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5.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6.xml" ContentType="application/vnd.openxmlformats-officedocument.theme+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theme/theme7.xml" ContentType="application/vnd.openxmlformats-officedocument.theme+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theme/theme8.xml" ContentType="application/vnd.openxmlformats-officedocument.theme+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theme/theme9.xml" ContentType="application/vnd.openxmlformats-officedocument.theme+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theme/theme10.xml" ContentType="application/vnd.openxmlformats-officedocument.theme+xml"/>
  <Override PartName="/ppt/theme/theme11.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72" r:id="rId3"/>
    <p:sldMasterId id="2147483684" r:id="rId4"/>
    <p:sldMasterId id="2147483696" r:id="rId5"/>
    <p:sldMasterId id="2147483708" r:id="rId6"/>
    <p:sldMasterId id="2147483720" r:id="rId7"/>
    <p:sldMasterId id="2147483732" r:id="rId8"/>
    <p:sldMasterId id="2147483744" r:id="rId9"/>
    <p:sldMasterId id="2147483756" r:id="rId10"/>
  </p:sldMasterIdLst>
  <p:notesMasterIdLst>
    <p:notesMasterId r:id="rId110"/>
  </p:notesMasterIdLst>
  <p:sldIdLst>
    <p:sldId id="257" r:id="rId11"/>
    <p:sldId id="258" r:id="rId12"/>
    <p:sldId id="259" r:id="rId13"/>
    <p:sldId id="357" r:id="rId14"/>
    <p:sldId id="358" r:id="rId15"/>
    <p:sldId id="359" r:id="rId16"/>
    <p:sldId id="356" r:id="rId17"/>
    <p:sldId id="265" r:id="rId18"/>
    <p:sldId id="360" r:id="rId19"/>
    <p:sldId id="266" r:id="rId20"/>
    <p:sldId id="267" r:id="rId21"/>
    <p:sldId id="268" r:id="rId22"/>
    <p:sldId id="269" r:id="rId23"/>
    <p:sldId id="270" r:id="rId24"/>
    <p:sldId id="271" r:id="rId25"/>
    <p:sldId id="272" r:id="rId26"/>
    <p:sldId id="361" r:id="rId27"/>
    <p:sldId id="362" r:id="rId28"/>
    <p:sldId id="275" r:id="rId29"/>
    <p:sldId id="276" r:id="rId30"/>
    <p:sldId id="277" r:id="rId31"/>
    <p:sldId id="278" r:id="rId32"/>
    <p:sldId id="279" r:id="rId33"/>
    <p:sldId id="363" r:id="rId34"/>
    <p:sldId id="281" r:id="rId35"/>
    <p:sldId id="364" r:id="rId36"/>
    <p:sldId id="365" r:id="rId37"/>
    <p:sldId id="284" r:id="rId38"/>
    <p:sldId id="285" r:id="rId39"/>
    <p:sldId id="286" r:id="rId40"/>
    <p:sldId id="366" r:id="rId41"/>
    <p:sldId id="352" r:id="rId42"/>
    <p:sldId id="290" r:id="rId43"/>
    <p:sldId id="291" r:id="rId44"/>
    <p:sldId id="367" r:id="rId45"/>
    <p:sldId id="368" r:id="rId46"/>
    <p:sldId id="369" r:id="rId47"/>
    <p:sldId id="370" r:id="rId48"/>
    <p:sldId id="371" r:id="rId49"/>
    <p:sldId id="296" r:id="rId50"/>
    <p:sldId id="297" r:id="rId51"/>
    <p:sldId id="298" r:id="rId52"/>
    <p:sldId id="372" r:id="rId53"/>
    <p:sldId id="373" r:id="rId54"/>
    <p:sldId id="302" r:id="rId55"/>
    <p:sldId id="353" r:id="rId56"/>
    <p:sldId id="304" r:id="rId57"/>
    <p:sldId id="305" r:id="rId58"/>
    <p:sldId id="388" r:id="rId59"/>
    <p:sldId id="389" r:id="rId60"/>
    <p:sldId id="308" r:id="rId61"/>
    <p:sldId id="309" r:id="rId62"/>
    <p:sldId id="310" r:id="rId63"/>
    <p:sldId id="311" r:id="rId64"/>
    <p:sldId id="312" r:id="rId65"/>
    <p:sldId id="313" r:id="rId66"/>
    <p:sldId id="314" r:id="rId67"/>
    <p:sldId id="315" r:id="rId68"/>
    <p:sldId id="316" r:id="rId69"/>
    <p:sldId id="375" r:id="rId70"/>
    <p:sldId id="376" r:id="rId71"/>
    <p:sldId id="377" r:id="rId72"/>
    <p:sldId id="378" r:id="rId73"/>
    <p:sldId id="379" r:id="rId74"/>
    <p:sldId id="380" r:id="rId75"/>
    <p:sldId id="381" r:id="rId76"/>
    <p:sldId id="382" r:id="rId77"/>
    <p:sldId id="383" r:id="rId78"/>
    <p:sldId id="384" r:id="rId79"/>
    <p:sldId id="385" r:id="rId80"/>
    <p:sldId id="386" r:id="rId81"/>
    <p:sldId id="354" r:id="rId82"/>
    <p:sldId id="318" r:id="rId83"/>
    <p:sldId id="319" r:id="rId84"/>
    <p:sldId id="320" r:id="rId85"/>
    <p:sldId id="321" r:id="rId86"/>
    <p:sldId id="322" r:id="rId87"/>
    <p:sldId id="323" r:id="rId88"/>
    <p:sldId id="324" r:id="rId89"/>
    <p:sldId id="390" r:id="rId90"/>
    <p:sldId id="391" r:id="rId91"/>
    <p:sldId id="351" r:id="rId92"/>
    <p:sldId id="328" r:id="rId93"/>
    <p:sldId id="392" r:id="rId94"/>
    <p:sldId id="330" r:id="rId95"/>
    <p:sldId id="332" r:id="rId96"/>
    <p:sldId id="335" r:id="rId97"/>
    <p:sldId id="393" r:id="rId98"/>
    <p:sldId id="336" r:id="rId99"/>
    <p:sldId id="394" r:id="rId100"/>
    <p:sldId id="395" r:id="rId101"/>
    <p:sldId id="396" r:id="rId102"/>
    <p:sldId id="397" r:id="rId103"/>
    <p:sldId id="398" r:id="rId104"/>
    <p:sldId id="400" r:id="rId105"/>
    <p:sldId id="399" r:id="rId106"/>
    <p:sldId id="348" r:id="rId107"/>
    <p:sldId id="349" r:id="rId108"/>
    <p:sldId id="355" r:id="rId10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63D1C"/>
    <a:srgbClr val="FBE5D6"/>
    <a:srgbClr val="EFD2D1"/>
    <a:srgbClr val="FFFFFF"/>
    <a:srgbClr val="87A6D9"/>
    <a:srgbClr val="B4C7E7"/>
    <a:srgbClr val="FFECB4"/>
    <a:srgbClr val="F5BC95"/>
    <a:srgbClr val="FFE699"/>
    <a:srgbClr val="DCE5F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ED083AE6-46FA-4A59-8FB0-9F97EB10719F}" styleName="Light Style 3 - Accent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754" autoAdjust="0"/>
    <p:restoredTop sz="94660"/>
  </p:normalViewPr>
  <p:slideViewPr>
    <p:cSldViewPr snapToGrid="0">
      <p:cViewPr varScale="1">
        <p:scale>
          <a:sx n="68" d="100"/>
          <a:sy n="68" d="100"/>
        </p:scale>
        <p:origin x="512" y="4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16.xml"/><Relationship Id="rId21" Type="http://schemas.openxmlformats.org/officeDocument/2006/relationships/slide" Target="slides/slide11.xml"/><Relationship Id="rId42" Type="http://schemas.openxmlformats.org/officeDocument/2006/relationships/slide" Target="slides/slide32.xml"/><Relationship Id="rId47" Type="http://schemas.openxmlformats.org/officeDocument/2006/relationships/slide" Target="slides/slide37.xml"/><Relationship Id="rId63" Type="http://schemas.openxmlformats.org/officeDocument/2006/relationships/slide" Target="slides/slide53.xml"/><Relationship Id="rId68" Type="http://schemas.openxmlformats.org/officeDocument/2006/relationships/slide" Target="slides/slide58.xml"/><Relationship Id="rId84" Type="http://schemas.openxmlformats.org/officeDocument/2006/relationships/slide" Target="slides/slide74.xml"/><Relationship Id="rId89" Type="http://schemas.openxmlformats.org/officeDocument/2006/relationships/slide" Target="slides/slide79.xml"/><Relationship Id="rId112" Type="http://schemas.openxmlformats.org/officeDocument/2006/relationships/viewProps" Target="viewProps.xml"/><Relationship Id="rId16" Type="http://schemas.openxmlformats.org/officeDocument/2006/relationships/slide" Target="slides/slide6.xml"/><Relationship Id="rId107" Type="http://schemas.openxmlformats.org/officeDocument/2006/relationships/slide" Target="slides/slide97.xml"/><Relationship Id="rId11" Type="http://schemas.openxmlformats.org/officeDocument/2006/relationships/slide" Target="slides/slide1.xml"/><Relationship Id="rId32" Type="http://schemas.openxmlformats.org/officeDocument/2006/relationships/slide" Target="slides/slide22.xml"/><Relationship Id="rId37" Type="http://schemas.openxmlformats.org/officeDocument/2006/relationships/slide" Target="slides/slide27.xml"/><Relationship Id="rId53" Type="http://schemas.openxmlformats.org/officeDocument/2006/relationships/slide" Target="slides/slide43.xml"/><Relationship Id="rId58" Type="http://schemas.openxmlformats.org/officeDocument/2006/relationships/slide" Target="slides/slide48.xml"/><Relationship Id="rId74" Type="http://schemas.openxmlformats.org/officeDocument/2006/relationships/slide" Target="slides/slide64.xml"/><Relationship Id="rId79" Type="http://schemas.openxmlformats.org/officeDocument/2006/relationships/slide" Target="slides/slide69.xml"/><Relationship Id="rId102" Type="http://schemas.openxmlformats.org/officeDocument/2006/relationships/slide" Target="slides/slide92.xml"/><Relationship Id="rId5" Type="http://schemas.openxmlformats.org/officeDocument/2006/relationships/slideMaster" Target="slideMasters/slideMaster5.xml"/><Relationship Id="rId90" Type="http://schemas.openxmlformats.org/officeDocument/2006/relationships/slide" Target="slides/slide80.xml"/><Relationship Id="rId95" Type="http://schemas.openxmlformats.org/officeDocument/2006/relationships/slide" Target="slides/slide85.xml"/><Relationship Id="rId22" Type="http://schemas.openxmlformats.org/officeDocument/2006/relationships/slide" Target="slides/slide12.xml"/><Relationship Id="rId27" Type="http://schemas.openxmlformats.org/officeDocument/2006/relationships/slide" Target="slides/slide17.xml"/><Relationship Id="rId43" Type="http://schemas.openxmlformats.org/officeDocument/2006/relationships/slide" Target="slides/slide33.xml"/><Relationship Id="rId48" Type="http://schemas.openxmlformats.org/officeDocument/2006/relationships/slide" Target="slides/slide38.xml"/><Relationship Id="rId64" Type="http://schemas.openxmlformats.org/officeDocument/2006/relationships/slide" Target="slides/slide54.xml"/><Relationship Id="rId69" Type="http://schemas.openxmlformats.org/officeDocument/2006/relationships/slide" Target="slides/slide59.xml"/><Relationship Id="rId113" Type="http://schemas.openxmlformats.org/officeDocument/2006/relationships/theme" Target="theme/theme1.xml"/><Relationship Id="rId80" Type="http://schemas.openxmlformats.org/officeDocument/2006/relationships/slide" Target="slides/slide70.xml"/><Relationship Id="rId85" Type="http://schemas.openxmlformats.org/officeDocument/2006/relationships/slide" Target="slides/slide75.xml"/><Relationship Id="rId12" Type="http://schemas.openxmlformats.org/officeDocument/2006/relationships/slide" Target="slides/slide2.xml"/><Relationship Id="rId17" Type="http://schemas.openxmlformats.org/officeDocument/2006/relationships/slide" Target="slides/slide7.xml"/><Relationship Id="rId33" Type="http://schemas.openxmlformats.org/officeDocument/2006/relationships/slide" Target="slides/slide23.xml"/><Relationship Id="rId38" Type="http://schemas.openxmlformats.org/officeDocument/2006/relationships/slide" Target="slides/slide28.xml"/><Relationship Id="rId59" Type="http://schemas.openxmlformats.org/officeDocument/2006/relationships/slide" Target="slides/slide49.xml"/><Relationship Id="rId103" Type="http://schemas.openxmlformats.org/officeDocument/2006/relationships/slide" Target="slides/slide93.xml"/><Relationship Id="rId108" Type="http://schemas.openxmlformats.org/officeDocument/2006/relationships/slide" Target="slides/slide98.xml"/><Relationship Id="rId54" Type="http://schemas.openxmlformats.org/officeDocument/2006/relationships/slide" Target="slides/slide44.xml"/><Relationship Id="rId70" Type="http://schemas.openxmlformats.org/officeDocument/2006/relationships/slide" Target="slides/slide60.xml"/><Relationship Id="rId75" Type="http://schemas.openxmlformats.org/officeDocument/2006/relationships/slide" Target="slides/slide65.xml"/><Relationship Id="rId91" Type="http://schemas.openxmlformats.org/officeDocument/2006/relationships/slide" Target="slides/slide81.xml"/><Relationship Id="rId96" Type="http://schemas.openxmlformats.org/officeDocument/2006/relationships/slide" Target="slides/slide86.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5.xml"/><Relationship Id="rId23" Type="http://schemas.openxmlformats.org/officeDocument/2006/relationships/slide" Target="slides/slide13.xml"/><Relationship Id="rId28" Type="http://schemas.openxmlformats.org/officeDocument/2006/relationships/slide" Target="slides/slide18.xml"/><Relationship Id="rId36" Type="http://schemas.openxmlformats.org/officeDocument/2006/relationships/slide" Target="slides/slide26.xml"/><Relationship Id="rId49" Type="http://schemas.openxmlformats.org/officeDocument/2006/relationships/slide" Target="slides/slide39.xml"/><Relationship Id="rId57" Type="http://schemas.openxmlformats.org/officeDocument/2006/relationships/slide" Target="slides/slide47.xml"/><Relationship Id="rId106" Type="http://schemas.openxmlformats.org/officeDocument/2006/relationships/slide" Target="slides/slide96.xml"/><Relationship Id="rId114" Type="http://schemas.openxmlformats.org/officeDocument/2006/relationships/tableStyles" Target="tableStyles.xml"/><Relationship Id="rId10" Type="http://schemas.openxmlformats.org/officeDocument/2006/relationships/slideMaster" Target="slideMasters/slideMaster10.xml"/><Relationship Id="rId31" Type="http://schemas.openxmlformats.org/officeDocument/2006/relationships/slide" Target="slides/slide21.xml"/><Relationship Id="rId44" Type="http://schemas.openxmlformats.org/officeDocument/2006/relationships/slide" Target="slides/slide34.xml"/><Relationship Id="rId52" Type="http://schemas.openxmlformats.org/officeDocument/2006/relationships/slide" Target="slides/slide42.xml"/><Relationship Id="rId60" Type="http://schemas.openxmlformats.org/officeDocument/2006/relationships/slide" Target="slides/slide50.xml"/><Relationship Id="rId65" Type="http://schemas.openxmlformats.org/officeDocument/2006/relationships/slide" Target="slides/slide55.xml"/><Relationship Id="rId73" Type="http://schemas.openxmlformats.org/officeDocument/2006/relationships/slide" Target="slides/slide63.xml"/><Relationship Id="rId78" Type="http://schemas.openxmlformats.org/officeDocument/2006/relationships/slide" Target="slides/slide68.xml"/><Relationship Id="rId81" Type="http://schemas.openxmlformats.org/officeDocument/2006/relationships/slide" Target="slides/slide71.xml"/><Relationship Id="rId86" Type="http://schemas.openxmlformats.org/officeDocument/2006/relationships/slide" Target="slides/slide76.xml"/><Relationship Id="rId94" Type="http://schemas.openxmlformats.org/officeDocument/2006/relationships/slide" Target="slides/slide84.xml"/><Relationship Id="rId99" Type="http://schemas.openxmlformats.org/officeDocument/2006/relationships/slide" Target="slides/slide89.xml"/><Relationship Id="rId101" Type="http://schemas.openxmlformats.org/officeDocument/2006/relationships/slide" Target="slides/slide91.xml"/><Relationship Id="rId4" Type="http://schemas.openxmlformats.org/officeDocument/2006/relationships/slideMaster" Target="slideMasters/slideMaster4.xml"/><Relationship Id="rId9" Type="http://schemas.openxmlformats.org/officeDocument/2006/relationships/slideMaster" Target="slideMasters/slideMaster9.xml"/><Relationship Id="rId13" Type="http://schemas.openxmlformats.org/officeDocument/2006/relationships/slide" Target="slides/slide3.xml"/><Relationship Id="rId18" Type="http://schemas.openxmlformats.org/officeDocument/2006/relationships/slide" Target="slides/slide8.xml"/><Relationship Id="rId39" Type="http://schemas.openxmlformats.org/officeDocument/2006/relationships/slide" Target="slides/slide29.xml"/><Relationship Id="rId109" Type="http://schemas.openxmlformats.org/officeDocument/2006/relationships/slide" Target="slides/slide99.xml"/><Relationship Id="rId34" Type="http://schemas.openxmlformats.org/officeDocument/2006/relationships/slide" Target="slides/slide24.xml"/><Relationship Id="rId50" Type="http://schemas.openxmlformats.org/officeDocument/2006/relationships/slide" Target="slides/slide40.xml"/><Relationship Id="rId55" Type="http://schemas.openxmlformats.org/officeDocument/2006/relationships/slide" Target="slides/slide45.xml"/><Relationship Id="rId76" Type="http://schemas.openxmlformats.org/officeDocument/2006/relationships/slide" Target="slides/slide66.xml"/><Relationship Id="rId97" Type="http://schemas.openxmlformats.org/officeDocument/2006/relationships/slide" Target="slides/slide87.xml"/><Relationship Id="rId104" Type="http://schemas.openxmlformats.org/officeDocument/2006/relationships/slide" Target="slides/slide94.xml"/><Relationship Id="rId7" Type="http://schemas.openxmlformats.org/officeDocument/2006/relationships/slideMaster" Target="slideMasters/slideMaster7.xml"/><Relationship Id="rId71" Type="http://schemas.openxmlformats.org/officeDocument/2006/relationships/slide" Target="slides/slide61.xml"/><Relationship Id="rId92" Type="http://schemas.openxmlformats.org/officeDocument/2006/relationships/slide" Target="slides/slide82.xml"/><Relationship Id="rId2" Type="http://schemas.openxmlformats.org/officeDocument/2006/relationships/slideMaster" Target="slideMasters/slideMaster2.xml"/><Relationship Id="rId29" Type="http://schemas.openxmlformats.org/officeDocument/2006/relationships/slide" Target="slides/slide19.xml"/><Relationship Id="rId24" Type="http://schemas.openxmlformats.org/officeDocument/2006/relationships/slide" Target="slides/slide14.xml"/><Relationship Id="rId40" Type="http://schemas.openxmlformats.org/officeDocument/2006/relationships/slide" Target="slides/slide30.xml"/><Relationship Id="rId45" Type="http://schemas.openxmlformats.org/officeDocument/2006/relationships/slide" Target="slides/slide35.xml"/><Relationship Id="rId66" Type="http://schemas.openxmlformats.org/officeDocument/2006/relationships/slide" Target="slides/slide56.xml"/><Relationship Id="rId87" Type="http://schemas.openxmlformats.org/officeDocument/2006/relationships/slide" Target="slides/slide77.xml"/><Relationship Id="rId110" Type="http://schemas.openxmlformats.org/officeDocument/2006/relationships/notesMaster" Target="notesMasters/notesMaster1.xml"/><Relationship Id="rId61" Type="http://schemas.openxmlformats.org/officeDocument/2006/relationships/slide" Target="slides/slide51.xml"/><Relationship Id="rId82" Type="http://schemas.openxmlformats.org/officeDocument/2006/relationships/slide" Target="slides/slide72.xml"/><Relationship Id="rId19" Type="http://schemas.openxmlformats.org/officeDocument/2006/relationships/slide" Target="slides/slide9.xml"/><Relationship Id="rId14" Type="http://schemas.openxmlformats.org/officeDocument/2006/relationships/slide" Target="slides/slide4.xml"/><Relationship Id="rId30" Type="http://schemas.openxmlformats.org/officeDocument/2006/relationships/slide" Target="slides/slide20.xml"/><Relationship Id="rId35" Type="http://schemas.openxmlformats.org/officeDocument/2006/relationships/slide" Target="slides/slide25.xml"/><Relationship Id="rId56" Type="http://schemas.openxmlformats.org/officeDocument/2006/relationships/slide" Target="slides/slide46.xml"/><Relationship Id="rId77" Type="http://schemas.openxmlformats.org/officeDocument/2006/relationships/slide" Target="slides/slide67.xml"/><Relationship Id="rId100" Type="http://schemas.openxmlformats.org/officeDocument/2006/relationships/slide" Target="slides/slide90.xml"/><Relationship Id="rId105" Type="http://schemas.openxmlformats.org/officeDocument/2006/relationships/slide" Target="slides/slide95.xml"/><Relationship Id="rId8" Type="http://schemas.openxmlformats.org/officeDocument/2006/relationships/slideMaster" Target="slideMasters/slideMaster8.xml"/><Relationship Id="rId51" Type="http://schemas.openxmlformats.org/officeDocument/2006/relationships/slide" Target="slides/slide41.xml"/><Relationship Id="rId72" Type="http://schemas.openxmlformats.org/officeDocument/2006/relationships/slide" Target="slides/slide62.xml"/><Relationship Id="rId93" Type="http://schemas.openxmlformats.org/officeDocument/2006/relationships/slide" Target="slides/slide83.xml"/><Relationship Id="rId98" Type="http://schemas.openxmlformats.org/officeDocument/2006/relationships/slide" Target="slides/slide88.xml"/><Relationship Id="rId3" Type="http://schemas.openxmlformats.org/officeDocument/2006/relationships/slideMaster" Target="slideMasters/slideMaster3.xml"/><Relationship Id="rId25" Type="http://schemas.openxmlformats.org/officeDocument/2006/relationships/slide" Target="slides/slide15.xml"/><Relationship Id="rId46" Type="http://schemas.openxmlformats.org/officeDocument/2006/relationships/slide" Target="slides/slide36.xml"/><Relationship Id="rId67" Type="http://schemas.openxmlformats.org/officeDocument/2006/relationships/slide" Target="slides/slide57.xml"/><Relationship Id="rId20" Type="http://schemas.openxmlformats.org/officeDocument/2006/relationships/slide" Target="slides/slide10.xml"/><Relationship Id="rId41" Type="http://schemas.openxmlformats.org/officeDocument/2006/relationships/slide" Target="slides/slide31.xml"/><Relationship Id="rId62" Type="http://schemas.openxmlformats.org/officeDocument/2006/relationships/slide" Target="slides/slide52.xml"/><Relationship Id="rId83" Type="http://schemas.openxmlformats.org/officeDocument/2006/relationships/slide" Target="slides/slide73.xml"/><Relationship Id="rId88" Type="http://schemas.openxmlformats.org/officeDocument/2006/relationships/slide" Target="slides/slide78.xml"/><Relationship Id="rId111"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accent6_1">
  <dgm:title val=""/>
  <dgm:desc val=""/>
  <dgm:catLst>
    <dgm:cat type="accent6" pri="11100"/>
  </dgm:catLst>
  <dgm:styleLbl name="node0">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6">
        <a:shade val="80000"/>
      </a:schemeClr>
    </dgm:linClrLst>
    <dgm:effectClrLst/>
    <dgm:txLinClrLst/>
    <dgm:txFillClrLst/>
    <dgm:txEffectClrLst/>
  </dgm:styleLbl>
  <dgm:styleLbl name="node2">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fg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align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bg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asst0">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dgm:txEffectClrLst/>
  </dgm:styleLbl>
  <dgm:styleLbl name="parChTrans2D2">
    <dgm:fillClrLst meth="repeat">
      <a:schemeClr val="accent6"/>
    </dgm:fillClrLst>
    <dgm:linClrLst meth="repeat">
      <a:schemeClr val="accent6"/>
    </dgm:linClrLst>
    <dgm:effectClrLst/>
    <dgm:txLinClrLst/>
    <dgm:txFillClrLst/>
    <dgm:txEffectClrLst/>
  </dgm:styleLbl>
  <dgm:styleLbl name="parChTrans2D3">
    <dgm:fillClrLst meth="repeat">
      <a:schemeClr val="accent6"/>
    </dgm:fillClrLst>
    <dgm:linClrLst meth="repeat">
      <a:schemeClr val="accent6"/>
    </dgm:linClrLst>
    <dgm:effectClrLst/>
    <dgm:txLinClrLst/>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conF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align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trAlignAcc1">
    <dgm:fillClrLst meth="repeat">
      <a:schemeClr val="accent6">
        <a:alpha val="40000"/>
        <a:tint val="40000"/>
      </a:schemeClr>
    </dgm:fillClrLst>
    <dgm:linClrLst meth="repeat">
      <a:schemeClr val="accent6"/>
    </dgm:linClrLst>
    <dgm:effectClrLst/>
    <dgm:txLinClrLst/>
    <dgm:txFillClrLst meth="repeat">
      <a:schemeClr val="dk1"/>
    </dgm:txFillClrLst>
    <dgm:txEffectClrLst/>
  </dgm:styleLbl>
  <dgm:styleLbl name="b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fgAcc0">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2">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3">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4">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6_1">
  <dgm:title val=""/>
  <dgm:desc val=""/>
  <dgm:catLst>
    <dgm:cat type="accent6" pri="11100"/>
  </dgm:catLst>
  <dgm:styleLbl name="node0">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6">
        <a:shade val="80000"/>
      </a:schemeClr>
    </dgm:linClrLst>
    <dgm:effectClrLst/>
    <dgm:txLinClrLst/>
    <dgm:txFillClrLst/>
    <dgm:txEffectClrLst/>
  </dgm:styleLbl>
  <dgm:styleLbl name="node2">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fg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align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bg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asst0">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dgm:txEffectClrLst/>
  </dgm:styleLbl>
  <dgm:styleLbl name="parChTrans2D2">
    <dgm:fillClrLst meth="repeat">
      <a:schemeClr val="accent6"/>
    </dgm:fillClrLst>
    <dgm:linClrLst meth="repeat">
      <a:schemeClr val="accent6"/>
    </dgm:linClrLst>
    <dgm:effectClrLst/>
    <dgm:txLinClrLst/>
    <dgm:txFillClrLst/>
    <dgm:txEffectClrLst/>
  </dgm:styleLbl>
  <dgm:styleLbl name="parChTrans2D3">
    <dgm:fillClrLst meth="repeat">
      <a:schemeClr val="accent6"/>
    </dgm:fillClrLst>
    <dgm:linClrLst meth="repeat">
      <a:schemeClr val="accent6"/>
    </dgm:linClrLst>
    <dgm:effectClrLst/>
    <dgm:txLinClrLst/>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conF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align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trAlignAcc1">
    <dgm:fillClrLst meth="repeat">
      <a:schemeClr val="accent6">
        <a:alpha val="40000"/>
        <a:tint val="40000"/>
      </a:schemeClr>
    </dgm:fillClrLst>
    <dgm:linClrLst meth="repeat">
      <a:schemeClr val="accent6"/>
    </dgm:linClrLst>
    <dgm:effectClrLst/>
    <dgm:txLinClrLst/>
    <dgm:txFillClrLst meth="repeat">
      <a:schemeClr val="dk1"/>
    </dgm:txFillClrLst>
    <dgm:txEffectClrLst/>
  </dgm:styleLbl>
  <dgm:styleLbl name="b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fgAcc0">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2">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3">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4">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80D81BF-0C2E-47D8-B05B-B3513113003F}" type="doc">
      <dgm:prSet loTypeId="urn:microsoft.com/office/officeart/2005/8/layout/default" loCatId="list" qsTypeId="urn:microsoft.com/office/officeart/2005/8/quickstyle/simple1" qsCatId="simple" csTypeId="urn:microsoft.com/office/officeart/2005/8/colors/accent6_1" csCatId="accent6" phldr="1"/>
      <dgm:spPr/>
      <dgm:t>
        <a:bodyPr/>
        <a:lstStyle/>
        <a:p>
          <a:endParaRPr lang="id-ID"/>
        </a:p>
      </dgm:t>
    </dgm:pt>
    <dgm:pt modelId="{BEF3306A-09C8-4630-9CFB-227B64074AF0}">
      <dgm:prSet phldrT="[Text]" custT="1"/>
      <dgm:spPr>
        <a:solidFill>
          <a:schemeClr val="accent6">
            <a:lumMod val="20000"/>
            <a:lumOff val="80000"/>
          </a:schemeClr>
        </a:solidFill>
        <a:ln>
          <a:noFill/>
        </a:ln>
      </dgm:spPr>
      <dgm:t>
        <a:bodyPr/>
        <a:lstStyle/>
        <a:p>
          <a:r>
            <a:rPr lang="id-ID" sz="2000" b="1" dirty="0" smtClean="0">
              <a:latin typeface="Cambria" panose="02040503050406030204" pitchFamily="18" charset="0"/>
              <a:ea typeface="Cambria" panose="02040503050406030204" pitchFamily="18" charset="0"/>
            </a:rPr>
            <a:t>Server</a:t>
          </a:r>
          <a:endParaRPr lang="id-ID" sz="2000" b="1" dirty="0">
            <a:latin typeface="Cambria" panose="02040503050406030204" pitchFamily="18" charset="0"/>
            <a:ea typeface="Cambria" panose="02040503050406030204" pitchFamily="18" charset="0"/>
          </a:endParaRPr>
        </a:p>
      </dgm:t>
    </dgm:pt>
    <dgm:pt modelId="{69CFC33A-D2AD-4FFA-A217-DA2D551C8E55}" type="parTrans" cxnId="{21BD07CB-A364-4CD6-B64B-53A5EA711BD1}">
      <dgm:prSet/>
      <dgm:spPr/>
      <dgm:t>
        <a:bodyPr/>
        <a:lstStyle/>
        <a:p>
          <a:endParaRPr lang="id-ID" sz="2000" b="1">
            <a:latin typeface="Cambria" panose="02040503050406030204" pitchFamily="18" charset="0"/>
            <a:ea typeface="Cambria" panose="02040503050406030204" pitchFamily="18" charset="0"/>
          </a:endParaRPr>
        </a:p>
      </dgm:t>
    </dgm:pt>
    <dgm:pt modelId="{7A8E8EC4-7F08-4102-8E53-69FBD1522EC4}" type="sibTrans" cxnId="{21BD07CB-A364-4CD6-B64B-53A5EA711BD1}">
      <dgm:prSet/>
      <dgm:spPr/>
      <dgm:t>
        <a:bodyPr/>
        <a:lstStyle/>
        <a:p>
          <a:endParaRPr lang="id-ID" sz="2000" b="1">
            <a:latin typeface="Cambria" panose="02040503050406030204" pitchFamily="18" charset="0"/>
            <a:ea typeface="Cambria" panose="02040503050406030204" pitchFamily="18" charset="0"/>
          </a:endParaRPr>
        </a:p>
      </dgm:t>
    </dgm:pt>
    <dgm:pt modelId="{6E412B1E-F986-412E-BCD7-167A03AD9AD9}">
      <dgm:prSet phldrT="[Text]" custT="1"/>
      <dgm:spPr>
        <a:solidFill>
          <a:schemeClr val="accent6">
            <a:lumMod val="40000"/>
            <a:lumOff val="60000"/>
          </a:schemeClr>
        </a:solidFill>
        <a:ln>
          <a:noFill/>
        </a:ln>
      </dgm:spPr>
      <dgm:t>
        <a:bodyPr/>
        <a:lstStyle/>
        <a:p>
          <a:r>
            <a:rPr lang="id-ID" sz="2000" b="1" dirty="0" smtClean="0">
              <a:latin typeface="Cambria" panose="02040503050406030204" pitchFamily="18" charset="0"/>
              <a:ea typeface="Cambria" panose="02040503050406030204" pitchFamily="18" charset="0"/>
            </a:rPr>
            <a:t>NIC (</a:t>
          </a:r>
          <a:r>
            <a:rPr lang="id-ID" sz="2000" b="1" i="1" dirty="0" smtClean="0">
              <a:latin typeface="Cambria" panose="02040503050406030204" pitchFamily="18" charset="0"/>
              <a:ea typeface="Cambria" panose="02040503050406030204" pitchFamily="18" charset="0"/>
            </a:rPr>
            <a:t>Network Interface Card</a:t>
          </a:r>
          <a:r>
            <a:rPr lang="id-ID" sz="2000" b="1" dirty="0" smtClean="0">
              <a:latin typeface="Cambria" panose="02040503050406030204" pitchFamily="18" charset="0"/>
              <a:ea typeface="Cambria" panose="02040503050406030204" pitchFamily="18" charset="0"/>
            </a:rPr>
            <a:t>)</a:t>
          </a:r>
          <a:endParaRPr lang="id-ID" sz="2000" b="1" dirty="0">
            <a:latin typeface="Cambria" panose="02040503050406030204" pitchFamily="18" charset="0"/>
            <a:ea typeface="Cambria" panose="02040503050406030204" pitchFamily="18" charset="0"/>
          </a:endParaRPr>
        </a:p>
      </dgm:t>
    </dgm:pt>
    <dgm:pt modelId="{CD4137A7-7AF9-4797-BB9F-76C9D957FA46}" type="parTrans" cxnId="{9C25251C-55D4-4494-9193-80C2DEBF857F}">
      <dgm:prSet/>
      <dgm:spPr/>
      <dgm:t>
        <a:bodyPr/>
        <a:lstStyle/>
        <a:p>
          <a:endParaRPr lang="id-ID" sz="2000" b="1">
            <a:latin typeface="Cambria" panose="02040503050406030204" pitchFamily="18" charset="0"/>
            <a:ea typeface="Cambria" panose="02040503050406030204" pitchFamily="18" charset="0"/>
          </a:endParaRPr>
        </a:p>
      </dgm:t>
    </dgm:pt>
    <dgm:pt modelId="{D64EDA0A-42AE-4444-96AB-EFCABA8B9589}" type="sibTrans" cxnId="{9C25251C-55D4-4494-9193-80C2DEBF857F}">
      <dgm:prSet/>
      <dgm:spPr/>
      <dgm:t>
        <a:bodyPr/>
        <a:lstStyle/>
        <a:p>
          <a:endParaRPr lang="id-ID" sz="2000" b="1">
            <a:latin typeface="Cambria" panose="02040503050406030204" pitchFamily="18" charset="0"/>
            <a:ea typeface="Cambria" panose="02040503050406030204" pitchFamily="18" charset="0"/>
          </a:endParaRPr>
        </a:p>
      </dgm:t>
    </dgm:pt>
    <dgm:pt modelId="{1ECAB77F-D764-4F1A-8B7C-84CDF819F787}">
      <dgm:prSet phldrT="[Text]" custT="1"/>
      <dgm:spPr>
        <a:solidFill>
          <a:schemeClr val="accent6">
            <a:lumMod val="60000"/>
            <a:lumOff val="40000"/>
          </a:schemeClr>
        </a:solidFill>
        <a:ln>
          <a:noFill/>
        </a:ln>
      </dgm:spPr>
      <dgm:t>
        <a:bodyPr/>
        <a:lstStyle/>
        <a:p>
          <a:r>
            <a:rPr lang="id-ID" sz="2000" b="1" dirty="0" smtClean="0">
              <a:latin typeface="Cambria" panose="02040503050406030204" pitchFamily="18" charset="0"/>
              <a:ea typeface="Cambria" panose="02040503050406030204" pitchFamily="18" charset="0"/>
            </a:rPr>
            <a:t>Kartu </a:t>
          </a:r>
          <a:r>
            <a:rPr lang="id-ID" sz="2000" b="1" i="1" dirty="0" smtClean="0">
              <a:latin typeface="Cambria" panose="02040503050406030204" pitchFamily="18" charset="0"/>
              <a:ea typeface="Cambria" panose="02040503050406030204" pitchFamily="18" charset="0"/>
            </a:rPr>
            <a:t>Wi-fi</a:t>
          </a:r>
          <a:endParaRPr lang="id-ID" sz="2000" b="1" i="1" dirty="0">
            <a:latin typeface="Cambria" panose="02040503050406030204" pitchFamily="18" charset="0"/>
            <a:ea typeface="Cambria" panose="02040503050406030204" pitchFamily="18" charset="0"/>
          </a:endParaRPr>
        </a:p>
      </dgm:t>
    </dgm:pt>
    <dgm:pt modelId="{4AB7B4C1-A82E-4522-9673-96B63C759139}" type="parTrans" cxnId="{9B44691D-51F0-471E-8A3F-9F962D26F1B8}">
      <dgm:prSet/>
      <dgm:spPr/>
      <dgm:t>
        <a:bodyPr/>
        <a:lstStyle/>
        <a:p>
          <a:endParaRPr lang="id-ID" sz="2000" b="1">
            <a:latin typeface="Cambria" panose="02040503050406030204" pitchFamily="18" charset="0"/>
            <a:ea typeface="Cambria" panose="02040503050406030204" pitchFamily="18" charset="0"/>
          </a:endParaRPr>
        </a:p>
      </dgm:t>
    </dgm:pt>
    <dgm:pt modelId="{802467D3-5F68-4AF6-971B-6AC95D213360}" type="sibTrans" cxnId="{9B44691D-51F0-471E-8A3F-9F962D26F1B8}">
      <dgm:prSet/>
      <dgm:spPr/>
      <dgm:t>
        <a:bodyPr/>
        <a:lstStyle/>
        <a:p>
          <a:endParaRPr lang="id-ID" sz="2000" b="1">
            <a:latin typeface="Cambria" panose="02040503050406030204" pitchFamily="18" charset="0"/>
            <a:ea typeface="Cambria" panose="02040503050406030204" pitchFamily="18" charset="0"/>
          </a:endParaRPr>
        </a:p>
      </dgm:t>
    </dgm:pt>
    <dgm:pt modelId="{42978C6F-3BD3-4BA8-9107-AD422394CEA0}">
      <dgm:prSet phldrT="[Text]" custT="1"/>
      <dgm:spPr>
        <a:solidFill>
          <a:schemeClr val="accent4">
            <a:lumMod val="60000"/>
            <a:lumOff val="40000"/>
          </a:schemeClr>
        </a:solidFill>
        <a:ln>
          <a:noFill/>
        </a:ln>
      </dgm:spPr>
      <dgm:t>
        <a:bodyPr/>
        <a:lstStyle/>
        <a:p>
          <a:r>
            <a:rPr lang="id-ID" sz="2000" b="1" dirty="0" smtClean="0">
              <a:latin typeface="Cambria" panose="02040503050406030204" pitchFamily="18" charset="0"/>
              <a:ea typeface="Cambria" panose="02040503050406030204" pitchFamily="18" charset="0"/>
            </a:rPr>
            <a:t>Hub</a:t>
          </a:r>
          <a:endParaRPr lang="id-ID" sz="2000" b="1" dirty="0">
            <a:latin typeface="Cambria" panose="02040503050406030204" pitchFamily="18" charset="0"/>
            <a:ea typeface="Cambria" panose="02040503050406030204" pitchFamily="18" charset="0"/>
          </a:endParaRPr>
        </a:p>
      </dgm:t>
    </dgm:pt>
    <dgm:pt modelId="{246130AC-DBF2-4B28-9817-367C4F7836E9}" type="parTrans" cxnId="{99604335-8F1A-4E76-8B35-8339D3CC87C6}">
      <dgm:prSet/>
      <dgm:spPr/>
      <dgm:t>
        <a:bodyPr/>
        <a:lstStyle/>
        <a:p>
          <a:endParaRPr lang="id-ID" sz="2000" b="1">
            <a:latin typeface="Cambria" panose="02040503050406030204" pitchFamily="18" charset="0"/>
            <a:ea typeface="Cambria" panose="02040503050406030204" pitchFamily="18" charset="0"/>
          </a:endParaRPr>
        </a:p>
      </dgm:t>
    </dgm:pt>
    <dgm:pt modelId="{3D2FAE01-9FF3-41C4-B37C-D5934293EE65}" type="sibTrans" cxnId="{99604335-8F1A-4E76-8B35-8339D3CC87C6}">
      <dgm:prSet/>
      <dgm:spPr/>
      <dgm:t>
        <a:bodyPr/>
        <a:lstStyle/>
        <a:p>
          <a:endParaRPr lang="id-ID" sz="2000" b="1">
            <a:latin typeface="Cambria" panose="02040503050406030204" pitchFamily="18" charset="0"/>
            <a:ea typeface="Cambria" panose="02040503050406030204" pitchFamily="18" charset="0"/>
          </a:endParaRPr>
        </a:p>
      </dgm:t>
    </dgm:pt>
    <dgm:pt modelId="{8CF63547-FD81-41A0-88D4-8D1E60CD6343}">
      <dgm:prSet phldrT="[Text]" custT="1"/>
      <dgm:spPr>
        <a:solidFill>
          <a:schemeClr val="accent4">
            <a:lumMod val="40000"/>
            <a:lumOff val="60000"/>
          </a:schemeClr>
        </a:solidFill>
        <a:ln>
          <a:noFill/>
        </a:ln>
      </dgm:spPr>
      <dgm:t>
        <a:bodyPr/>
        <a:lstStyle/>
        <a:p>
          <a:r>
            <a:rPr lang="id-ID" sz="2000" b="1" i="1" dirty="0" smtClean="0">
              <a:latin typeface="Cambria" panose="02040503050406030204" pitchFamily="18" charset="0"/>
              <a:ea typeface="Cambria" panose="02040503050406030204" pitchFamily="18" charset="0"/>
            </a:rPr>
            <a:t>Switch</a:t>
          </a:r>
          <a:endParaRPr lang="id-ID" sz="2000" b="1" i="1" dirty="0">
            <a:latin typeface="Cambria" panose="02040503050406030204" pitchFamily="18" charset="0"/>
            <a:ea typeface="Cambria" panose="02040503050406030204" pitchFamily="18" charset="0"/>
          </a:endParaRPr>
        </a:p>
      </dgm:t>
    </dgm:pt>
    <dgm:pt modelId="{A0852B42-A5DD-43CE-AAB1-ECCCF0BFC326}" type="parTrans" cxnId="{FFEC6927-C56F-4780-A67D-5E37A8408DBA}">
      <dgm:prSet/>
      <dgm:spPr/>
      <dgm:t>
        <a:bodyPr/>
        <a:lstStyle/>
        <a:p>
          <a:endParaRPr lang="id-ID" sz="2000" b="1">
            <a:latin typeface="Cambria" panose="02040503050406030204" pitchFamily="18" charset="0"/>
            <a:ea typeface="Cambria" panose="02040503050406030204" pitchFamily="18" charset="0"/>
          </a:endParaRPr>
        </a:p>
      </dgm:t>
    </dgm:pt>
    <dgm:pt modelId="{4BBE877D-88D5-421F-9D7E-D8861F6EE715}" type="sibTrans" cxnId="{FFEC6927-C56F-4780-A67D-5E37A8408DBA}">
      <dgm:prSet/>
      <dgm:spPr/>
      <dgm:t>
        <a:bodyPr/>
        <a:lstStyle/>
        <a:p>
          <a:endParaRPr lang="id-ID" sz="2000" b="1">
            <a:latin typeface="Cambria" panose="02040503050406030204" pitchFamily="18" charset="0"/>
            <a:ea typeface="Cambria" panose="02040503050406030204" pitchFamily="18" charset="0"/>
          </a:endParaRPr>
        </a:p>
      </dgm:t>
    </dgm:pt>
    <dgm:pt modelId="{CE6DF619-8244-4AC0-B148-4302BF742F04}">
      <dgm:prSet phldrT="[Text]" custT="1"/>
      <dgm:spPr>
        <a:solidFill>
          <a:schemeClr val="accent4">
            <a:lumMod val="20000"/>
            <a:lumOff val="80000"/>
          </a:schemeClr>
        </a:solidFill>
        <a:ln>
          <a:noFill/>
        </a:ln>
      </dgm:spPr>
      <dgm:t>
        <a:bodyPr/>
        <a:lstStyle/>
        <a:p>
          <a:r>
            <a:rPr lang="id-ID" sz="2000" b="1" i="1" dirty="0" smtClean="0">
              <a:latin typeface="Cambria" panose="02040503050406030204" pitchFamily="18" charset="0"/>
              <a:ea typeface="Cambria" panose="02040503050406030204" pitchFamily="18" charset="0"/>
            </a:rPr>
            <a:t>Router</a:t>
          </a:r>
          <a:endParaRPr lang="id-ID" sz="2000" b="1" i="1" dirty="0">
            <a:latin typeface="Cambria" panose="02040503050406030204" pitchFamily="18" charset="0"/>
            <a:ea typeface="Cambria" panose="02040503050406030204" pitchFamily="18" charset="0"/>
          </a:endParaRPr>
        </a:p>
      </dgm:t>
    </dgm:pt>
    <dgm:pt modelId="{414F8270-EE64-42AA-87A8-069DA085099B}" type="parTrans" cxnId="{D22EB199-990B-4F5E-A52C-6FBB9B12348E}">
      <dgm:prSet/>
      <dgm:spPr/>
      <dgm:t>
        <a:bodyPr/>
        <a:lstStyle/>
        <a:p>
          <a:endParaRPr lang="id-ID" sz="2000" b="1">
            <a:latin typeface="Cambria" panose="02040503050406030204" pitchFamily="18" charset="0"/>
            <a:ea typeface="Cambria" panose="02040503050406030204" pitchFamily="18" charset="0"/>
          </a:endParaRPr>
        </a:p>
      </dgm:t>
    </dgm:pt>
    <dgm:pt modelId="{3D5F360A-C2C9-4208-B8F7-60ED56EEB6F3}" type="sibTrans" cxnId="{D22EB199-990B-4F5E-A52C-6FBB9B12348E}">
      <dgm:prSet/>
      <dgm:spPr/>
      <dgm:t>
        <a:bodyPr/>
        <a:lstStyle/>
        <a:p>
          <a:endParaRPr lang="id-ID" sz="2000" b="1">
            <a:latin typeface="Cambria" panose="02040503050406030204" pitchFamily="18" charset="0"/>
            <a:ea typeface="Cambria" panose="02040503050406030204" pitchFamily="18" charset="0"/>
          </a:endParaRPr>
        </a:p>
      </dgm:t>
    </dgm:pt>
    <dgm:pt modelId="{6314F9AD-19A8-4994-BC2C-C31A83D7FDEB}">
      <dgm:prSet phldrT="[Text]" custT="1"/>
      <dgm:spPr>
        <a:solidFill>
          <a:schemeClr val="accent1">
            <a:lumMod val="20000"/>
            <a:lumOff val="80000"/>
          </a:schemeClr>
        </a:solidFill>
        <a:ln>
          <a:noFill/>
        </a:ln>
      </dgm:spPr>
      <dgm:t>
        <a:bodyPr/>
        <a:lstStyle/>
        <a:p>
          <a:r>
            <a:rPr lang="id-ID" sz="2000" b="1" i="1" dirty="0" smtClean="0">
              <a:latin typeface="Cambria" panose="02040503050406030204" pitchFamily="18" charset="0"/>
              <a:ea typeface="Cambria" panose="02040503050406030204" pitchFamily="18" charset="0"/>
            </a:rPr>
            <a:t>Access Point</a:t>
          </a:r>
          <a:endParaRPr lang="id-ID" sz="2000" b="1" i="1" dirty="0">
            <a:latin typeface="Cambria" panose="02040503050406030204" pitchFamily="18" charset="0"/>
            <a:ea typeface="Cambria" panose="02040503050406030204" pitchFamily="18" charset="0"/>
          </a:endParaRPr>
        </a:p>
      </dgm:t>
    </dgm:pt>
    <dgm:pt modelId="{7637B408-D3EE-4A62-B317-B9C6928BB254}" type="parTrans" cxnId="{07E8227A-123C-47C2-958C-3756B0BE92C5}">
      <dgm:prSet/>
      <dgm:spPr/>
      <dgm:t>
        <a:bodyPr/>
        <a:lstStyle/>
        <a:p>
          <a:endParaRPr lang="id-ID" sz="2000" b="1">
            <a:latin typeface="Cambria" panose="02040503050406030204" pitchFamily="18" charset="0"/>
            <a:ea typeface="Cambria" panose="02040503050406030204" pitchFamily="18" charset="0"/>
          </a:endParaRPr>
        </a:p>
      </dgm:t>
    </dgm:pt>
    <dgm:pt modelId="{A9D9D96F-62BB-43D0-BF15-B83C258C4D71}" type="sibTrans" cxnId="{07E8227A-123C-47C2-958C-3756B0BE92C5}">
      <dgm:prSet/>
      <dgm:spPr/>
      <dgm:t>
        <a:bodyPr/>
        <a:lstStyle/>
        <a:p>
          <a:endParaRPr lang="id-ID" sz="2000" b="1">
            <a:latin typeface="Cambria" panose="02040503050406030204" pitchFamily="18" charset="0"/>
            <a:ea typeface="Cambria" panose="02040503050406030204" pitchFamily="18" charset="0"/>
          </a:endParaRPr>
        </a:p>
      </dgm:t>
    </dgm:pt>
    <dgm:pt modelId="{28367391-5926-4545-8323-0D1BAF6DA147}">
      <dgm:prSet phldrT="[Text]" custT="1"/>
      <dgm:spPr>
        <a:solidFill>
          <a:schemeClr val="accent1">
            <a:lumMod val="40000"/>
            <a:lumOff val="60000"/>
          </a:schemeClr>
        </a:solidFill>
        <a:ln>
          <a:noFill/>
        </a:ln>
      </dgm:spPr>
      <dgm:t>
        <a:bodyPr/>
        <a:lstStyle/>
        <a:p>
          <a:r>
            <a:rPr lang="id-ID" sz="2000" b="1" dirty="0" smtClean="0">
              <a:latin typeface="Cambria" panose="02040503050406030204" pitchFamily="18" charset="0"/>
              <a:ea typeface="Cambria" panose="02040503050406030204" pitchFamily="18" charset="0"/>
            </a:rPr>
            <a:t>Modem</a:t>
          </a:r>
          <a:endParaRPr lang="id-ID" sz="2000" b="1" dirty="0">
            <a:latin typeface="Cambria" panose="02040503050406030204" pitchFamily="18" charset="0"/>
            <a:ea typeface="Cambria" panose="02040503050406030204" pitchFamily="18" charset="0"/>
          </a:endParaRPr>
        </a:p>
      </dgm:t>
    </dgm:pt>
    <dgm:pt modelId="{BBFB42F1-0B74-4052-98DC-D6FA2FAE3795}" type="parTrans" cxnId="{7BAF20B4-BEAA-4FEA-8AE7-9AE2AFDC362C}">
      <dgm:prSet/>
      <dgm:spPr/>
      <dgm:t>
        <a:bodyPr/>
        <a:lstStyle/>
        <a:p>
          <a:endParaRPr lang="id-ID" sz="2000" b="1">
            <a:latin typeface="Cambria" panose="02040503050406030204" pitchFamily="18" charset="0"/>
            <a:ea typeface="Cambria" panose="02040503050406030204" pitchFamily="18" charset="0"/>
          </a:endParaRPr>
        </a:p>
      </dgm:t>
    </dgm:pt>
    <dgm:pt modelId="{982FB1C3-8966-4152-B576-176D0C8492BD}" type="sibTrans" cxnId="{7BAF20B4-BEAA-4FEA-8AE7-9AE2AFDC362C}">
      <dgm:prSet/>
      <dgm:spPr/>
      <dgm:t>
        <a:bodyPr/>
        <a:lstStyle/>
        <a:p>
          <a:endParaRPr lang="id-ID" sz="2000" b="1">
            <a:latin typeface="Cambria" panose="02040503050406030204" pitchFamily="18" charset="0"/>
            <a:ea typeface="Cambria" panose="02040503050406030204" pitchFamily="18" charset="0"/>
          </a:endParaRPr>
        </a:p>
      </dgm:t>
    </dgm:pt>
    <dgm:pt modelId="{BE6DA829-5FCF-4C0E-958C-73AEA8070500}">
      <dgm:prSet phldrT="[Text]" custT="1"/>
      <dgm:spPr>
        <a:solidFill>
          <a:schemeClr val="accent1">
            <a:lumMod val="60000"/>
            <a:lumOff val="40000"/>
          </a:schemeClr>
        </a:solidFill>
        <a:ln>
          <a:noFill/>
        </a:ln>
      </dgm:spPr>
      <dgm:t>
        <a:bodyPr/>
        <a:lstStyle/>
        <a:p>
          <a:r>
            <a:rPr lang="id-ID" sz="2000" b="1" dirty="0" smtClean="0">
              <a:latin typeface="Cambria" panose="02040503050406030204" pitchFamily="18" charset="0"/>
              <a:ea typeface="Cambria" panose="02040503050406030204" pitchFamily="18" charset="0"/>
            </a:rPr>
            <a:t>Media transmisi</a:t>
          </a:r>
          <a:endParaRPr lang="id-ID" sz="2000" b="1" dirty="0">
            <a:latin typeface="Cambria" panose="02040503050406030204" pitchFamily="18" charset="0"/>
            <a:ea typeface="Cambria" panose="02040503050406030204" pitchFamily="18" charset="0"/>
          </a:endParaRPr>
        </a:p>
      </dgm:t>
    </dgm:pt>
    <dgm:pt modelId="{C485B454-76F8-4717-B44E-B03055C580D9}" type="parTrans" cxnId="{17D22B66-1774-47ED-85EA-A002436E3354}">
      <dgm:prSet/>
      <dgm:spPr/>
      <dgm:t>
        <a:bodyPr/>
        <a:lstStyle/>
        <a:p>
          <a:endParaRPr lang="id-ID" sz="2000" b="1">
            <a:latin typeface="Cambria" panose="02040503050406030204" pitchFamily="18" charset="0"/>
            <a:ea typeface="Cambria" panose="02040503050406030204" pitchFamily="18" charset="0"/>
          </a:endParaRPr>
        </a:p>
      </dgm:t>
    </dgm:pt>
    <dgm:pt modelId="{366580E3-9F5F-4A73-B2D9-238F964AECF5}" type="sibTrans" cxnId="{17D22B66-1774-47ED-85EA-A002436E3354}">
      <dgm:prSet/>
      <dgm:spPr/>
      <dgm:t>
        <a:bodyPr/>
        <a:lstStyle/>
        <a:p>
          <a:endParaRPr lang="id-ID" sz="2000" b="1">
            <a:latin typeface="Cambria" panose="02040503050406030204" pitchFamily="18" charset="0"/>
            <a:ea typeface="Cambria" panose="02040503050406030204" pitchFamily="18" charset="0"/>
          </a:endParaRPr>
        </a:p>
      </dgm:t>
    </dgm:pt>
    <dgm:pt modelId="{6C7A06BB-62A3-4080-872B-B1ADF03B4613}" type="pres">
      <dgm:prSet presAssocID="{180D81BF-0C2E-47D8-B05B-B3513113003F}" presName="diagram" presStyleCnt="0">
        <dgm:presLayoutVars>
          <dgm:dir/>
          <dgm:resizeHandles val="exact"/>
        </dgm:presLayoutVars>
      </dgm:prSet>
      <dgm:spPr/>
      <dgm:t>
        <a:bodyPr/>
        <a:lstStyle/>
        <a:p>
          <a:endParaRPr lang="id-ID"/>
        </a:p>
      </dgm:t>
    </dgm:pt>
    <dgm:pt modelId="{3246B154-945A-4234-9D7F-2E3C88D3691E}" type="pres">
      <dgm:prSet presAssocID="{BEF3306A-09C8-4630-9CFB-227B64074AF0}" presName="node" presStyleLbl="node1" presStyleIdx="0" presStyleCnt="9">
        <dgm:presLayoutVars>
          <dgm:bulletEnabled val="1"/>
        </dgm:presLayoutVars>
      </dgm:prSet>
      <dgm:spPr/>
      <dgm:t>
        <a:bodyPr/>
        <a:lstStyle/>
        <a:p>
          <a:endParaRPr lang="id-ID"/>
        </a:p>
      </dgm:t>
    </dgm:pt>
    <dgm:pt modelId="{F89B2AEA-65CB-4F21-8A36-7CF611530CA9}" type="pres">
      <dgm:prSet presAssocID="{7A8E8EC4-7F08-4102-8E53-69FBD1522EC4}" presName="sibTrans" presStyleCnt="0"/>
      <dgm:spPr/>
    </dgm:pt>
    <dgm:pt modelId="{248C9E83-2D86-46D6-B004-A6405C174546}" type="pres">
      <dgm:prSet presAssocID="{6E412B1E-F986-412E-BCD7-167A03AD9AD9}" presName="node" presStyleLbl="node1" presStyleIdx="1" presStyleCnt="9">
        <dgm:presLayoutVars>
          <dgm:bulletEnabled val="1"/>
        </dgm:presLayoutVars>
      </dgm:prSet>
      <dgm:spPr/>
      <dgm:t>
        <a:bodyPr/>
        <a:lstStyle/>
        <a:p>
          <a:endParaRPr lang="id-ID"/>
        </a:p>
      </dgm:t>
    </dgm:pt>
    <dgm:pt modelId="{B1761254-FA26-48AF-950E-A76F925C3BAA}" type="pres">
      <dgm:prSet presAssocID="{D64EDA0A-42AE-4444-96AB-EFCABA8B9589}" presName="sibTrans" presStyleCnt="0"/>
      <dgm:spPr/>
    </dgm:pt>
    <dgm:pt modelId="{EF8A543F-AE04-4F2B-B988-F44ADF12E094}" type="pres">
      <dgm:prSet presAssocID="{1ECAB77F-D764-4F1A-8B7C-84CDF819F787}" presName="node" presStyleLbl="node1" presStyleIdx="2" presStyleCnt="9">
        <dgm:presLayoutVars>
          <dgm:bulletEnabled val="1"/>
        </dgm:presLayoutVars>
      </dgm:prSet>
      <dgm:spPr/>
      <dgm:t>
        <a:bodyPr/>
        <a:lstStyle/>
        <a:p>
          <a:endParaRPr lang="id-ID"/>
        </a:p>
      </dgm:t>
    </dgm:pt>
    <dgm:pt modelId="{98A70355-B37E-4802-92AF-5B2B8E30526C}" type="pres">
      <dgm:prSet presAssocID="{802467D3-5F68-4AF6-971B-6AC95D213360}" presName="sibTrans" presStyleCnt="0"/>
      <dgm:spPr/>
    </dgm:pt>
    <dgm:pt modelId="{1B71664C-2BFA-4A2E-8674-C741EA64CDA3}" type="pres">
      <dgm:prSet presAssocID="{42978C6F-3BD3-4BA8-9107-AD422394CEA0}" presName="node" presStyleLbl="node1" presStyleIdx="3" presStyleCnt="9">
        <dgm:presLayoutVars>
          <dgm:bulletEnabled val="1"/>
        </dgm:presLayoutVars>
      </dgm:prSet>
      <dgm:spPr/>
      <dgm:t>
        <a:bodyPr/>
        <a:lstStyle/>
        <a:p>
          <a:endParaRPr lang="id-ID"/>
        </a:p>
      </dgm:t>
    </dgm:pt>
    <dgm:pt modelId="{A6077B3C-F561-4069-A0D7-57402916DC7A}" type="pres">
      <dgm:prSet presAssocID="{3D2FAE01-9FF3-41C4-B37C-D5934293EE65}" presName="sibTrans" presStyleCnt="0"/>
      <dgm:spPr/>
    </dgm:pt>
    <dgm:pt modelId="{3A2390D9-D65F-4673-96DE-CC19257E4819}" type="pres">
      <dgm:prSet presAssocID="{8CF63547-FD81-41A0-88D4-8D1E60CD6343}" presName="node" presStyleLbl="node1" presStyleIdx="4" presStyleCnt="9">
        <dgm:presLayoutVars>
          <dgm:bulletEnabled val="1"/>
        </dgm:presLayoutVars>
      </dgm:prSet>
      <dgm:spPr/>
      <dgm:t>
        <a:bodyPr/>
        <a:lstStyle/>
        <a:p>
          <a:endParaRPr lang="id-ID"/>
        </a:p>
      </dgm:t>
    </dgm:pt>
    <dgm:pt modelId="{F86DE111-5FF6-40F0-9B0B-B61C25BA665B}" type="pres">
      <dgm:prSet presAssocID="{4BBE877D-88D5-421F-9D7E-D8861F6EE715}" presName="sibTrans" presStyleCnt="0"/>
      <dgm:spPr/>
    </dgm:pt>
    <dgm:pt modelId="{5EBFAC67-94C7-4605-898F-CBA777B0B552}" type="pres">
      <dgm:prSet presAssocID="{CE6DF619-8244-4AC0-B148-4302BF742F04}" presName="node" presStyleLbl="node1" presStyleIdx="5" presStyleCnt="9">
        <dgm:presLayoutVars>
          <dgm:bulletEnabled val="1"/>
        </dgm:presLayoutVars>
      </dgm:prSet>
      <dgm:spPr/>
      <dgm:t>
        <a:bodyPr/>
        <a:lstStyle/>
        <a:p>
          <a:endParaRPr lang="id-ID"/>
        </a:p>
      </dgm:t>
    </dgm:pt>
    <dgm:pt modelId="{C2EC0944-5DE0-4F37-8C57-833CE9103407}" type="pres">
      <dgm:prSet presAssocID="{3D5F360A-C2C9-4208-B8F7-60ED56EEB6F3}" presName="sibTrans" presStyleCnt="0"/>
      <dgm:spPr/>
    </dgm:pt>
    <dgm:pt modelId="{2E332C83-2D81-41F7-B3A5-E328B775E187}" type="pres">
      <dgm:prSet presAssocID="{6314F9AD-19A8-4994-BC2C-C31A83D7FDEB}" presName="node" presStyleLbl="node1" presStyleIdx="6" presStyleCnt="9">
        <dgm:presLayoutVars>
          <dgm:bulletEnabled val="1"/>
        </dgm:presLayoutVars>
      </dgm:prSet>
      <dgm:spPr/>
      <dgm:t>
        <a:bodyPr/>
        <a:lstStyle/>
        <a:p>
          <a:endParaRPr lang="id-ID"/>
        </a:p>
      </dgm:t>
    </dgm:pt>
    <dgm:pt modelId="{B643E910-C1DD-4C32-8D51-7F615FD746E5}" type="pres">
      <dgm:prSet presAssocID="{A9D9D96F-62BB-43D0-BF15-B83C258C4D71}" presName="sibTrans" presStyleCnt="0"/>
      <dgm:spPr/>
    </dgm:pt>
    <dgm:pt modelId="{D3B54A71-42F1-4A07-935B-678599F8109B}" type="pres">
      <dgm:prSet presAssocID="{28367391-5926-4545-8323-0D1BAF6DA147}" presName="node" presStyleLbl="node1" presStyleIdx="7" presStyleCnt="9">
        <dgm:presLayoutVars>
          <dgm:bulletEnabled val="1"/>
        </dgm:presLayoutVars>
      </dgm:prSet>
      <dgm:spPr/>
      <dgm:t>
        <a:bodyPr/>
        <a:lstStyle/>
        <a:p>
          <a:endParaRPr lang="id-ID"/>
        </a:p>
      </dgm:t>
    </dgm:pt>
    <dgm:pt modelId="{D90A16C0-F308-4CF3-9EB6-34A41ABF4C3F}" type="pres">
      <dgm:prSet presAssocID="{982FB1C3-8966-4152-B576-176D0C8492BD}" presName="sibTrans" presStyleCnt="0"/>
      <dgm:spPr/>
    </dgm:pt>
    <dgm:pt modelId="{7FB18A9C-08D1-417F-B557-FBECB0F2A964}" type="pres">
      <dgm:prSet presAssocID="{BE6DA829-5FCF-4C0E-958C-73AEA8070500}" presName="node" presStyleLbl="node1" presStyleIdx="8" presStyleCnt="9">
        <dgm:presLayoutVars>
          <dgm:bulletEnabled val="1"/>
        </dgm:presLayoutVars>
      </dgm:prSet>
      <dgm:spPr/>
      <dgm:t>
        <a:bodyPr/>
        <a:lstStyle/>
        <a:p>
          <a:endParaRPr lang="id-ID"/>
        </a:p>
      </dgm:t>
    </dgm:pt>
  </dgm:ptLst>
  <dgm:cxnLst>
    <dgm:cxn modelId="{6DFEE500-D634-4E38-9A20-D1CD81B83267}" type="presOf" srcId="{CE6DF619-8244-4AC0-B148-4302BF742F04}" destId="{5EBFAC67-94C7-4605-898F-CBA777B0B552}" srcOrd="0" destOrd="0" presId="urn:microsoft.com/office/officeart/2005/8/layout/default"/>
    <dgm:cxn modelId="{9C25251C-55D4-4494-9193-80C2DEBF857F}" srcId="{180D81BF-0C2E-47D8-B05B-B3513113003F}" destId="{6E412B1E-F986-412E-BCD7-167A03AD9AD9}" srcOrd="1" destOrd="0" parTransId="{CD4137A7-7AF9-4797-BB9F-76C9D957FA46}" sibTransId="{D64EDA0A-42AE-4444-96AB-EFCABA8B9589}"/>
    <dgm:cxn modelId="{5FE414FC-967F-40D7-8A22-164C90CC6874}" type="presOf" srcId="{1ECAB77F-D764-4F1A-8B7C-84CDF819F787}" destId="{EF8A543F-AE04-4F2B-B988-F44ADF12E094}" srcOrd="0" destOrd="0" presId="urn:microsoft.com/office/officeart/2005/8/layout/default"/>
    <dgm:cxn modelId="{0C676F8A-9E72-4C9F-A28B-F4CABC69EAEA}" type="presOf" srcId="{BEF3306A-09C8-4630-9CFB-227B64074AF0}" destId="{3246B154-945A-4234-9D7F-2E3C88D3691E}" srcOrd="0" destOrd="0" presId="urn:microsoft.com/office/officeart/2005/8/layout/default"/>
    <dgm:cxn modelId="{FFEC6927-C56F-4780-A67D-5E37A8408DBA}" srcId="{180D81BF-0C2E-47D8-B05B-B3513113003F}" destId="{8CF63547-FD81-41A0-88D4-8D1E60CD6343}" srcOrd="4" destOrd="0" parTransId="{A0852B42-A5DD-43CE-AAB1-ECCCF0BFC326}" sibTransId="{4BBE877D-88D5-421F-9D7E-D8861F6EE715}"/>
    <dgm:cxn modelId="{17D22B66-1774-47ED-85EA-A002436E3354}" srcId="{180D81BF-0C2E-47D8-B05B-B3513113003F}" destId="{BE6DA829-5FCF-4C0E-958C-73AEA8070500}" srcOrd="8" destOrd="0" parTransId="{C485B454-76F8-4717-B44E-B03055C580D9}" sibTransId="{366580E3-9F5F-4A73-B2D9-238F964AECF5}"/>
    <dgm:cxn modelId="{162E22B0-D2A9-412E-8F5E-567AD6F5503D}" type="presOf" srcId="{180D81BF-0C2E-47D8-B05B-B3513113003F}" destId="{6C7A06BB-62A3-4080-872B-B1ADF03B4613}" srcOrd="0" destOrd="0" presId="urn:microsoft.com/office/officeart/2005/8/layout/default"/>
    <dgm:cxn modelId="{134A4227-2E9E-4B2D-AB79-5634FA35EE75}" type="presOf" srcId="{6E412B1E-F986-412E-BCD7-167A03AD9AD9}" destId="{248C9E83-2D86-46D6-B004-A6405C174546}" srcOrd="0" destOrd="0" presId="urn:microsoft.com/office/officeart/2005/8/layout/default"/>
    <dgm:cxn modelId="{050DAD60-F84A-4A07-8F30-D5E8B6D82709}" type="presOf" srcId="{28367391-5926-4545-8323-0D1BAF6DA147}" destId="{D3B54A71-42F1-4A07-935B-678599F8109B}" srcOrd="0" destOrd="0" presId="urn:microsoft.com/office/officeart/2005/8/layout/default"/>
    <dgm:cxn modelId="{A287B364-A51D-4C20-B40D-5D07589CA565}" type="presOf" srcId="{42978C6F-3BD3-4BA8-9107-AD422394CEA0}" destId="{1B71664C-2BFA-4A2E-8674-C741EA64CDA3}" srcOrd="0" destOrd="0" presId="urn:microsoft.com/office/officeart/2005/8/layout/default"/>
    <dgm:cxn modelId="{7BAF20B4-BEAA-4FEA-8AE7-9AE2AFDC362C}" srcId="{180D81BF-0C2E-47D8-B05B-B3513113003F}" destId="{28367391-5926-4545-8323-0D1BAF6DA147}" srcOrd="7" destOrd="0" parTransId="{BBFB42F1-0B74-4052-98DC-D6FA2FAE3795}" sibTransId="{982FB1C3-8966-4152-B576-176D0C8492BD}"/>
    <dgm:cxn modelId="{21BD07CB-A364-4CD6-B64B-53A5EA711BD1}" srcId="{180D81BF-0C2E-47D8-B05B-B3513113003F}" destId="{BEF3306A-09C8-4630-9CFB-227B64074AF0}" srcOrd="0" destOrd="0" parTransId="{69CFC33A-D2AD-4FFA-A217-DA2D551C8E55}" sibTransId="{7A8E8EC4-7F08-4102-8E53-69FBD1522EC4}"/>
    <dgm:cxn modelId="{7E6CE2D5-7879-4731-816F-417C5000CCA3}" type="presOf" srcId="{8CF63547-FD81-41A0-88D4-8D1E60CD6343}" destId="{3A2390D9-D65F-4673-96DE-CC19257E4819}" srcOrd="0" destOrd="0" presId="urn:microsoft.com/office/officeart/2005/8/layout/default"/>
    <dgm:cxn modelId="{D22EB199-990B-4F5E-A52C-6FBB9B12348E}" srcId="{180D81BF-0C2E-47D8-B05B-B3513113003F}" destId="{CE6DF619-8244-4AC0-B148-4302BF742F04}" srcOrd="5" destOrd="0" parTransId="{414F8270-EE64-42AA-87A8-069DA085099B}" sibTransId="{3D5F360A-C2C9-4208-B8F7-60ED56EEB6F3}"/>
    <dgm:cxn modelId="{9B44691D-51F0-471E-8A3F-9F962D26F1B8}" srcId="{180D81BF-0C2E-47D8-B05B-B3513113003F}" destId="{1ECAB77F-D764-4F1A-8B7C-84CDF819F787}" srcOrd="2" destOrd="0" parTransId="{4AB7B4C1-A82E-4522-9673-96B63C759139}" sibTransId="{802467D3-5F68-4AF6-971B-6AC95D213360}"/>
    <dgm:cxn modelId="{4FDE3BD8-8C71-4A3D-8B60-865F5C433492}" type="presOf" srcId="{BE6DA829-5FCF-4C0E-958C-73AEA8070500}" destId="{7FB18A9C-08D1-417F-B557-FBECB0F2A964}" srcOrd="0" destOrd="0" presId="urn:microsoft.com/office/officeart/2005/8/layout/default"/>
    <dgm:cxn modelId="{07E8227A-123C-47C2-958C-3756B0BE92C5}" srcId="{180D81BF-0C2E-47D8-B05B-B3513113003F}" destId="{6314F9AD-19A8-4994-BC2C-C31A83D7FDEB}" srcOrd="6" destOrd="0" parTransId="{7637B408-D3EE-4A62-B317-B9C6928BB254}" sibTransId="{A9D9D96F-62BB-43D0-BF15-B83C258C4D71}"/>
    <dgm:cxn modelId="{99604335-8F1A-4E76-8B35-8339D3CC87C6}" srcId="{180D81BF-0C2E-47D8-B05B-B3513113003F}" destId="{42978C6F-3BD3-4BA8-9107-AD422394CEA0}" srcOrd="3" destOrd="0" parTransId="{246130AC-DBF2-4B28-9817-367C4F7836E9}" sibTransId="{3D2FAE01-9FF3-41C4-B37C-D5934293EE65}"/>
    <dgm:cxn modelId="{D61A3A53-1734-485B-B85F-4B27F555D523}" type="presOf" srcId="{6314F9AD-19A8-4994-BC2C-C31A83D7FDEB}" destId="{2E332C83-2D81-41F7-B3A5-E328B775E187}" srcOrd="0" destOrd="0" presId="urn:microsoft.com/office/officeart/2005/8/layout/default"/>
    <dgm:cxn modelId="{600BAF51-7936-42A5-B9E8-ADE546083625}" type="presParOf" srcId="{6C7A06BB-62A3-4080-872B-B1ADF03B4613}" destId="{3246B154-945A-4234-9D7F-2E3C88D3691E}" srcOrd="0" destOrd="0" presId="urn:microsoft.com/office/officeart/2005/8/layout/default"/>
    <dgm:cxn modelId="{8D6880AF-D5C3-46DF-B6A7-0D94F7AB1FD7}" type="presParOf" srcId="{6C7A06BB-62A3-4080-872B-B1ADF03B4613}" destId="{F89B2AEA-65CB-4F21-8A36-7CF611530CA9}" srcOrd="1" destOrd="0" presId="urn:microsoft.com/office/officeart/2005/8/layout/default"/>
    <dgm:cxn modelId="{EAC81128-D326-4B21-B0B7-87CFAB96EFD0}" type="presParOf" srcId="{6C7A06BB-62A3-4080-872B-B1ADF03B4613}" destId="{248C9E83-2D86-46D6-B004-A6405C174546}" srcOrd="2" destOrd="0" presId="urn:microsoft.com/office/officeart/2005/8/layout/default"/>
    <dgm:cxn modelId="{E1EECBAF-275E-42D1-BB99-70AA1963CA46}" type="presParOf" srcId="{6C7A06BB-62A3-4080-872B-B1ADF03B4613}" destId="{B1761254-FA26-48AF-950E-A76F925C3BAA}" srcOrd="3" destOrd="0" presId="urn:microsoft.com/office/officeart/2005/8/layout/default"/>
    <dgm:cxn modelId="{A7C7980C-DB4F-429B-B64C-5CCDF3408BFF}" type="presParOf" srcId="{6C7A06BB-62A3-4080-872B-B1ADF03B4613}" destId="{EF8A543F-AE04-4F2B-B988-F44ADF12E094}" srcOrd="4" destOrd="0" presId="urn:microsoft.com/office/officeart/2005/8/layout/default"/>
    <dgm:cxn modelId="{D82E90D3-4973-4607-9129-7CDA55F37B30}" type="presParOf" srcId="{6C7A06BB-62A3-4080-872B-B1ADF03B4613}" destId="{98A70355-B37E-4802-92AF-5B2B8E30526C}" srcOrd="5" destOrd="0" presId="urn:microsoft.com/office/officeart/2005/8/layout/default"/>
    <dgm:cxn modelId="{A3422B8E-7983-4FC0-98A3-11076EF33D79}" type="presParOf" srcId="{6C7A06BB-62A3-4080-872B-B1ADF03B4613}" destId="{1B71664C-2BFA-4A2E-8674-C741EA64CDA3}" srcOrd="6" destOrd="0" presId="urn:microsoft.com/office/officeart/2005/8/layout/default"/>
    <dgm:cxn modelId="{33F60903-CA2C-4EFF-88CA-4C3F61D3D5D9}" type="presParOf" srcId="{6C7A06BB-62A3-4080-872B-B1ADF03B4613}" destId="{A6077B3C-F561-4069-A0D7-57402916DC7A}" srcOrd="7" destOrd="0" presId="urn:microsoft.com/office/officeart/2005/8/layout/default"/>
    <dgm:cxn modelId="{A4492855-62C3-426C-A170-5EB3D979E451}" type="presParOf" srcId="{6C7A06BB-62A3-4080-872B-B1ADF03B4613}" destId="{3A2390D9-D65F-4673-96DE-CC19257E4819}" srcOrd="8" destOrd="0" presId="urn:microsoft.com/office/officeart/2005/8/layout/default"/>
    <dgm:cxn modelId="{621139C7-F095-4DEF-918E-726600E51D94}" type="presParOf" srcId="{6C7A06BB-62A3-4080-872B-B1ADF03B4613}" destId="{F86DE111-5FF6-40F0-9B0B-B61C25BA665B}" srcOrd="9" destOrd="0" presId="urn:microsoft.com/office/officeart/2005/8/layout/default"/>
    <dgm:cxn modelId="{515DA586-E2A9-4011-98F2-E10238DAA70A}" type="presParOf" srcId="{6C7A06BB-62A3-4080-872B-B1ADF03B4613}" destId="{5EBFAC67-94C7-4605-898F-CBA777B0B552}" srcOrd="10" destOrd="0" presId="urn:microsoft.com/office/officeart/2005/8/layout/default"/>
    <dgm:cxn modelId="{322E1E2B-135B-4B66-AB18-F543948A718E}" type="presParOf" srcId="{6C7A06BB-62A3-4080-872B-B1ADF03B4613}" destId="{C2EC0944-5DE0-4F37-8C57-833CE9103407}" srcOrd="11" destOrd="0" presId="urn:microsoft.com/office/officeart/2005/8/layout/default"/>
    <dgm:cxn modelId="{CB38F451-93D0-4DFE-9DD3-23C6D84636E9}" type="presParOf" srcId="{6C7A06BB-62A3-4080-872B-B1ADF03B4613}" destId="{2E332C83-2D81-41F7-B3A5-E328B775E187}" srcOrd="12" destOrd="0" presId="urn:microsoft.com/office/officeart/2005/8/layout/default"/>
    <dgm:cxn modelId="{0C9E712F-B44A-448A-A39C-42AEB96B8929}" type="presParOf" srcId="{6C7A06BB-62A3-4080-872B-B1ADF03B4613}" destId="{B643E910-C1DD-4C32-8D51-7F615FD746E5}" srcOrd="13" destOrd="0" presId="urn:microsoft.com/office/officeart/2005/8/layout/default"/>
    <dgm:cxn modelId="{1AD149FC-2FA2-41CC-8023-919E71B5AB77}" type="presParOf" srcId="{6C7A06BB-62A3-4080-872B-B1ADF03B4613}" destId="{D3B54A71-42F1-4A07-935B-678599F8109B}" srcOrd="14" destOrd="0" presId="urn:microsoft.com/office/officeart/2005/8/layout/default"/>
    <dgm:cxn modelId="{F3247FA2-CA78-4E66-A724-722C3096746A}" type="presParOf" srcId="{6C7A06BB-62A3-4080-872B-B1ADF03B4613}" destId="{D90A16C0-F308-4CF3-9EB6-34A41ABF4C3F}" srcOrd="15" destOrd="0" presId="urn:microsoft.com/office/officeart/2005/8/layout/default"/>
    <dgm:cxn modelId="{AA445DA4-6326-40A3-A327-C62F255739FC}" type="presParOf" srcId="{6C7A06BB-62A3-4080-872B-B1ADF03B4613}" destId="{7FB18A9C-08D1-417F-B557-FBECB0F2A964}" srcOrd="16" destOrd="0" presId="urn:microsoft.com/office/officeart/2005/8/layout/default"/>
  </dgm:cxnLst>
  <dgm:bg/>
  <dgm:whole>
    <a:ln>
      <a:noFill/>
    </a:ln>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605EB859-0F51-4B33-895F-87552C5986BD}" type="doc">
      <dgm:prSet loTypeId="urn:microsoft.com/office/officeart/2005/8/layout/default" loCatId="list" qsTypeId="urn:microsoft.com/office/officeart/2005/8/quickstyle/simple1" qsCatId="simple" csTypeId="urn:microsoft.com/office/officeart/2005/8/colors/accent6_1" csCatId="accent6" phldr="1"/>
      <dgm:spPr/>
      <dgm:t>
        <a:bodyPr/>
        <a:lstStyle/>
        <a:p>
          <a:endParaRPr lang="id-ID"/>
        </a:p>
      </dgm:t>
    </dgm:pt>
    <dgm:pt modelId="{C73C309B-BE88-4868-837B-9D2B02B412FC}">
      <dgm:prSet phldrT="[Text]" custT="1"/>
      <dgm:spPr>
        <a:ln w="76200">
          <a:solidFill>
            <a:schemeClr val="tx2">
              <a:lumMod val="60000"/>
              <a:lumOff val="40000"/>
            </a:schemeClr>
          </a:solidFill>
          <a:prstDash val="sysDot"/>
        </a:ln>
      </dgm:spPr>
      <dgm:t>
        <a:bodyPr/>
        <a:lstStyle/>
        <a:p>
          <a:r>
            <a:rPr lang="id-ID" sz="2000" dirty="0" smtClean="0">
              <a:latin typeface="Cambria" panose="02040503050406030204" pitchFamily="18" charset="0"/>
              <a:ea typeface="Cambria" panose="02040503050406030204" pitchFamily="18" charset="0"/>
            </a:rPr>
            <a:t>Model DoD</a:t>
          </a:r>
          <a:endParaRPr lang="id-ID" sz="2000" dirty="0">
            <a:latin typeface="Cambria" panose="02040503050406030204" pitchFamily="18" charset="0"/>
            <a:ea typeface="Cambria" panose="02040503050406030204" pitchFamily="18" charset="0"/>
          </a:endParaRPr>
        </a:p>
      </dgm:t>
    </dgm:pt>
    <dgm:pt modelId="{3536A244-DA3F-4D81-B4E2-044CEAD01387}" type="parTrans" cxnId="{E64D3739-1330-4161-871C-5F972DCFCE32}">
      <dgm:prSet/>
      <dgm:spPr/>
      <dgm:t>
        <a:bodyPr/>
        <a:lstStyle/>
        <a:p>
          <a:endParaRPr lang="id-ID"/>
        </a:p>
      </dgm:t>
    </dgm:pt>
    <dgm:pt modelId="{CB6050D1-8202-43A8-9A3E-121DB92F87B3}" type="sibTrans" cxnId="{E64D3739-1330-4161-871C-5F972DCFCE32}">
      <dgm:prSet/>
      <dgm:spPr/>
      <dgm:t>
        <a:bodyPr/>
        <a:lstStyle/>
        <a:p>
          <a:endParaRPr lang="id-ID"/>
        </a:p>
      </dgm:t>
    </dgm:pt>
    <dgm:pt modelId="{B1AD5363-1A1B-4CCC-87B6-F4ECD30C5E81}">
      <dgm:prSet phldrT="[Text]" custT="1"/>
      <dgm:spPr>
        <a:ln w="76200">
          <a:solidFill>
            <a:schemeClr val="tx2">
              <a:lumMod val="60000"/>
              <a:lumOff val="40000"/>
            </a:schemeClr>
          </a:solidFill>
          <a:prstDash val="sysDot"/>
        </a:ln>
      </dgm:spPr>
      <dgm:t>
        <a:bodyPr/>
        <a:lstStyle/>
        <a:p>
          <a:r>
            <a:rPr lang="id-ID" sz="2000" dirty="0" smtClean="0">
              <a:latin typeface="Cambria" panose="02040503050406030204" pitchFamily="18" charset="0"/>
              <a:ea typeface="Cambria" panose="02040503050406030204" pitchFamily="18" charset="0"/>
            </a:rPr>
            <a:t>Model OSI</a:t>
          </a:r>
          <a:endParaRPr lang="id-ID" sz="2000" dirty="0">
            <a:latin typeface="Cambria" panose="02040503050406030204" pitchFamily="18" charset="0"/>
            <a:ea typeface="Cambria" panose="02040503050406030204" pitchFamily="18" charset="0"/>
          </a:endParaRPr>
        </a:p>
      </dgm:t>
    </dgm:pt>
    <dgm:pt modelId="{27451A18-B954-4656-99EC-74A4181FBD1D}" type="parTrans" cxnId="{F236E180-3BE1-486C-B459-D7F9F7D6B484}">
      <dgm:prSet/>
      <dgm:spPr/>
      <dgm:t>
        <a:bodyPr/>
        <a:lstStyle/>
        <a:p>
          <a:endParaRPr lang="id-ID"/>
        </a:p>
      </dgm:t>
    </dgm:pt>
    <dgm:pt modelId="{5C84DF6D-6E81-4D3B-B2FF-CA0C4811C78A}" type="sibTrans" cxnId="{F236E180-3BE1-486C-B459-D7F9F7D6B484}">
      <dgm:prSet/>
      <dgm:spPr/>
      <dgm:t>
        <a:bodyPr/>
        <a:lstStyle/>
        <a:p>
          <a:endParaRPr lang="id-ID"/>
        </a:p>
      </dgm:t>
    </dgm:pt>
    <dgm:pt modelId="{60BAC353-D043-46CD-ADC7-2817ED06B6D4}" type="pres">
      <dgm:prSet presAssocID="{605EB859-0F51-4B33-895F-87552C5986BD}" presName="diagram" presStyleCnt="0">
        <dgm:presLayoutVars>
          <dgm:dir/>
          <dgm:resizeHandles val="exact"/>
        </dgm:presLayoutVars>
      </dgm:prSet>
      <dgm:spPr/>
      <dgm:t>
        <a:bodyPr/>
        <a:lstStyle/>
        <a:p>
          <a:endParaRPr lang="id-ID"/>
        </a:p>
      </dgm:t>
    </dgm:pt>
    <dgm:pt modelId="{F289919B-31ED-49F0-A9E2-873FAC9B9581}" type="pres">
      <dgm:prSet presAssocID="{C73C309B-BE88-4868-837B-9D2B02B412FC}" presName="node" presStyleLbl="node1" presStyleIdx="0" presStyleCnt="2" custScaleY="57984">
        <dgm:presLayoutVars>
          <dgm:bulletEnabled val="1"/>
        </dgm:presLayoutVars>
      </dgm:prSet>
      <dgm:spPr>
        <a:prstGeom prst="diamond">
          <a:avLst/>
        </a:prstGeom>
      </dgm:spPr>
      <dgm:t>
        <a:bodyPr/>
        <a:lstStyle/>
        <a:p>
          <a:endParaRPr lang="id-ID"/>
        </a:p>
      </dgm:t>
    </dgm:pt>
    <dgm:pt modelId="{EB5D52D2-D0A3-428F-9BC5-BC027D902301}" type="pres">
      <dgm:prSet presAssocID="{CB6050D1-8202-43A8-9A3E-121DB92F87B3}" presName="sibTrans" presStyleCnt="0"/>
      <dgm:spPr/>
    </dgm:pt>
    <dgm:pt modelId="{1C4963BF-50E2-4FFB-A8E6-A79EB238F8E7}" type="pres">
      <dgm:prSet presAssocID="{B1AD5363-1A1B-4CCC-87B6-F4ECD30C5E81}" presName="node" presStyleLbl="node1" presStyleIdx="1" presStyleCnt="2" custScaleY="57984">
        <dgm:presLayoutVars>
          <dgm:bulletEnabled val="1"/>
        </dgm:presLayoutVars>
      </dgm:prSet>
      <dgm:spPr>
        <a:prstGeom prst="diamond">
          <a:avLst/>
        </a:prstGeom>
      </dgm:spPr>
      <dgm:t>
        <a:bodyPr/>
        <a:lstStyle/>
        <a:p>
          <a:endParaRPr lang="id-ID"/>
        </a:p>
      </dgm:t>
    </dgm:pt>
  </dgm:ptLst>
  <dgm:cxnLst>
    <dgm:cxn modelId="{36291C12-572F-4309-9952-090BAC7DE34C}" type="presOf" srcId="{C73C309B-BE88-4868-837B-9D2B02B412FC}" destId="{F289919B-31ED-49F0-A9E2-873FAC9B9581}" srcOrd="0" destOrd="0" presId="urn:microsoft.com/office/officeart/2005/8/layout/default"/>
    <dgm:cxn modelId="{F391A7B4-8169-4137-85F0-2CC47EFD98F3}" type="presOf" srcId="{605EB859-0F51-4B33-895F-87552C5986BD}" destId="{60BAC353-D043-46CD-ADC7-2817ED06B6D4}" srcOrd="0" destOrd="0" presId="urn:microsoft.com/office/officeart/2005/8/layout/default"/>
    <dgm:cxn modelId="{E64D3739-1330-4161-871C-5F972DCFCE32}" srcId="{605EB859-0F51-4B33-895F-87552C5986BD}" destId="{C73C309B-BE88-4868-837B-9D2B02B412FC}" srcOrd="0" destOrd="0" parTransId="{3536A244-DA3F-4D81-B4E2-044CEAD01387}" sibTransId="{CB6050D1-8202-43A8-9A3E-121DB92F87B3}"/>
    <dgm:cxn modelId="{5AB513FF-4403-4582-9DBA-283037E076DC}" type="presOf" srcId="{B1AD5363-1A1B-4CCC-87B6-F4ECD30C5E81}" destId="{1C4963BF-50E2-4FFB-A8E6-A79EB238F8E7}" srcOrd="0" destOrd="0" presId="urn:microsoft.com/office/officeart/2005/8/layout/default"/>
    <dgm:cxn modelId="{F236E180-3BE1-486C-B459-D7F9F7D6B484}" srcId="{605EB859-0F51-4B33-895F-87552C5986BD}" destId="{B1AD5363-1A1B-4CCC-87B6-F4ECD30C5E81}" srcOrd="1" destOrd="0" parTransId="{27451A18-B954-4656-99EC-74A4181FBD1D}" sibTransId="{5C84DF6D-6E81-4D3B-B2FF-CA0C4811C78A}"/>
    <dgm:cxn modelId="{84CE9379-9CFE-494A-AB2B-76DAF4322044}" type="presParOf" srcId="{60BAC353-D043-46CD-ADC7-2817ED06B6D4}" destId="{F289919B-31ED-49F0-A9E2-873FAC9B9581}" srcOrd="0" destOrd="0" presId="urn:microsoft.com/office/officeart/2005/8/layout/default"/>
    <dgm:cxn modelId="{7F26AAA5-8A37-4A65-90AD-4E92448EA683}" type="presParOf" srcId="{60BAC353-D043-46CD-ADC7-2817ED06B6D4}" destId="{EB5D52D2-D0A3-428F-9BC5-BC027D902301}" srcOrd="1" destOrd="0" presId="urn:microsoft.com/office/officeart/2005/8/layout/default"/>
    <dgm:cxn modelId="{E3C9BEA1-341E-4CD6-97A9-A044DF1155CA}" type="presParOf" srcId="{60BAC353-D043-46CD-ADC7-2817ED06B6D4}" destId="{1C4963BF-50E2-4FFB-A8E6-A79EB238F8E7}" srcOrd="2" destOrd="0" presId="urn:microsoft.com/office/officeart/2005/8/layout/defaul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246B154-945A-4234-9D7F-2E3C88D3691E}">
      <dsp:nvSpPr>
        <dsp:cNvPr id="0" name=""/>
        <dsp:cNvSpPr/>
      </dsp:nvSpPr>
      <dsp:spPr>
        <a:xfrm>
          <a:off x="709476" y="2417"/>
          <a:ext cx="2024322" cy="1214593"/>
        </a:xfrm>
        <a:prstGeom prst="rect">
          <a:avLst/>
        </a:prstGeom>
        <a:solidFill>
          <a:schemeClr val="accent6">
            <a:lumMod val="20000"/>
            <a:lumOff val="80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id-ID" sz="2000" b="1" kern="1200" dirty="0" smtClean="0">
              <a:latin typeface="Cambria" panose="02040503050406030204" pitchFamily="18" charset="0"/>
              <a:ea typeface="Cambria" panose="02040503050406030204" pitchFamily="18" charset="0"/>
            </a:rPr>
            <a:t>Server</a:t>
          </a:r>
          <a:endParaRPr lang="id-ID" sz="2000" b="1" kern="1200" dirty="0">
            <a:latin typeface="Cambria" panose="02040503050406030204" pitchFamily="18" charset="0"/>
            <a:ea typeface="Cambria" panose="02040503050406030204" pitchFamily="18" charset="0"/>
          </a:endParaRPr>
        </a:p>
      </dsp:txBody>
      <dsp:txXfrm>
        <a:off x="709476" y="2417"/>
        <a:ext cx="2024322" cy="1214593"/>
      </dsp:txXfrm>
    </dsp:sp>
    <dsp:sp modelId="{248C9E83-2D86-46D6-B004-A6405C174546}">
      <dsp:nvSpPr>
        <dsp:cNvPr id="0" name=""/>
        <dsp:cNvSpPr/>
      </dsp:nvSpPr>
      <dsp:spPr>
        <a:xfrm>
          <a:off x="2936232" y="2417"/>
          <a:ext cx="2024322" cy="1214593"/>
        </a:xfrm>
        <a:prstGeom prst="rect">
          <a:avLst/>
        </a:prstGeom>
        <a:solidFill>
          <a:schemeClr val="accent6">
            <a:lumMod val="40000"/>
            <a:lumOff val="60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id-ID" sz="2000" b="1" kern="1200" dirty="0" smtClean="0">
              <a:latin typeface="Cambria" panose="02040503050406030204" pitchFamily="18" charset="0"/>
              <a:ea typeface="Cambria" panose="02040503050406030204" pitchFamily="18" charset="0"/>
            </a:rPr>
            <a:t>NIC (</a:t>
          </a:r>
          <a:r>
            <a:rPr lang="id-ID" sz="2000" b="1" i="1" kern="1200" dirty="0" smtClean="0">
              <a:latin typeface="Cambria" panose="02040503050406030204" pitchFamily="18" charset="0"/>
              <a:ea typeface="Cambria" panose="02040503050406030204" pitchFamily="18" charset="0"/>
            </a:rPr>
            <a:t>Network Interface Card</a:t>
          </a:r>
          <a:r>
            <a:rPr lang="id-ID" sz="2000" b="1" kern="1200" dirty="0" smtClean="0">
              <a:latin typeface="Cambria" panose="02040503050406030204" pitchFamily="18" charset="0"/>
              <a:ea typeface="Cambria" panose="02040503050406030204" pitchFamily="18" charset="0"/>
            </a:rPr>
            <a:t>)</a:t>
          </a:r>
          <a:endParaRPr lang="id-ID" sz="2000" b="1" kern="1200" dirty="0">
            <a:latin typeface="Cambria" panose="02040503050406030204" pitchFamily="18" charset="0"/>
            <a:ea typeface="Cambria" panose="02040503050406030204" pitchFamily="18" charset="0"/>
          </a:endParaRPr>
        </a:p>
      </dsp:txBody>
      <dsp:txXfrm>
        <a:off x="2936232" y="2417"/>
        <a:ext cx="2024322" cy="1214593"/>
      </dsp:txXfrm>
    </dsp:sp>
    <dsp:sp modelId="{EF8A543F-AE04-4F2B-B988-F44ADF12E094}">
      <dsp:nvSpPr>
        <dsp:cNvPr id="0" name=""/>
        <dsp:cNvSpPr/>
      </dsp:nvSpPr>
      <dsp:spPr>
        <a:xfrm>
          <a:off x="5162987" y="2417"/>
          <a:ext cx="2024322" cy="1214593"/>
        </a:xfrm>
        <a:prstGeom prst="rect">
          <a:avLst/>
        </a:prstGeom>
        <a:solidFill>
          <a:schemeClr val="accent6">
            <a:lumMod val="60000"/>
            <a:lumOff val="40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id-ID" sz="2000" b="1" kern="1200" dirty="0" smtClean="0">
              <a:latin typeface="Cambria" panose="02040503050406030204" pitchFamily="18" charset="0"/>
              <a:ea typeface="Cambria" panose="02040503050406030204" pitchFamily="18" charset="0"/>
            </a:rPr>
            <a:t>Kartu </a:t>
          </a:r>
          <a:r>
            <a:rPr lang="id-ID" sz="2000" b="1" i="1" kern="1200" dirty="0" smtClean="0">
              <a:latin typeface="Cambria" panose="02040503050406030204" pitchFamily="18" charset="0"/>
              <a:ea typeface="Cambria" panose="02040503050406030204" pitchFamily="18" charset="0"/>
            </a:rPr>
            <a:t>Wi-fi</a:t>
          </a:r>
          <a:endParaRPr lang="id-ID" sz="2000" b="1" i="1" kern="1200" dirty="0">
            <a:latin typeface="Cambria" panose="02040503050406030204" pitchFamily="18" charset="0"/>
            <a:ea typeface="Cambria" panose="02040503050406030204" pitchFamily="18" charset="0"/>
          </a:endParaRPr>
        </a:p>
      </dsp:txBody>
      <dsp:txXfrm>
        <a:off x="5162987" y="2417"/>
        <a:ext cx="2024322" cy="1214593"/>
      </dsp:txXfrm>
    </dsp:sp>
    <dsp:sp modelId="{1B71664C-2BFA-4A2E-8674-C741EA64CDA3}">
      <dsp:nvSpPr>
        <dsp:cNvPr id="0" name=""/>
        <dsp:cNvSpPr/>
      </dsp:nvSpPr>
      <dsp:spPr>
        <a:xfrm>
          <a:off x="709476" y="1419443"/>
          <a:ext cx="2024322" cy="1214593"/>
        </a:xfrm>
        <a:prstGeom prst="rect">
          <a:avLst/>
        </a:prstGeom>
        <a:solidFill>
          <a:schemeClr val="accent4">
            <a:lumMod val="60000"/>
            <a:lumOff val="40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id-ID" sz="2000" b="1" kern="1200" dirty="0" smtClean="0">
              <a:latin typeface="Cambria" panose="02040503050406030204" pitchFamily="18" charset="0"/>
              <a:ea typeface="Cambria" panose="02040503050406030204" pitchFamily="18" charset="0"/>
            </a:rPr>
            <a:t>Hub</a:t>
          </a:r>
          <a:endParaRPr lang="id-ID" sz="2000" b="1" kern="1200" dirty="0">
            <a:latin typeface="Cambria" panose="02040503050406030204" pitchFamily="18" charset="0"/>
            <a:ea typeface="Cambria" panose="02040503050406030204" pitchFamily="18" charset="0"/>
          </a:endParaRPr>
        </a:p>
      </dsp:txBody>
      <dsp:txXfrm>
        <a:off x="709476" y="1419443"/>
        <a:ext cx="2024322" cy="1214593"/>
      </dsp:txXfrm>
    </dsp:sp>
    <dsp:sp modelId="{3A2390D9-D65F-4673-96DE-CC19257E4819}">
      <dsp:nvSpPr>
        <dsp:cNvPr id="0" name=""/>
        <dsp:cNvSpPr/>
      </dsp:nvSpPr>
      <dsp:spPr>
        <a:xfrm>
          <a:off x="2936232" y="1419443"/>
          <a:ext cx="2024322" cy="1214593"/>
        </a:xfrm>
        <a:prstGeom prst="rect">
          <a:avLst/>
        </a:prstGeom>
        <a:solidFill>
          <a:schemeClr val="accent4">
            <a:lumMod val="40000"/>
            <a:lumOff val="60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id-ID" sz="2000" b="1" i="1" kern="1200" dirty="0" smtClean="0">
              <a:latin typeface="Cambria" panose="02040503050406030204" pitchFamily="18" charset="0"/>
              <a:ea typeface="Cambria" panose="02040503050406030204" pitchFamily="18" charset="0"/>
            </a:rPr>
            <a:t>Switch</a:t>
          </a:r>
          <a:endParaRPr lang="id-ID" sz="2000" b="1" i="1" kern="1200" dirty="0">
            <a:latin typeface="Cambria" panose="02040503050406030204" pitchFamily="18" charset="0"/>
            <a:ea typeface="Cambria" panose="02040503050406030204" pitchFamily="18" charset="0"/>
          </a:endParaRPr>
        </a:p>
      </dsp:txBody>
      <dsp:txXfrm>
        <a:off x="2936232" y="1419443"/>
        <a:ext cx="2024322" cy="1214593"/>
      </dsp:txXfrm>
    </dsp:sp>
    <dsp:sp modelId="{5EBFAC67-94C7-4605-898F-CBA777B0B552}">
      <dsp:nvSpPr>
        <dsp:cNvPr id="0" name=""/>
        <dsp:cNvSpPr/>
      </dsp:nvSpPr>
      <dsp:spPr>
        <a:xfrm>
          <a:off x="5162987" y="1419443"/>
          <a:ext cx="2024322" cy="1214593"/>
        </a:xfrm>
        <a:prstGeom prst="rect">
          <a:avLst/>
        </a:prstGeom>
        <a:solidFill>
          <a:schemeClr val="accent4">
            <a:lumMod val="20000"/>
            <a:lumOff val="80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id-ID" sz="2000" b="1" i="1" kern="1200" dirty="0" smtClean="0">
              <a:latin typeface="Cambria" panose="02040503050406030204" pitchFamily="18" charset="0"/>
              <a:ea typeface="Cambria" panose="02040503050406030204" pitchFamily="18" charset="0"/>
            </a:rPr>
            <a:t>Router</a:t>
          </a:r>
          <a:endParaRPr lang="id-ID" sz="2000" b="1" i="1" kern="1200" dirty="0">
            <a:latin typeface="Cambria" panose="02040503050406030204" pitchFamily="18" charset="0"/>
            <a:ea typeface="Cambria" panose="02040503050406030204" pitchFamily="18" charset="0"/>
          </a:endParaRPr>
        </a:p>
      </dsp:txBody>
      <dsp:txXfrm>
        <a:off x="5162987" y="1419443"/>
        <a:ext cx="2024322" cy="1214593"/>
      </dsp:txXfrm>
    </dsp:sp>
    <dsp:sp modelId="{2E332C83-2D81-41F7-B3A5-E328B775E187}">
      <dsp:nvSpPr>
        <dsp:cNvPr id="0" name=""/>
        <dsp:cNvSpPr/>
      </dsp:nvSpPr>
      <dsp:spPr>
        <a:xfrm>
          <a:off x="709476" y="2836469"/>
          <a:ext cx="2024322" cy="1214593"/>
        </a:xfrm>
        <a:prstGeom prst="rect">
          <a:avLst/>
        </a:prstGeom>
        <a:solidFill>
          <a:schemeClr val="accent1">
            <a:lumMod val="20000"/>
            <a:lumOff val="80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id-ID" sz="2000" b="1" i="1" kern="1200" dirty="0" smtClean="0">
              <a:latin typeface="Cambria" panose="02040503050406030204" pitchFamily="18" charset="0"/>
              <a:ea typeface="Cambria" panose="02040503050406030204" pitchFamily="18" charset="0"/>
            </a:rPr>
            <a:t>Access Point</a:t>
          </a:r>
          <a:endParaRPr lang="id-ID" sz="2000" b="1" i="1" kern="1200" dirty="0">
            <a:latin typeface="Cambria" panose="02040503050406030204" pitchFamily="18" charset="0"/>
            <a:ea typeface="Cambria" panose="02040503050406030204" pitchFamily="18" charset="0"/>
          </a:endParaRPr>
        </a:p>
      </dsp:txBody>
      <dsp:txXfrm>
        <a:off x="709476" y="2836469"/>
        <a:ext cx="2024322" cy="1214593"/>
      </dsp:txXfrm>
    </dsp:sp>
    <dsp:sp modelId="{D3B54A71-42F1-4A07-935B-678599F8109B}">
      <dsp:nvSpPr>
        <dsp:cNvPr id="0" name=""/>
        <dsp:cNvSpPr/>
      </dsp:nvSpPr>
      <dsp:spPr>
        <a:xfrm>
          <a:off x="2936232" y="2836469"/>
          <a:ext cx="2024322" cy="1214593"/>
        </a:xfrm>
        <a:prstGeom prst="rect">
          <a:avLst/>
        </a:prstGeom>
        <a:solidFill>
          <a:schemeClr val="accent1">
            <a:lumMod val="40000"/>
            <a:lumOff val="60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id-ID" sz="2000" b="1" kern="1200" dirty="0" smtClean="0">
              <a:latin typeface="Cambria" panose="02040503050406030204" pitchFamily="18" charset="0"/>
              <a:ea typeface="Cambria" panose="02040503050406030204" pitchFamily="18" charset="0"/>
            </a:rPr>
            <a:t>Modem</a:t>
          </a:r>
          <a:endParaRPr lang="id-ID" sz="2000" b="1" kern="1200" dirty="0">
            <a:latin typeface="Cambria" panose="02040503050406030204" pitchFamily="18" charset="0"/>
            <a:ea typeface="Cambria" panose="02040503050406030204" pitchFamily="18" charset="0"/>
          </a:endParaRPr>
        </a:p>
      </dsp:txBody>
      <dsp:txXfrm>
        <a:off x="2936232" y="2836469"/>
        <a:ext cx="2024322" cy="1214593"/>
      </dsp:txXfrm>
    </dsp:sp>
    <dsp:sp modelId="{7FB18A9C-08D1-417F-B557-FBECB0F2A964}">
      <dsp:nvSpPr>
        <dsp:cNvPr id="0" name=""/>
        <dsp:cNvSpPr/>
      </dsp:nvSpPr>
      <dsp:spPr>
        <a:xfrm>
          <a:off x="5162987" y="2836469"/>
          <a:ext cx="2024322" cy="1214593"/>
        </a:xfrm>
        <a:prstGeom prst="rect">
          <a:avLst/>
        </a:prstGeom>
        <a:solidFill>
          <a:schemeClr val="accent1">
            <a:lumMod val="60000"/>
            <a:lumOff val="40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id-ID" sz="2000" b="1" kern="1200" dirty="0" smtClean="0">
              <a:latin typeface="Cambria" panose="02040503050406030204" pitchFamily="18" charset="0"/>
              <a:ea typeface="Cambria" panose="02040503050406030204" pitchFamily="18" charset="0"/>
            </a:rPr>
            <a:t>Media transmisi</a:t>
          </a:r>
          <a:endParaRPr lang="id-ID" sz="2000" b="1" kern="1200" dirty="0">
            <a:latin typeface="Cambria" panose="02040503050406030204" pitchFamily="18" charset="0"/>
            <a:ea typeface="Cambria" panose="02040503050406030204" pitchFamily="18" charset="0"/>
          </a:endParaRPr>
        </a:p>
      </dsp:txBody>
      <dsp:txXfrm>
        <a:off x="5162987" y="2836469"/>
        <a:ext cx="2024322" cy="1214593"/>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289919B-31ED-49F0-A9E2-873FAC9B9581}">
      <dsp:nvSpPr>
        <dsp:cNvPr id="0" name=""/>
        <dsp:cNvSpPr/>
      </dsp:nvSpPr>
      <dsp:spPr>
        <a:xfrm>
          <a:off x="1055" y="22698"/>
          <a:ext cx="4116177" cy="1432034"/>
        </a:xfrm>
        <a:prstGeom prst="diamond">
          <a:avLst/>
        </a:prstGeom>
        <a:solidFill>
          <a:schemeClr val="lt1">
            <a:hueOff val="0"/>
            <a:satOff val="0"/>
            <a:lumOff val="0"/>
            <a:alphaOff val="0"/>
          </a:schemeClr>
        </a:solidFill>
        <a:ln w="76200" cap="flat" cmpd="sng" algn="ctr">
          <a:solidFill>
            <a:schemeClr val="tx2">
              <a:lumMod val="60000"/>
              <a:lumOff val="40000"/>
            </a:schemeClr>
          </a:solidFill>
          <a:prstDash val="sysDot"/>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id-ID" sz="2000" kern="1200" dirty="0" smtClean="0">
              <a:latin typeface="Cambria" panose="02040503050406030204" pitchFamily="18" charset="0"/>
              <a:ea typeface="Cambria" panose="02040503050406030204" pitchFamily="18" charset="0"/>
            </a:rPr>
            <a:t>Model DoD</a:t>
          </a:r>
          <a:endParaRPr lang="id-ID" sz="2000" kern="1200" dirty="0">
            <a:latin typeface="Cambria" panose="02040503050406030204" pitchFamily="18" charset="0"/>
            <a:ea typeface="Cambria" panose="02040503050406030204" pitchFamily="18" charset="0"/>
          </a:endParaRPr>
        </a:p>
      </dsp:txBody>
      <dsp:txXfrm>
        <a:off x="1030099" y="380707"/>
        <a:ext cx="2058089" cy="716017"/>
      </dsp:txXfrm>
    </dsp:sp>
    <dsp:sp modelId="{1C4963BF-50E2-4FFB-A8E6-A79EB238F8E7}">
      <dsp:nvSpPr>
        <dsp:cNvPr id="0" name=""/>
        <dsp:cNvSpPr/>
      </dsp:nvSpPr>
      <dsp:spPr>
        <a:xfrm>
          <a:off x="4528850" y="22698"/>
          <a:ext cx="4116177" cy="1432034"/>
        </a:xfrm>
        <a:prstGeom prst="diamond">
          <a:avLst/>
        </a:prstGeom>
        <a:solidFill>
          <a:schemeClr val="lt1">
            <a:hueOff val="0"/>
            <a:satOff val="0"/>
            <a:lumOff val="0"/>
            <a:alphaOff val="0"/>
          </a:schemeClr>
        </a:solidFill>
        <a:ln w="76200" cap="flat" cmpd="sng" algn="ctr">
          <a:solidFill>
            <a:schemeClr val="tx2">
              <a:lumMod val="60000"/>
              <a:lumOff val="40000"/>
            </a:schemeClr>
          </a:solidFill>
          <a:prstDash val="sysDot"/>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id-ID" sz="2000" kern="1200" dirty="0" smtClean="0">
              <a:latin typeface="Cambria" panose="02040503050406030204" pitchFamily="18" charset="0"/>
              <a:ea typeface="Cambria" panose="02040503050406030204" pitchFamily="18" charset="0"/>
            </a:rPr>
            <a:t>Model OSI</a:t>
          </a:r>
          <a:endParaRPr lang="id-ID" sz="2000" kern="1200" dirty="0">
            <a:latin typeface="Cambria" panose="02040503050406030204" pitchFamily="18" charset="0"/>
            <a:ea typeface="Cambria" panose="02040503050406030204" pitchFamily="18" charset="0"/>
          </a:endParaRPr>
        </a:p>
      </dsp:txBody>
      <dsp:txXfrm>
        <a:off x="5557894" y="380707"/>
        <a:ext cx="2058089" cy="716017"/>
      </dsp:txXfrm>
    </dsp:sp>
  </dsp:spTree>
</dsp:drawing>
</file>

<file path=ppt/diagrams/layout1.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11.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E16619B-D412-4FDA-9261-B3404CF0C9BA}" type="datetimeFigureOut">
              <a:rPr lang="en-US" smtClean="0"/>
              <a:t>7/11/2022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1310392-AEF0-4987-8E1E-44CAC7529687}" type="slidenum">
              <a:rPr lang="en-US" smtClean="0"/>
              <a:t>‹#›</a:t>
            </a:fld>
            <a:endParaRPr lang="en-US"/>
          </a:p>
        </p:txBody>
      </p:sp>
    </p:spTree>
    <p:extLst>
      <p:ext uri="{BB962C8B-B14F-4D97-AF65-F5344CB8AC3E}">
        <p14:creationId xmlns:p14="http://schemas.microsoft.com/office/powerpoint/2010/main" val="22568469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322C36F-6A50-43E6-A0F6-69902B181486}" type="slidenum">
              <a:rPr kumimoji="0" lang="id-ID"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id-ID"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340465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d-ID" dirty="0"/>
          </a:p>
        </p:txBody>
      </p:sp>
      <p:sp>
        <p:nvSpPr>
          <p:cNvPr id="4" name="Slide Number Placeholder 3"/>
          <p:cNvSpPr>
            <a:spLocks noGrp="1"/>
          </p:cNvSpPr>
          <p:nvPr>
            <p:ph type="sldNum" sz="quarter" idx="10"/>
          </p:nvPr>
        </p:nvSpPr>
        <p:spPr/>
        <p:txBody>
          <a:bodyPr/>
          <a:lstStyle/>
          <a:p>
            <a:fld id="{C3C4F5DF-18CF-4062-8E49-5ADDCBB16773}" type="slidenum">
              <a:rPr lang="id-ID" smtClean="0"/>
              <a:t>66</a:t>
            </a:fld>
            <a:endParaRPr lang="id-ID"/>
          </a:p>
        </p:txBody>
      </p:sp>
    </p:spTree>
    <p:extLst>
      <p:ext uri="{BB962C8B-B14F-4D97-AF65-F5344CB8AC3E}">
        <p14:creationId xmlns:p14="http://schemas.microsoft.com/office/powerpoint/2010/main" val="424477138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d-ID" dirty="0"/>
          </a:p>
        </p:txBody>
      </p:sp>
      <p:sp>
        <p:nvSpPr>
          <p:cNvPr id="4" name="Slide Number Placeholder 3"/>
          <p:cNvSpPr>
            <a:spLocks noGrp="1"/>
          </p:cNvSpPr>
          <p:nvPr>
            <p:ph type="sldNum" sz="quarter" idx="10"/>
          </p:nvPr>
        </p:nvSpPr>
        <p:spPr/>
        <p:txBody>
          <a:bodyPr/>
          <a:lstStyle/>
          <a:p>
            <a:fld id="{C3C4F5DF-18CF-4062-8E49-5ADDCBB16773}" type="slidenum">
              <a:rPr lang="id-ID" smtClean="0"/>
              <a:t>67</a:t>
            </a:fld>
            <a:endParaRPr lang="id-ID"/>
          </a:p>
        </p:txBody>
      </p:sp>
    </p:spTree>
    <p:extLst>
      <p:ext uri="{BB962C8B-B14F-4D97-AF65-F5344CB8AC3E}">
        <p14:creationId xmlns:p14="http://schemas.microsoft.com/office/powerpoint/2010/main" val="175965094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d-ID" dirty="0"/>
          </a:p>
        </p:txBody>
      </p:sp>
      <p:sp>
        <p:nvSpPr>
          <p:cNvPr id="4" name="Slide Number Placeholder 3"/>
          <p:cNvSpPr>
            <a:spLocks noGrp="1"/>
          </p:cNvSpPr>
          <p:nvPr>
            <p:ph type="sldNum" sz="quarter" idx="10"/>
          </p:nvPr>
        </p:nvSpPr>
        <p:spPr/>
        <p:txBody>
          <a:bodyPr/>
          <a:lstStyle/>
          <a:p>
            <a:fld id="{C3C4F5DF-18CF-4062-8E49-5ADDCBB16773}" type="slidenum">
              <a:rPr lang="id-ID" smtClean="0"/>
              <a:t>68</a:t>
            </a:fld>
            <a:endParaRPr lang="id-ID"/>
          </a:p>
        </p:txBody>
      </p:sp>
    </p:spTree>
    <p:extLst>
      <p:ext uri="{BB962C8B-B14F-4D97-AF65-F5344CB8AC3E}">
        <p14:creationId xmlns:p14="http://schemas.microsoft.com/office/powerpoint/2010/main" val="270430358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d-ID" dirty="0"/>
          </a:p>
        </p:txBody>
      </p:sp>
      <p:sp>
        <p:nvSpPr>
          <p:cNvPr id="4" name="Slide Number Placeholder 3"/>
          <p:cNvSpPr>
            <a:spLocks noGrp="1"/>
          </p:cNvSpPr>
          <p:nvPr>
            <p:ph type="sldNum" sz="quarter" idx="10"/>
          </p:nvPr>
        </p:nvSpPr>
        <p:spPr/>
        <p:txBody>
          <a:bodyPr/>
          <a:lstStyle/>
          <a:p>
            <a:fld id="{C3C4F5DF-18CF-4062-8E49-5ADDCBB16773}" type="slidenum">
              <a:rPr lang="id-ID" smtClean="0"/>
              <a:t>69</a:t>
            </a:fld>
            <a:endParaRPr lang="id-ID"/>
          </a:p>
        </p:txBody>
      </p:sp>
    </p:spTree>
    <p:extLst>
      <p:ext uri="{BB962C8B-B14F-4D97-AF65-F5344CB8AC3E}">
        <p14:creationId xmlns:p14="http://schemas.microsoft.com/office/powerpoint/2010/main" val="206715029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d-ID" dirty="0"/>
          </a:p>
        </p:txBody>
      </p:sp>
      <p:sp>
        <p:nvSpPr>
          <p:cNvPr id="4" name="Slide Number Placeholder 3"/>
          <p:cNvSpPr>
            <a:spLocks noGrp="1"/>
          </p:cNvSpPr>
          <p:nvPr>
            <p:ph type="sldNum" sz="quarter" idx="10"/>
          </p:nvPr>
        </p:nvSpPr>
        <p:spPr/>
        <p:txBody>
          <a:bodyPr/>
          <a:lstStyle/>
          <a:p>
            <a:fld id="{C3C4F5DF-18CF-4062-8E49-5ADDCBB16773}" type="slidenum">
              <a:rPr lang="id-ID" smtClean="0"/>
              <a:t>70</a:t>
            </a:fld>
            <a:endParaRPr lang="id-ID"/>
          </a:p>
        </p:txBody>
      </p:sp>
    </p:spTree>
    <p:extLst>
      <p:ext uri="{BB962C8B-B14F-4D97-AF65-F5344CB8AC3E}">
        <p14:creationId xmlns:p14="http://schemas.microsoft.com/office/powerpoint/2010/main" val="4045864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d-ID" dirty="0"/>
          </a:p>
        </p:txBody>
      </p:sp>
      <p:sp>
        <p:nvSpPr>
          <p:cNvPr id="4" name="Slide Number Placeholder 3"/>
          <p:cNvSpPr>
            <a:spLocks noGrp="1"/>
          </p:cNvSpPr>
          <p:nvPr>
            <p:ph type="sldNum" sz="quarter" idx="10"/>
          </p:nvPr>
        </p:nvSpPr>
        <p:spPr/>
        <p:txBody>
          <a:bodyPr/>
          <a:lstStyle/>
          <a:p>
            <a:fld id="{C3C4F5DF-18CF-4062-8E49-5ADDCBB16773}" type="slidenum">
              <a:rPr lang="id-ID" smtClean="0"/>
              <a:t>71</a:t>
            </a:fld>
            <a:endParaRPr lang="id-ID"/>
          </a:p>
        </p:txBody>
      </p:sp>
    </p:spTree>
    <p:extLst>
      <p:ext uri="{BB962C8B-B14F-4D97-AF65-F5344CB8AC3E}">
        <p14:creationId xmlns:p14="http://schemas.microsoft.com/office/powerpoint/2010/main" val="248114482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322C36F-6A50-43E6-A0F6-69902B181486}" type="slidenum">
              <a:rPr kumimoji="0" lang="id-ID"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72</a:t>
            </a:fld>
            <a:endParaRPr kumimoji="0" lang="id-ID"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80549667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322C36F-6A50-43E6-A0F6-69902B181486}" type="slidenum">
              <a:rPr kumimoji="0" lang="id-ID"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82</a:t>
            </a:fld>
            <a:endParaRPr kumimoji="0" lang="id-ID"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0338900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d-ID" dirty="0"/>
          </a:p>
        </p:txBody>
      </p:sp>
      <p:sp>
        <p:nvSpPr>
          <p:cNvPr id="4" name="Slide Number Placeholder 3"/>
          <p:cNvSpPr>
            <a:spLocks noGrp="1"/>
          </p:cNvSpPr>
          <p:nvPr>
            <p:ph type="sldNum" sz="quarter" idx="10"/>
          </p:nvPr>
        </p:nvSpPr>
        <p:spPr/>
        <p:txBody>
          <a:bodyPr/>
          <a:lstStyle/>
          <a:p>
            <a:fld id="{C3C4F5DF-18CF-4062-8E49-5ADDCBB16773}" type="slidenum">
              <a:rPr lang="id-ID" smtClean="0"/>
              <a:t>85</a:t>
            </a:fld>
            <a:endParaRPr lang="id-ID"/>
          </a:p>
        </p:txBody>
      </p:sp>
    </p:spTree>
    <p:extLst>
      <p:ext uri="{BB962C8B-B14F-4D97-AF65-F5344CB8AC3E}">
        <p14:creationId xmlns:p14="http://schemas.microsoft.com/office/powerpoint/2010/main" val="191454472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d-ID" dirty="0"/>
          </a:p>
        </p:txBody>
      </p:sp>
      <p:sp>
        <p:nvSpPr>
          <p:cNvPr id="4" name="Slide Number Placeholder 3"/>
          <p:cNvSpPr>
            <a:spLocks noGrp="1"/>
          </p:cNvSpPr>
          <p:nvPr>
            <p:ph type="sldNum" sz="quarter" idx="10"/>
          </p:nvPr>
        </p:nvSpPr>
        <p:spPr/>
        <p:txBody>
          <a:bodyPr/>
          <a:lstStyle/>
          <a:p>
            <a:fld id="{C3C4F5DF-18CF-4062-8E49-5ADDCBB16773}" type="slidenum">
              <a:rPr lang="id-ID" smtClean="0"/>
              <a:t>86</a:t>
            </a:fld>
            <a:endParaRPr lang="id-ID"/>
          </a:p>
        </p:txBody>
      </p:sp>
    </p:spTree>
    <p:extLst>
      <p:ext uri="{BB962C8B-B14F-4D97-AF65-F5344CB8AC3E}">
        <p14:creationId xmlns:p14="http://schemas.microsoft.com/office/powerpoint/2010/main" val="385092680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322C36F-6A50-43E6-A0F6-69902B181486}" type="slidenum">
              <a:rPr kumimoji="0" lang="id-ID"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id-ID"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70730675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d-ID" dirty="0"/>
          </a:p>
        </p:txBody>
      </p:sp>
      <p:sp>
        <p:nvSpPr>
          <p:cNvPr id="4" name="Slide Number Placeholder 3"/>
          <p:cNvSpPr>
            <a:spLocks noGrp="1"/>
          </p:cNvSpPr>
          <p:nvPr>
            <p:ph type="sldNum" sz="quarter" idx="10"/>
          </p:nvPr>
        </p:nvSpPr>
        <p:spPr/>
        <p:txBody>
          <a:bodyPr/>
          <a:lstStyle/>
          <a:p>
            <a:fld id="{C3C4F5DF-18CF-4062-8E49-5ADDCBB16773}" type="slidenum">
              <a:rPr lang="id-ID" smtClean="0"/>
              <a:t>87</a:t>
            </a:fld>
            <a:endParaRPr lang="id-ID"/>
          </a:p>
        </p:txBody>
      </p:sp>
    </p:spTree>
    <p:extLst>
      <p:ext uri="{BB962C8B-B14F-4D97-AF65-F5344CB8AC3E}">
        <p14:creationId xmlns:p14="http://schemas.microsoft.com/office/powerpoint/2010/main" val="393733850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d-ID" dirty="0"/>
          </a:p>
        </p:txBody>
      </p:sp>
      <p:sp>
        <p:nvSpPr>
          <p:cNvPr id="4" name="Slide Number Placeholder 3"/>
          <p:cNvSpPr>
            <a:spLocks noGrp="1"/>
          </p:cNvSpPr>
          <p:nvPr>
            <p:ph type="sldNum" sz="quarter" idx="10"/>
          </p:nvPr>
        </p:nvSpPr>
        <p:spPr/>
        <p:txBody>
          <a:bodyPr/>
          <a:lstStyle/>
          <a:p>
            <a:fld id="{C3C4F5DF-18CF-4062-8E49-5ADDCBB16773}" type="slidenum">
              <a:rPr lang="id-ID" smtClean="0"/>
              <a:t>89</a:t>
            </a:fld>
            <a:endParaRPr lang="id-ID"/>
          </a:p>
        </p:txBody>
      </p:sp>
    </p:spTree>
    <p:extLst>
      <p:ext uri="{BB962C8B-B14F-4D97-AF65-F5344CB8AC3E}">
        <p14:creationId xmlns:p14="http://schemas.microsoft.com/office/powerpoint/2010/main" val="410811465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d-ID"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3C4F5DF-18CF-4062-8E49-5ADDCBB16773}" type="slidenum">
              <a:rPr kumimoji="0" lang="id-ID"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96</a:t>
            </a:fld>
            <a:endParaRPr kumimoji="0" lang="id-ID"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852391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d-ID" dirty="0"/>
          </a:p>
        </p:txBody>
      </p:sp>
      <p:sp>
        <p:nvSpPr>
          <p:cNvPr id="4" name="Slide Number Placeholder 3"/>
          <p:cNvSpPr>
            <a:spLocks noGrp="1"/>
          </p:cNvSpPr>
          <p:nvPr>
            <p:ph type="sldNum" sz="quarter" idx="10"/>
          </p:nvPr>
        </p:nvSpPr>
        <p:spPr/>
        <p:txBody>
          <a:bodyPr/>
          <a:lstStyle/>
          <a:p>
            <a:fld id="{C3C4F5DF-18CF-4062-8E49-5ADDCBB16773}" type="slidenum">
              <a:rPr lang="id-ID" smtClean="0"/>
              <a:t>97</a:t>
            </a:fld>
            <a:endParaRPr lang="id-ID"/>
          </a:p>
        </p:txBody>
      </p:sp>
    </p:spTree>
    <p:extLst>
      <p:ext uri="{BB962C8B-B14F-4D97-AF65-F5344CB8AC3E}">
        <p14:creationId xmlns:p14="http://schemas.microsoft.com/office/powerpoint/2010/main" val="301452146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d-ID" dirty="0"/>
          </a:p>
        </p:txBody>
      </p:sp>
      <p:sp>
        <p:nvSpPr>
          <p:cNvPr id="4" name="Slide Number Placeholder 3"/>
          <p:cNvSpPr>
            <a:spLocks noGrp="1"/>
          </p:cNvSpPr>
          <p:nvPr>
            <p:ph type="sldNum" sz="quarter" idx="10"/>
          </p:nvPr>
        </p:nvSpPr>
        <p:spPr/>
        <p:txBody>
          <a:bodyPr/>
          <a:lstStyle/>
          <a:p>
            <a:fld id="{C3C4F5DF-18CF-4062-8E49-5ADDCBB16773}" type="slidenum">
              <a:rPr lang="id-ID" smtClean="0"/>
              <a:t>98</a:t>
            </a:fld>
            <a:endParaRPr lang="id-ID"/>
          </a:p>
        </p:txBody>
      </p:sp>
    </p:spTree>
    <p:extLst>
      <p:ext uri="{BB962C8B-B14F-4D97-AF65-F5344CB8AC3E}">
        <p14:creationId xmlns:p14="http://schemas.microsoft.com/office/powerpoint/2010/main" val="346563563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322C36F-6A50-43E6-A0F6-69902B181486}" type="slidenum">
              <a:rPr kumimoji="0" lang="id-ID"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99</a:t>
            </a:fld>
            <a:endParaRPr kumimoji="0" lang="id-ID"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57841914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322C36F-6A50-43E6-A0F6-69902B181486}" type="slidenum">
              <a:rPr kumimoji="0" lang="id-ID"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0" lang="id-ID"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25275330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322C36F-6A50-43E6-A0F6-69902B181486}" type="slidenum">
              <a:rPr kumimoji="0" lang="id-ID"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46</a:t>
            </a:fld>
            <a:endParaRPr kumimoji="0" lang="id-ID"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45059318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d-ID" dirty="0"/>
          </a:p>
        </p:txBody>
      </p:sp>
      <p:sp>
        <p:nvSpPr>
          <p:cNvPr id="4" name="Slide Number Placeholder 3"/>
          <p:cNvSpPr>
            <a:spLocks noGrp="1"/>
          </p:cNvSpPr>
          <p:nvPr>
            <p:ph type="sldNum" sz="quarter" idx="10"/>
          </p:nvPr>
        </p:nvSpPr>
        <p:spPr/>
        <p:txBody>
          <a:bodyPr/>
          <a:lstStyle/>
          <a:p>
            <a:fld id="{C3C4F5DF-18CF-4062-8E49-5ADDCBB16773}" type="slidenum">
              <a:rPr lang="id-ID" smtClean="0"/>
              <a:t>61</a:t>
            </a:fld>
            <a:endParaRPr lang="id-ID"/>
          </a:p>
        </p:txBody>
      </p:sp>
    </p:spTree>
    <p:extLst>
      <p:ext uri="{BB962C8B-B14F-4D97-AF65-F5344CB8AC3E}">
        <p14:creationId xmlns:p14="http://schemas.microsoft.com/office/powerpoint/2010/main" val="231727679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d-ID" dirty="0"/>
          </a:p>
        </p:txBody>
      </p:sp>
      <p:sp>
        <p:nvSpPr>
          <p:cNvPr id="4" name="Slide Number Placeholder 3"/>
          <p:cNvSpPr>
            <a:spLocks noGrp="1"/>
          </p:cNvSpPr>
          <p:nvPr>
            <p:ph type="sldNum" sz="quarter" idx="10"/>
          </p:nvPr>
        </p:nvSpPr>
        <p:spPr/>
        <p:txBody>
          <a:bodyPr/>
          <a:lstStyle/>
          <a:p>
            <a:fld id="{C3C4F5DF-18CF-4062-8E49-5ADDCBB16773}" type="slidenum">
              <a:rPr lang="id-ID" smtClean="0"/>
              <a:t>62</a:t>
            </a:fld>
            <a:endParaRPr lang="id-ID"/>
          </a:p>
        </p:txBody>
      </p:sp>
    </p:spTree>
    <p:extLst>
      <p:ext uri="{BB962C8B-B14F-4D97-AF65-F5344CB8AC3E}">
        <p14:creationId xmlns:p14="http://schemas.microsoft.com/office/powerpoint/2010/main" val="285770637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d-ID" dirty="0"/>
          </a:p>
        </p:txBody>
      </p:sp>
      <p:sp>
        <p:nvSpPr>
          <p:cNvPr id="4" name="Slide Number Placeholder 3"/>
          <p:cNvSpPr>
            <a:spLocks noGrp="1"/>
          </p:cNvSpPr>
          <p:nvPr>
            <p:ph type="sldNum" sz="quarter" idx="10"/>
          </p:nvPr>
        </p:nvSpPr>
        <p:spPr/>
        <p:txBody>
          <a:bodyPr/>
          <a:lstStyle/>
          <a:p>
            <a:fld id="{C3C4F5DF-18CF-4062-8E49-5ADDCBB16773}" type="slidenum">
              <a:rPr lang="id-ID" smtClean="0"/>
              <a:t>63</a:t>
            </a:fld>
            <a:endParaRPr lang="id-ID"/>
          </a:p>
        </p:txBody>
      </p:sp>
    </p:spTree>
    <p:extLst>
      <p:ext uri="{BB962C8B-B14F-4D97-AF65-F5344CB8AC3E}">
        <p14:creationId xmlns:p14="http://schemas.microsoft.com/office/powerpoint/2010/main" val="147762935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d-ID" dirty="0"/>
          </a:p>
        </p:txBody>
      </p:sp>
      <p:sp>
        <p:nvSpPr>
          <p:cNvPr id="4" name="Slide Number Placeholder 3"/>
          <p:cNvSpPr>
            <a:spLocks noGrp="1"/>
          </p:cNvSpPr>
          <p:nvPr>
            <p:ph type="sldNum" sz="quarter" idx="10"/>
          </p:nvPr>
        </p:nvSpPr>
        <p:spPr/>
        <p:txBody>
          <a:bodyPr/>
          <a:lstStyle/>
          <a:p>
            <a:fld id="{C3C4F5DF-18CF-4062-8E49-5ADDCBB16773}" type="slidenum">
              <a:rPr lang="id-ID" smtClean="0"/>
              <a:t>64</a:t>
            </a:fld>
            <a:endParaRPr lang="id-ID"/>
          </a:p>
        </p:txBody>
      </p:sp>
    </p:spTree>
    <p:extLst>
      <p:ext uri="{BB962C8B-B14F-4D97-AF65-F5344CB8AC3E}">
        <p14:creationId xmlns:p14="http://schemas.microsoft.com/office/powerpoint/2010/main" val="355390942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d-ID" dirty="0"/>
          </a:p>
        </p:txBody>
      </p:sp>
      <p:sp>
        <p:nvSpPr>
          <p:cNvPr id="4" name="Slide Number Placeholder 3"/>
          <p:cNvSpPr>
            <a:spLocks noGrp="1"/>
          </p:cNvSpPr>
          <p:nvPr>
            <p:ph type="sldNum" sz="quarter" idx="10"/>
          </p:nvPr>
        </p:nvSpPr>
        <p:spPr/>
        <p:txBody>
          <a:bodyPr/>
          <a:lstStyle/>
          <a:p>
            <a:fld id="{C3C4F5DF-18CF-4062-8E49-5ADDCBB16773}" type="slidenum">
              <a:rPr lang="id-ID" smtClean="0"/>
              <a:t>65</a:t>
            </a:fld>
            <a:endParaRPr lang="id-ID"/>
          </a:p>
        </p:txBody>
      </p:sp>
    </p:spTree>
    <p:extLst>
      <p:ext uri="{BB962C8B-B14F-4D97-AF65-F5344CB8AC3E}">
        <p14:creationId xmlns:p14="http://schemas.microsoft.com/office/powerpoint/2010/main" val="107634484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988240B-D7EA-4293-B63E-BDADAA8012BE}" type="datetimeFigureOut">
              <a:rPr lang="en-US" smtClean="0"/>
              <a:t>7/11/2022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952A491-294D-4171-A746-E73DAF489EF2}" type="slidenum">
              <a:rPr lang="en-US" smtClean="0"/>
              <a:t>‹#›</a:t>
            </a:fld>
            <a:endParaRPr lang="en-US"/>
          </a:p>
        </p:txBody>
      </p:sp>
    </p:spTree>
    <p:extLst>
      <p:ext uri="{BB962C8B-B14F-4D97-AF65-F5344CB8AC3E}">
        <p14:creationId xmlns:p14="http://schemas.microsoft.com/office/powerpoint/2010/main" val="94589115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988240B-D7EA-4293-B63E-BDADAA8012BE}" type="datetimeFigureOut">
              <a:rPr lang="en-US" smtClean="0"/>
              <a:t>7/11/2022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952A491-294D-4171-A746-E73DAF489EF2}" type="slidenum">
              <a:rPr lang="en-US" smtClean="0"/>
              <a:t>‹#›</a:t>
            </a:fld>
            <a:endParaRPr lang="en-US"/>
          </a:p>
        </p:txBody>
      </p:sp>
    </p:spTree>
    <p:extLst>
      <p:ext uri="{BB962C8B-B14F-4D97-AF65-F5344CB8AC3E}">
        <p14:creationId xmlns:p14="http://schemas.microsoft.com/office/powerpoint/2010/main" val="3588783733"/>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AD59200D-9CBA-48AB-BE33-DD7F3A6020FD}"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7/11/2022</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82A6E6B-C623-4C36-A5D1-5F02E5AEC0D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86379765"/>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AD59200D-9CBA-48AB-BE33-DD7F3A6020FD}"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7/11/2022</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82A6E6B-C623-4C36-A5D1-5F02E5AEC0D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00541507"/>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AD59200D-9CBA-48AB-BE33-DD7F3A6020FD}"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7/11/2022</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82A6E6B-C623-4C36-A5D1-5F02E5AEC0D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62018886"/>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AD59200D-9CBA-48AB-BE33-DD7F3A6020FD}"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7/11/2022</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82A6E6B-C623-4C36-A5D1-5F02E5AEC0D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72501109"/>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AD59200D-9CBA-48AB-BE33-DD7F3A6020FD}"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7/11/2022</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8" name="Footer Placeholder 7"/>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9" name="Slide Number Placeholder 8"/>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82A6E6B-C623-4C36-A5D1-5F02E5AEC0D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84492332"/>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AD59200D-9CBA-48AB-BE33-DD7F3A6020FD}"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7/11/2022</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Footer Placeholder 3"/>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Slide Number Placeholder 4"/>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82A6E6B-C623-4C36-A5D1-5F02E5AEC0D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08988418"/>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AD59200D-9CBA-48AB-BE33-DD7F3A6020FD}"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7/11/2022</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3" name="Footer Placeholder 2"/>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82A6E6B-C623-4C36-A5D1-5F02E5AEC0D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36936206"/>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AD59200D-9CBA-48AB-BE33-DD7F3A6020FD}"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7/11/2022</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82A6E6B-C623-4C36-A5D1-5F02E5AEC0D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68195887"/>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AD59200D-9CBA-48AB-BE33-DD7F3A6020FD}"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7/11/2022</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82A6E6B-C623-4C36-A5D1-5F02E5AEC0D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16957166"/>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AD59200D-9CBA-48AB-BE33-DD7F3A6020FD}"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7/11/2022</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82A6E6B-C623-4C36-A5D1-5F02E5AEC0D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0689865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988240B-D7EA-4293-B63E-BDADAA8012BE}" type="datetimeFigureOut">
              <a:rPr lang="en-US" smtClean="0"/>
              <a:t>7/11/2022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952A491-294D-4171-A746-E73DAF489EF2}" type="slidenum">
              <a:rPr lang="en-US" smtClean="0"/>
              <a:t>‹#›</a:t>
            </a:fld>
            <a:endParaRPr lang="en-US"/>
          </a:p>
        </p:txBody>
      </p:sp>
    </p:spTree>
    <p:extLst>
      <p:ext uri="{BB962C8B-B14F-4D97-AF65-F5344CB8AC3E}">
        <p14:creationId xmlns:p14="http://schemas.microsoft.com/office/powerpoint/2010/main" val="1786385441"/>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AD59200D-9CBA-48AB-BE33-DD7F3A6020FD}"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7/11/2022</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82A6E6B-C623-4C36-A5D1-5F02E5AEC0D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6959678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smtClean="0"/>
              <a:t>Click to edit Master title style</a:t>
            </a:r>
            <a:endParaRPr lang="id-ID"/>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id-ID"/>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16AD72B-54FC-4D14-9DF5-069D036F26C6}" type="datetimeFigureOut">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11/07/2022</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6A857A9-C1F5-42F5-A50E-C38E39FC719C}" type="slidenum">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223242797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id-ID"/>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16AD72B-54FC-4D14-9DF5-069D036F26C6}" type="datetimeFigureOut">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11/07/2022</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6A857A9-C1F5-42F5-A50E-C38E39FC719C}" type="slidenum">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306589096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smtClean="0"/>
              <a:t>Click to edit Master title style</a:t>
            </a:r>
            <a:endParaRPr lang="id-ID"/>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16AD72B-54FC-4D14-9DF5-069D036F26C6}" type="datetimeFigureOut">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11/07/2022</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6A857A9-C1F5-42F5-A50E-C38E39FC719C}" type="slidenum">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387500196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id-ID"/>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16AD72B-54FC-4D14-9DF5-069D036F26C6}" type="datetimeFigureOut">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11/07/2022</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6A857A9-C1F5-42F5-A50E-C38E39FC719C}" type="slidenum">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79727227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id-ID"/>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7" name="Date Placeholder 6"/>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16AD72B-54FC-4D14-9DF5-069D036F26C6}" type="datetimeFigureOut">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11/07/2022</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8" name="Footer Placeholder 7"/>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9" name="Slide Number Placeholder 8"/>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6A857A9-C1F5-42F5-A50E-C38E39FC719C}" type="slidenum">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320577045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id-ID"/>
          </a:p>
        </p:txBody>
      </p:sp>
      <p:sp>
        <p:nvSpPr>
          <p:cNvPr id="3" name="Date Placeholder 2"/>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16AD72B-54FC-4D14-9DF5-069D036F26C6}" type="datetimeFigureOut">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11/07/2022</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4" name="Footer Placeholder 3"/>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Slide Number Placeholder 4"/>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6A857A9-C1F5-42F5-A50E-C38E39FC719C}" type="slidenum">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315227364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16AD72B-54FC-4D14-9DF5-069D036F26C6}" type="datetimeFigureOut">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11/07/2022</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3" name="Footer Placeholder 2"/>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6A857A9-C1F5-42F5-A50E-C38E39FC719C}" type="slidenum">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112916488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smtClean="0"/>
              <a:t>Click to edit Master title style</a:t>
            </a:r>
            <a:endParaRPr lang="id-ID"/>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16AD72B-54FC-4D14-9DF5-069D036F26C6}" type="datetimeFigureOut">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11/07/2022</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6A857A9-C1F5-42F5-A50E-C38E39FC719C}" type="slidenum">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235420543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988240B-D7EA-4293-B63E-BDADAA8012BE}" type="datetimeFigureOut">
              <a:rPr lang="en-US" smtClean="0"/>
              <a:t>7/11/2022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952A491-294D-4171-A746-E73DAF489EF2}" type="slidenum">
              <a:rPr lang="en-US" smtClean="0"/>
              <a:t>‹#›</a:t>
            </a:fld>
            <a:endParaRPr lang="en-US"/>
          </a:p>
        </p:txBody>
      </p:sp>
    </p:spTree>
    <p:extLst>
      <p:ext uri="{BB962C8B-B14F-4D97-AF65-F5344CB8AC3E}">
        <p14:creationId xmlns:p14="http://schemas.microsoft.com/office/powerpoint/2010/main" val="24616992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smtClean="0"/>
              <a:t>Click to edit Master title style</a:t>
            </a:r>
            <a:endParaRPr lang="id-ID"/>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d-ID"/>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16AD72B-54FC-4D14-9DF5-069D036F26C6}" type="datetimeFigureOut">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11/07/2022</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6A857A9-C1F5-42F5-A50E-C38E39FC719C}" type="slidenum">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146524810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id-ID"/>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16AD72B-54FC-4D14-9DF5-069D036F26C6}" type="datetimeFigureOut">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11/07/2022</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6A857A9-C1F5-42F5-A50E-C38E39FC719C}" type="slidenum">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332730788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smtClean="0"/>
              <a:t>Click to edit Master title style</a:t>
            </a:r>
            <a:endParaRPr lang="id-ID"/>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16AD72B-54FC-4D14-9DF5-069D036F26C6}" type="datetimeFigureOut">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11/07/2022</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6A857A9-C1F5-42F5-A50E-C38E39FC719C}" type="slidenum">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93990295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smtClean="0"/>
              <a:t>Click to edit Master title style</a:t>
            </a:r>
            <a:endParaRPr lang="id-ID"/>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id-ID"/>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16AD72B-54FC-4D14-9DF5-069D036F26C6}" type="datetimeFigureOut">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11/07/2022</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6A857A9-C1F5-42F5-A50E-C38E39FC719C}" type="slidenum">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22294258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id-ID"/>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16AD72B-54FC-4D14-9DF5-069D036F26C6}" type="datetimeFigureOut">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11/07/2022</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6A857A9-C1F5-42F5-A50E-C38E39FC719C}" type="slidenum">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17446523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smtClean="0"/>
              <a:t>Click to edit Master title style</a:t>
            </a:r>
            <a:endParaRPr lang="id-ID"/>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16AD72B-54FC-4D14-9DF5-069D036F26C6}" type="datetimeFigureOut">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11/07/2022</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6A857A9-C1F5-42F5-A50E-C38E39FC719C}" type="slidenum">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246666587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id-ID"/>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16AD72B-54FC-4D14-9DF5-069D036F26C6}" type="datetimeFigureOut">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11/07/2022</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6A857A9-C1F5-42F5-A50E-C38E39FC719C}" type="slidenum">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165641182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id-ID"/>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7" name="Date Placeholder 6"/>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16AD72B-54FC-4D14-9DF5-069D036F26C6}" type="datetimeFigureOut">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11/07/2022</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8" name="Footer Placeholder 7"/>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9" name="Slide Number Placeholder 8"/>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6A857A9-C1F5-42F5-A50E-C38E39FC719C}" type="slidenum">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44244227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id-ID"/>
          </a:p>
        </p:txBody>
      </p:sp>
      <p:sp>
        <p:nvSpPr>
          <p:cNvPr id="3" name="Date Placeholder 2"/>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16AD72B-54FC-4D14-9DF5-069D036F26C6}" type="datetimeFigureOut">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11/07/2022</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4" name="Footer Placeholder 3"/>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Slide Number Placeholder 4"/>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6A857A9-C1F5-42F5-A50E-C38E39FC719C}" type="slidenum">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69354161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16AD72B-54FC-4D14-9DF5-069D036F26C6}" type="datetimeFigureOut">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11/07/2022</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3" name="Footer Placeholder 2"/>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6A857A9-C1F5-42F5-A50E-C38E39FC719C}" type="slidenum">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3437067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1988240B-D7EA-4293-B63E-BDADAA8012BE}" type="datetimeFigureOut">
              <a:rPr lang="en-US" smtClean="0"/>
              <a:t>7/11/2022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952A491-294D-4171-A746-E73DAF489EF2}" type="slidenum">
              <a:rPr lang="en-US" smtClean="0"/>
              <a:t>‹#›</a:t>
            </a:fld>
            <a:endParaRPr lang="en-US"/>
          </a:p>
        </p:txBody>
      </p:sp>
    </p:spTree>
    <p:extLst>
      <p:ext uri="{BB962C8B-B14F-4D97-AF65-F5344CB8AC3E}">
        <p14:creationId xmlns:p14="http://schemas.microsoft.com/office/powerpoint/2010/main" val="151575691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smtClean="0"/>
              <a:t>Click to edit Master title style</a:t>
            </a:r>
            <a:endParaRPr lang="id-ID"/>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16AD72B-54FC-4D14-9DF5-069D036F26C6}" type="datetimeFigureOut">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11/07/2022</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6A857A9-C1F5-42F5-A50E-C38E39FC719C}" type="slidenum">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317814963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smtClean="0"/>
              <a:t>Click to edit Master title style</a:t>
            </a:r>
            <a:endParaRPr lang="id-ID"/>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d-ID"/>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16AD72B-54FC-4D14-9DF5-069D036F26C6}" type="datetimeFigureOut">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11/07/2022</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6A857A9-C1F5-42F5-A50E-C38E39FC719C}" type="slidenum">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388688033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id-ID"/>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16AD72B-54FC-4D14-9DF5-069D036F26C6}" type="datetimeFigureOut">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11/07/2022</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6A857A9-C1F5-42F5-A50E-C38E39FC719C}" type="slidenum">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371804096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smtClean="0"/>
              <a:t>Click to edit Master title style</a:t>
            </a:r>
            <a:endParaRPr lang="id-ID"/>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16AD72B-54FC-4D14-9DF5-069D036F26C6}" type="datetimeFigureOut">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11/07/2022</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6A857A9-C1F5-42F5-A50E-C38E39FC719C}" type="slidenum">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90142163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smtClean="0"/>
              <a:t>Click to edit Master title style</a:t>
            </a:r>
            <a:endParaRPr lang="id-ID"/>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id-ID"/>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16AD72B-54FC-4D14-9DF5-069D036F26C6}" type="datetimeFigureOut">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11/07/2022</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6A857A9-C1F5-42F5-A50E-C38E39FC719C}" type="slidenum">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3737971535"/>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id-ID"/>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16AD72B-54FC-4D14-9DF5-069D036F26C6}" type="datetimeFigureOut">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11/07/2022</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6A857A9-C1F5-42F5-A50E-C38E39FC719C}" type="slidenum">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2471057492"/>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smtClean="0"/>
              <a:t>Click to edit Master title style</a:t>
            </a:r>
            <a:endParaRPr lang="id-ID"/>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16AD72B-54FC-4D14-9DF5-069D036F26C6}" type="datetimeFigureOut">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11/07/2022</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6A857A9-C1F5-42F5-A50E-C38E39FC719C}" type="slidenum">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1740635977"/>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id-ID"/>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16AD72B-54FC-4D14-9DF5-069D036F26C6}" type="datetimeFigureOut">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11/07/2022</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6A857A9-C1F5-42F5-A50E-C38E39FC719C}" type="slidenum">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3083282234"/>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id-ID"/>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7" name="Date Placeholder 6"/>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16AD72B-54FC-4D14-9DF5-069D036F26C6}" type="datetimeFigureOut">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11/07/2022</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8" name="Footer Placeholder 7"/>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9" name="Slide Number Placeholder 8"/>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6A857A9-C1F5-42F5-A50E-C38E39FC719C}" type="slidenum">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1245254754"/>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id-ID"/>
          </a:p>
        </p:txBody>
      </p:sp>
      <p:sp>
        <p:nvSpPr>
          <p:cNvPr id="3" name="Date Placeholder 2"/>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16AD72B-54FC-4D14-9DF5-069D036F26C6}" type="datetimeFigureOut">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11/07/2022</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4" name="Footer Placeholder 3"/>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Slide Number Placeholder 4"/>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6A857A9-C1F5-42F5-A50E-C38E39FC719C}" type="slidenum">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249204847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988240B-D7EA-4293-B63E-BDADAA8012BE}" type="datetimeFigureOut">
              <a:rPr lang="en-US" smtClean="0"/>
              <a:t>7/11/2022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952A491-294D-4171-A746-E73DAF489EF2}" type="slidenum">
              <a:rPr lang="en-US" smtClean="0"/>
              <a:t>‹#›</a:t>
            </a:fld>
            <a:endParaRPr lang="en-US"/>
          </a:p>
        </p:txBody>
      </p:sp>
    </p:spTree>
    <p:extLst>
      <p:ext uri="{BB962C8B-B14F-4D97-AF65-F5344CB8AC3E}">
        <p14:creationId xmlns:p14="http://schemas.microsoft.com/office/powerpoint/2010/main" val="655676383"/>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16AD72B-54FC-4D14-9DF5-069D036F26C6}" type="datetimeFigureOut">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11/07/2022</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3" name="Footer Placeholder 2"/>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6A857A9-C1F5-42F5-A50E-C38E39FC719C}" type="slidenum">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1605555397"/>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smtClean="0"/>
              <a:t>Click to edit Master title style</a:t>
            </a:r>
            <a:endParaRPr lang="id-ID"/>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16AD72B-54FC-4D14-9DF5-069D036F26C6}" type="datetimeFigureOut">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11/07/2022</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6A857A9-C1F5-42F5-A50E-C38E39FC719C}" type="slidenum">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1140265897"/>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smtClean="0"/>
              <a:t>Click to edit Master title style</a:t>
            </a:r>
            <a:endParaRPr lang="id-ID"/>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d-ID"/>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16AD72B-54FC-4D14-9DF5-069D036F26C6}" type="datetimeFigureOut">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11/07/2022</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6A857A9-C1F5-42F5-A50E-C38E39FC719C}" type="slidenum">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2700626467"/>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id-ID"/>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16AD72B-54FC-4D14-9DF5-069D036F26C6}" type="datetimeFigureOut">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11/07/2022</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6A857A9-C1F5-42F5-A50E-C38E39FC719C}" type="slidenum">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2133021639"/>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smtClean="0"/>
              <a:t>Click to edit Master title style</a:t>
            </a:r>
            <a:endParaRPr lang="id-ID"/>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16AD72B-54FC-4D14-9DF5-069D036F26C6}" type="datetimeFigureOut">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11/07/2022</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6A857A9-C1F5-42F5-A50E-C38E39FC719C}" type="slidenum">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3492782006"/>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smtClean="0"/>
              <a:t>Click to edit Master title style</a:t>
            </a:r>
            <a:endParaRPr lang="id-ID"/>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id-ID"/>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16AD72B-54FC-4D14-9DF5-069D036F26C6}" type="datetimeFigureOut">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11/07/2022</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6A857A9-C1F5-42F5-A50E-C38E39FC719C}" type="slidenum">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2118077044"/>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id-ID"/>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16AD72B-54FC-4D14-9DF5-069D036F26C6}" type="datetimeFigureOut">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11/07/2022</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6A857A9-C1F5-42F5-A50E-C38E39FC719C}" type="slidenum">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2941402037"/>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smtClean="0"/>
              <a:t>Click to edit Master title style</a:t>
            </a:r>
            <a:endParaRPr lang="id-ID"/>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16AD72B-54FC-4D14-9DF5-069D036F26C6}" type="datetimeFigureOut">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11/07/2022</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6A857A9-C1F5-42F5-A50E-C38E39FC719C}" type="slidenum">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1656710555"/>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id-ID"/>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16AD72B-54FC-4D14-9DF5-069D036F26C6}" type="datetimeFigureOut">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11/07/2022</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6A857A9-C1F5-42F5-A50E-C38E39FC719C}" type="slidenum">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3971875171"/>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id-ID"/>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7" name="Date Placeholder 6"/>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16AD72B-54FC-4D14-9DF5-069D036F26C6}" type="datetimeFigureOut">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11/07/2022</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8" name="Footer Placeholder 7"/>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9" name="Slide Number Placeholder 8"/>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6A857A9-C1F5-42F5-A50E-C38E39FC719C}" type="slidenum">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46102082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988240B-D7EA-4293-B63E-BDADAA8012BE}" type="datetimeFigureOut">
              <a:rPr lang="en-US" smtClean="0"/>
              <a:t>7/11/2022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952A491-294D-4171-A746-E73DAF489EF2}" type="slidenum">
              <a:rPr lang="en-US" smtClean="0"/>
              <a:t>‹#›</a:t>
            </a:fld>
            <a:endParaRPr lang="en-US"/>
          </a:p>
        </p:txBody>
      </p:sp>
    </p:spTree>
    <p:extLst>
      <p:ext uri="{BB962C8B-B14F-4D97-AF65-F5344CB8AC3E}">
        <p14:creationId xmlns:p14="http://schemas.microsoft.com/office/powerpoint/2010/main" val="3993597512"/>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id-ID"/>
          </a:p>
        </p:txBody>
      </p:sp>
      <p:sp>
        <p:nvSpPr>
          <p:cNvPr id="3" name="Date Placeholder 2"/>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16AD72B-54FC-4D14-9DF5-069D036F26C6}" type="datetimeFigureOut">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11/07/2022</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4" name="Footer Placeholder 3"/>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Slide Number Placeholder 4"/>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6A857A9-C1F5-42F5-A50E-C38E39FC719C}" type="slidenum">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2502221566"/>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16AD72B-54FC-4D14-9DF5-069D036F26C6}" type="datetimeFigureOut">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11/07/2022</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3" name="Footer Placeholder 2"/>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6A857A9-C1F5-42F5-A50E-C38E39FC719C}" type="slidenum">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1341650026"/>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smtClean="0"/>
              <a:t>Click to edit Master title style</a:t>
            </a:r>
            <a:endParaRPr lang="id-ID"/>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16AD72B-54FC-4D14-9DF5-069D036F26C6}" type="datetimeFigureOut">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11/07/2022</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6A857A9-C1F5-42F5-A50E-C38E39FC719C}" type="slidenum">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3356067330"/>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smtClean="0"/>
              <a:t>Click to edit Master title style</a:t>
            </a:r>
            <a:endParaRPr lang="id-ID"/>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d-ID"/>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16AD72B-54FC-4D14-9DF5-069D036F26C6}" type="datetimeFigureOut">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11/07/2022</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6A857A9-C1F5-42F5-A50E-C38E39FC719C}" type="slidenum">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986145492"/>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id-ID"/>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16AD72B-54FC-4D14-9DF5-069D036F26C6}" type="datetimeFigureOut">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11/07/2022</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6A857A9-C1F5-42F5-A50E-C38E39FC719C}" type="slidenum">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3473354072"/>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smtClean="0"/>
              <a:t>Click to edit Master title style</a:t>
            </a:r>
            <a:endParaRPr lang="id-ID"/>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16AD72B-54FC-4D14-9DF5-069D036F26C6}" type="datetimeFigureOut">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11/07/2022</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6A857A9-C1F5-42F5-A50E-C38E39FC719C}" type="slidenum">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3015681745"/>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smtClean="0"/>
              <a:t>Click to edit Master title style</a:t>
            </a:r>
            <a:endParaRPr lang="id-ID"/>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id-ID"/>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16AD72B-54FC-4D14-9DF5-069D036F26C6}" type="datetimeFigureOut">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11/07/2022</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6A857A9-C1F5-42F5-A50E-C38E39FC719C}" type="slidenum">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2988695578"/>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id-ID"/>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16AD72B-54FC-4D14-9DF5-069D036F26C6}" type="datetimeFigureOut">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11/07/2022</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6A857A9-C1F5-42F5-A50E-C38E39FC719C}" type="slidenum">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470182459"/>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smtClean="0"/>
              <a:t>Click to edit Master title style</a:t>
            </a:r>
            <a:endParaRPr lang="id-ID"/>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16AD72B-54FC-4D14-9DF5-069D036F26C6}" type="datetimeFigureOut">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11/07/2022</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6A857A9-C1F5-42F5-A50E-C38E39FC719C}" type="slidenum">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2474524455"/>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id-ID"/>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16AD72B-54FC-4D14-9DF5-069D036F26C6}" type="datetimeFigureOut">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11/07/2022</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6A857A9-C1F5-42F5-A50E-C38E39FC719C}" type="slidenum">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141576272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988240B-D7EA-4293-B63E-BDADAA8012BE}" type="datetimeFigureOut">
              <a:rPr lang="en-US" smtClean="0"/>
              <a:t>7/11/2022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952A491-294D-4171-A746-E73DAF489EF2}" type="slidenum">
              <a:rPr lang="en-US" smtClean="0"/>
              <a:t>‹#›</a:t>
            </a:fld>
            <a:endParaRPr lang="en-US"/>
          </a:p>
        </p:txBody>
      </p:sp>
    </p:spTree>
    <p:extLst>
      <p:ext uri="{BB962C8B-B14F-4D97-AF65-F5344CB8AC3E}">
        <p14:creationId xmlns:p14="http://schemas.microsoft.com/office/powerpoint/2010/main" val="2625990185"/>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id-ID"/>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7" name="Date Placeholder 6"/>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16AD72B-54FC-4D14-9DF5-069D036F26C6}" type="datetimeFigureOut">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11/07/2022</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8" name="Footer Placeholder 7"/>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9" name="Slide Number Placeholder 8"/>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6A857A9-C1F5-42F5-A50E-C38E39FC719C}" type="slidenum">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2708689134"/>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id-ID"/>
          </a:p>
        </p:txBody>
      </p:sp>
      <p:sp>
        <p:nvSpPr>
          <p:cNvPr id="3" name="Date Placeholder 2"/>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16AD72B-54FC-4D14-9DF5-069D036F26C6}" type="datetimeFigureOut">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11/07/2022</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4" name="Footer Placeholder 3"/>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Slide Number Placeholder 4"/>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6A857A9-C1F5-42F5-A50E-C38E39FC719C}" type="slidenum">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1185300014"/>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16AD72B-54FC-4D14-9DF5-069D036F26C6}" type="datetimeFigureOut">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11/07/2022</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3" name="Footer Placeholder 2"/>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6A857A9-C1F5-42F5-A50E-C38E39FC719C}" type="slidenum">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1968772829"/>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smtClean="0"/>
              <a:t>Click to edit Master title style</a:t>
            </a:r>
            <a:endParaRPr lang="id-ID"/>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16AD72B-54FC-4D14-9DF5-069D036F26C6}" type="datetimeFigureOut">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11/07/2022</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6A857A9-C1F5-42F5-A50E-C38E39FC719C}" type="slidenum">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3819685596"/>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smtClean="0"/>
              <a:t>Click to edit Master title style</a:t>
            </a:r>
            <a:endParaRPr lang="id-ID"/>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d-ID"/>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16AD72B-54FC-4D14-9DF5-069D036F26C6}" type="datetimeFigureOut">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11/07/2022</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6A857A9-C1F5-42F5-A50E-C38E39FC719C}" type="slidenum">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4162961690"/>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id-ID"/>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16AD72B-54FC-4D14-9DF5-069D036F26C6}" type="datetimeFigureOut">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11/07/2022</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6A857A9-C1F5-42F5-A50E-C38E39FC719C}" type="slidenum">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2445693291"/>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smtClean="0"/>
              <a:t>Click to edit Master title style</a:t>
            </a:r>
            <a:endParaRPr lang="id-ID"/>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16AD72B-54FC-4D14-9DF5-069D036F26C6}" type="datetimeFigureOut">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11/07/2022</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6A857A9-C1F5-42F5-A50E-C38E39FC719C}" type="slidenum">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1682248945"/>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smtClean="0"/>
              <a:t>Click to edit Master title style</a:t>
            </a:r>
            <a:endParaRPr lang="id-ID"/>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id-ID"/>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16AD72B-54FC-4D14-9DF5-069D036F26C6}" type="datetimeFigureOut">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11/07/2022</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6A857A9-C1F5-42F5-A50E-C38E39FC719C}" type="slidenum">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2895935919"/>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id-ID"/>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16AD72B-54FC-4D14-9DF5-069D036F26C6}" type="datetimeFigureOut">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11/07/2022</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6A857A9-C1F5-42F5-A50E-C38E39FC719C}" type="slidenum">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3135643035"/>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smtClean="0"/>
              <a:t>Click to edit Master title style</a:t>
            </a:r>
            <a:endParaRPr lang="id-ID"/>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16AD72B-54FC-4D14-9DF5-069D036F26C6}" type="datetimeFigureOut">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11/07/2022</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6A857A9-C1F5-42F5-A50E-C38E39FC719C}" type="slidenum">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22281341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988240B-D7EA-4293-B63E-BDADAA8012BE}" type="datetimeFigureOut">
              <a:rPr lang="en-US" smtClean="0"/>
              <a:t>7/11/2022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952A491-294D-4171-A746-E73DAF489EF2}" type="slidenum">
              <a:rPr lang="en-US" smtClean="0"/>
              <a:t>‹#›</a:t>
            </a:fld>
            <a:endParaRPr lang="en-US"/>
          </a:p>
        </p:txBody>
      </p:sp>
    </p:spTree>
    <p:extLst>
      <p:ext uri="{BB962C8B-B14F-4D97-AF65-F5344CB8AC3E}">
        <p14:creationId xmlns:p14="http://schemas.microsoft.com/office/powerpoint/2010/main" val="648752665"/>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id-ID"/>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16AD72B-54FC-4D14-9DF5-069D036F26C6}" type="datetimeFigureOut">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11/07/2022</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6A857A9-C1F5-42F5-A50E-C38E39FC719C}" type="slidenum">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938718081"/>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id-ID"/>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7" name="Date Placeholder 6"/>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16AD72B-54FC-4D14-9DF5-069D036F26C6}" type="datetimeFigureOut">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11/07/2022</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8" name="Footer Placeholder 7"/>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9" name="Slide Number Placeholder 8"/>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6A857A9-C1F5-42F5-A50E-C38E39FC719C}" type="slidenum">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2729585437"/>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id-ID"/>
          </a:p>
        </p:txBody>
      </p:sp>
      <p:sp>
        <p:nvSpPr>
          <p:cNvPr id="3" name="Date Placeholder 2"/>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16AD72B-54FC-4D14-9DF5-069D036F26C6}" type="datetimeFigureOut">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11/07/2022</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4" name="Footer Placeholder 3"/>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Slide Number Placeholder 4"/>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6A857A9-C1F5-42F5-A50E-C38E39FC719C}" type="slidenum">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847545313"/>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16AD72B-54FC-4D14-9DF5-069D036F26C6}" type="datetimeFigureOut">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11/07/2022</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3" name="Footer Placeholder 2"/>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6A857A9-C1F5-42F5-A50E-C38E39FC719C}" type="slidenum">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2769019732"/>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smtClean="0"/>
              <a:t>Click to edit Master title style</a:t>
            </a:r>
            <a:endParaRPr lang="id-ID"/>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16AD72B-54FC-4D14-9DF5-069D036F26C6}" type="datetimeFigureOut">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11/07/2022</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6A857A9-C1F5-42F5-A50E-C38E39FC719C}" type="slidenum">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1806430535"/>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smtClean="0"/>
              <a:t>Click to edit Master title style</a:t>
            </a:r>
            <a:endParaRPr lang="id-ID"/>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d-ID"/>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16AD72B-54FC-4D14-9DF5-069D036F26C6}" type="datetimeFigureOut">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11/07/2022</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6A857A9-C1F5-42F5-A50E-C38E39FC719C}" type="slidenum">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555686768"/>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id-ID"/>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16AD72B-54FC-4D14-9DF5-069D036F26C6}" type="datetimeFigureOut">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11/07/2022</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6A857A9-C1F5-42F5-A50E-C38E39FC719C}" type="slidenum">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2403213705"/>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smtClean="0"/>
              <a:t>Click to edit Master title style</a:t>
            </a:r>
            <a:endParaRPr lang="id-ID"/>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16AD72B-54FC-4D14-9DF5-069D036F26C6}" type="datetimeFigureOut">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11/07/2022</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6A857A9-C1F5-42F5-A50E-C38E39FC719C}" type="slidenum">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1561936523"/>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smtClean="0"/>
              <a:t>Click to edit Master title style</a:t>
            </a:r>
            <a:endParaRPr lang="id-ID"/>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smtClean="0"/>
              <a:t>Click to edit Master subtitle style</a:t>
            </a:r>
            <a:endParaRPr lang="id-ID"/>
          </a:p>
        </p:txBody>
      </p:sp>
      <p:sp>
        <p:nvSpPr>
          <p:cNvPr id="4" name="Date Placeholder 3"/>
          <p:cNvSpPr>
            <a:spLocks noGrp="1"/>
          </p:cNvSpPr>
          <p:nvPr>
            <p:ph type="dt" sz="half" idx="10"/>
          </p:nvPr>
        </p:nvSpPr>
        <p:spPr/>
        <p:txBody>
          <a:bodyPr/>
          <a:lstStyle/>
          <a:p>
            <a:pPr defTabSz="1219170"/>
            <a:fld id="{EA530C2B-930A-4D05-9332-2BCD877291CD}" type="datetimeFigureOut">
              <a:rPr lang="id-ID" smtClean="0">
                <a:solidFill>
                  <a:prstClr val="black">
                    <a:tint val="75000"/>
                  </a:prstClr>
                </a:solidFill>
              </a:rPr>
              <a:pPr defTabSz="1219170"/>
              <a:t>11/07/2022</a:t>
            </a:fld>
            <a:endParaRPr lang="id-ID">
              <a:solidFill>
                <a:prstClr val="black">
                  <a:tint val="75000"/>
                </a:prstClr>
              </a:solidFill>
            </a:endParaRPr>
          </a:p>
        </p:txBody>
      </p:sp>
      <p:sp>
        <p:nvSpPr>
          <p:cNvPr id="5" name="Footer Placeholder 4"/>
          <p:cNvSpPr>
            <a:spLocks noGrp="1"/>
          </p:cNvSpPr>
          <p:nvPr>
            <p:ph type="ftr" sz="quarter" idx="11"/>
          </p:nvPr>
        </p:nvSpPr>
        <p:spPr/>
        <p:txBody>
          <a:bodyPr/>
          <a:lstStyle/>
          <a:p>
            <a:pPr defTabSz="1219170"/>
            <a:endParaRPr lang="id-ID">
              <a:solidFill>
                <a:prstClr val="black">
                  <a:tint val="75000"/>
                </a:prstClr>
              </a:solidFill>
            </a:endParaRPr>
          </a:p>
        </p:txBody>
      </p:sp>
      <p:sp>
        <p:nvSpPr>
          <p:cNvPr id="6" name="Slide Number Placeholder 5"/>
          <p:cNvSpPr>
            <a:spLocks noGrp="1"/>
          </p:cNvSpPr>
          <p:nvPr>
            <p:ph type="sldNum" sz="quarter" idx="12"/>
          </p:nvPr>
        </p:nvSpPr>
        <p:spPr/>
        <p:txBody>
          <a:bodyPr/>
          <a:lstStyle/>
          <a:p>
            <a:pPr defTabSz="1219170"/>
            <a:fld id="{9EF3C71E-0B85-4318-8DB8-C2FD3C92F425}" type="slidenum">
              <a:rPr lang="id-ID" smtClean="0">
                <a:solidFill>
                  <a:prstClr val="black">
                    <a:tint val="75000"/>
                  </a:prstClr>
                </a:solidFill>
              </a:rPr>
              <a:pPr defTabSz="1219170"/>
              <a:t>‹#›</a:t>
            </a:fld>
            <a:endParaRPr lang="id-ID">
              <a:solidFill>
                <a:prstClr val="black">
                  <a:tint val="75000"/>
                </a:prstClr>
              </a:solidFill>
            </a:endParaRPr>
          </a:p>
        </p:txBody>
      </p:sp>
    </p:spTree>
    <p:extLst>
      <p:ext uri="{BB962C8B-B14F-4D97-AF65-F5344CB8AC3E}">
        <p14:creationId xmlns:p14="http://schemas.microsoft.com/office/powerpoint/2010/main" val="851090505"/>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id-ID"/>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4" name="Date Placeholder 3"/>
          <p:cNvSpPr>
            <a:spLocks noGrp="1"/>
          </p:cNvSpPr>
          <p:nvPr>
            <p:ph type="dt" sz="half" idx="10"/>
          </p:nvPr>
        </p:nvSpPr>
        <p:spPr/>
        <p:txBody>
          <a:bodyPr/>
          <a:lstStyle/>
          <a:p>
            <a:pPr defTabSz="1219170"/>
            <a:fld id="{EA530C2B-930A-4D05-9332-2BCD877291CD}" type="datetimeFigureOut">
              <a:rPr lang="id-ID" smtClean="0">
                <a:solidFill>
                  <a:prstClr val="black">
                    <a:tint val="75000"/>
                  </a:prstClr>
                </a:solidFill>
              </a:rPr>
              <a:pPr defTabSz="1219170"/>
              <a:t>11/07/2022</a:t>
            </a:fld>
            <a:endParaRPr lang="id-ID">
              <a:solidFill>
                <a:prstClr val="black">
                  <a:tint val="75000"/>
                </a:prstClr>
              </a:solidFill>
            </a:endParaRPr>
          </a:p>
        </p:txBody>
      </p:sp>
      <p:sp>
        <p:nvSpPr>
          <p:cNvPr id="5" name="Footer Placeholder 4"/>
          <p:cNvSpPr>
            <a:spLocks noGrp="1"/>
          </p:cNvSpPr>
          <p:nvPr>
            <p:ph type="ftr" sz="quarter" idx="11"/>
          </p:nvPr>
        </p:nvSpPr>
        <p:spPr/>
        <p:txBody>
          <a:bodyPr/>
          <a:lstStyle/>
          <a:p>
            <a:pPr defTabSz="1219170"/>
            <a:endParaRPr lang="id-ID">
              <a:solidFill>
                <a:prstClr val="black">
                  <a:tint val="75000"/>
                </a:prstClr>
              </a:solidFill>
            </a:endParaRPr>
          </a:p>
        </p:txBody>
      </p:sp>
      <p:sp>
        <p:nvSpPr>
          <p:cNvPr id="6" name="Slide Number Placeholder 5"/>
          <p:cNvSpPr>
            <a:spLocks noGrp="1"/>
          </p:cNvSpPr>
          <p:nvPr>
            <p:ph type="sldNum" sz="quarter" idx="12"/>
          </p:nvPr>
        </p:nvSpPr>
        <p:spPr/>
        <p:txBody>
          <a:bodyPr/>
          <a:lstStyle/>
          <a:p>
            <a:pPr defTabSz="1219170"/>
            <a:fld id="{9EF3C71E-0B85-4318-8DB8-C2FD3C92F425}" type="slidenum">
              <a:rPr lang="id-ID" smtClean="0">
                <a:solidFill>
                  <a:prstClr val="black">
                    <a:tint val="75000"/>
                  </a:prstClr>
                </a:solidFill>
              </a:rPr>
              <a:pPr defTabSz="1219170"/>
              <a:t>‹#›</a:t>
            </a:fld>
            <a:endParaRPr lang="id-ID">
              <a:solidFill>
                <a:prstClr val="black">
                  <a:tint val="75000"/>
                </a:prstClr>
              </a:solidFill>
            </a:endParaRPr>
          </a:p>
        </p:txBody>
      </p:sp>
    </p:spTree>
    <p:extLst>
      <p:ext uri="{BB962C8B-B14F-4D97-AF65-F5344CB8AC3E}">
        <p14:creationId xmlns:p14="http://schemas.microsoft.com/office/powerpoint/2010/main" val="48273017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1988240B-D7EA-4293-B63E-BDADAA8012BE}" type="datetimeFigureOut">
              <a:rPr lang="en-US" smtClean="0"/>
              <a:t>7/11/2022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952A491-294D-4171-A746-E73DAF489EF2}" type="slidenum">
              <a:rPr lang="en-US" smtClean="0"/>
              <a:t>‹#›</a:t>
            </a:fld>
            <a:endParaRPr lang="en-US"/>
          </a:p>
        </p:txBody>
      </p:sp>
    </p:spTree>
    <p:extLst>
      <p:ext uri="{BB962C8B-B14F-4D97-AF65-F5344CB8AC3E}">
        <p14:creationId xmlns:p14="http://schemas.microsoft.com/office/powerpoint/2010/main" val="1578189695"/>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5333" b="1" cap="all"/>
            </a:lvl1pPr>
          </a:lstStyle>
          <a:p>
            <a:r>
              <a:rPr lang="en-US" smtClean="0"/>
              <a:t>Click to edit Master title style</a:t>
            </a:r>
            <a:endParaRPr lang="id-ID"/>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667">
                <a:solidFill>
                  <a:schemeClr val="tx1">
                    <a:tint val="75000"/>
                  </a:schemeClr>
                </a:solidFill>
              </a:defRPr>
            </a:lvl1pPr>
            <a:lvl2pPr marL="609585" indent="0">
              <a:buNone/>
              <a:defRPr sz="2400">
                <a:solidFill>
                  <a:schemeClr val="tx1">
                    <a:tint val="75000"/>
                  </a:schemeClr>
                </a:solidFill>
              </a:defRPr>
            </a:lvl2pPr>
            <a:lvl3pPr marL="1219170" indent="0">
              <a:buNone/>
              <a:defRPr sz="2133">
                <a:solidFill>
                  <a:schemeClr val="tx1">
                    <a:tint val="75000"/>
                  </a:schemeClr>
                </a:solidFill>
              </a:defRPr>
            </a:lvl3pPr>
            <a:lvl4pPr marL="1828754" indent="0">
              <a:buNone/>
              <a:defRPr sz="1867">
                <a:solidFill>
                  <a:schemeClr val="tx1">
                    <a:tint val="75000"/>
                  </a:schemeClr>
                </a:solidFill>
              </a:defRPr>
            </a:lvl4pPr>
            <a:lvl5pPr marL="2438339" indent="0">
              <a:buNone/>
              <a:defRPr sz="1867">
                <a:solidFill>
                  <a:schemeClr val="tx1">
                    <a:tint val="75000"/>
                  </a:schemeClr>
                </a:solidFill>
              </a:defRPr>
            </a:lvl5pPr>
            <a:lvl6pPr marL="3047924" indent="0">
              <a:buNone/>
              <a:defRPr sz="1867">
                <a:solidFill>
                  <a:schemeClr val="tx1">
                    <a:tint val="75000"/>
                  </a:schemeClr>
                </a:solidFill>
              </a:defRPr>
            </a:lvl6pPr>
            <a:lvl7pPr marL="3657509" indent="0">
              <a:buNone/>
              <a:defRPr sz="1867">
                <a:solidFill>
                  <a:schemeClr val="tx1">
                    <a:tint val="75000"/>
                  </a:schemeClr>
                </a:solidFill>
              </a:defRPr>
            </a:lvl7pPr>
            <a:lvl8pPr marL="4267093" indent="0">
              <a:buNone/>
              <a:defRPr sz="1867">
                <a:solidFill>
                  <a:schemeClr val="tx1">
                    <a:tint val="75000"/>
                  </a:schemeClr>
                </a:solidFill>
              </a:defRPr>
            </a:lvl8pPr>
            <a:lvl9pPr marL="4876678" indent="0">
              <a:buNone/>
              <a:defRPr sz="1867">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pPr defTabSz="1219170"/>
            <a:fld id="{EA530C2B-930A-4D05-9332-2BCD877291CD}" type="datetimeFigureOut">
              <a:rPr lang="id-ID" smtClean="0">
                <a:solidFill>
                  <a:prstClr val="black">
                    <a:tint val="75000"/>
                  </a:prstClr>
                </a:solidFill>
              </a:rPr>
              <a:pPr defTabSz="1219170"/>
              <a:t>11/07/2022</a:t>
            </a:fld>
            <a:endParaRPr lang="id-ID">
              <a:solidFill>
                <a:prstClr val="black">
                  <a:tint val="75000"/>
                </a:prstClr>
              </a:solidFill>
            </a:endParaRPr>
          </a:p>
        </p:txBody>
      </p:sp>
      <p:sp>
        <p:nvSpPr>
          <p:cNvPr id="5" name="Footer Placeholder 4"/>
          <p:cNvSpPr>
            <a:spLocks noGrp="1"/>
          </p:cNvSpPr>
          <p:nvPr>
            <p:ph type="ftr" sz="quarter" idx="11"/>
          </p:nvPr>
        </p:nvSpPr>
        <p:spPr/>
        <p:txBody>
          <a:bodyPr/>
          <a:lstStyle/>
          <a:p>
            <a:pPr defTabSz="1219170"/>
            <a:endParaRPr lang="id-ID">
              <a:solidFill>
                <a:prstClr val="black">
                  <a:tint val="75000"/>
                </a:prstClr>
              </a:solidFill>
            </a:endParaRPr>
          </a:p>
        </p:txBody>
      </p:sp>
      <p:sp>
        <p:nvSpPr>
          <p:cNvPr id="6" name="Slide Number Placeholder 5"/>
          <p:cNvSpPr>
            <a:spLocks noGrp="1"/>
          </p:cNvSpPr>
          <p:nvPr>
            <p:ph type="sldNum" sz="quarter" idx="12"/>
          </p:nvPr>
        </p:nvSpPr>
        <p:spPr/>
        <p:txBody>
          <a:bodyPr/>
          <a:lstStyle/>
          <a:p>
            <a:pPr defTabSz="1219170"/>
            <a:fld id="{9EF3C71E-0B85-4318-8DB8-C2FD3C92F425}" type="slidenum">
              <a:rPr lang="id-ID" smtClean="0">
                <a:solidFill>
                  <a:prstClr val="black">
                    <a:tint val="75000"/>
                  </a:prstClr>
                </a:solidFill>
              </a:rPr>
              <a:pPr defTabSz="1219170"/>
              <a:t>‹#›</a:t>
            </a:fld>
            <a:endParaRPr lang="id-ID">
              <a:solidFill>
                <a:prstClr val="black">
                  <a:tint val="75000"/>
                </a:prstClr>
              </a:solidFill>
            </a:endParaRPr>
          </a:p>
        </p:txBody>
      </p:sp>
    </p:spTree>
    <p:extLst>
      <p:ext uri="{BB962C8B-B14F-4D97-AF65-F5344CB8AC3E}">
        <p14:creationId xmlns:p14="http://schemas.microsoft.com/office/powerpoint/2010/main" val="838630042"/>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id-ID"/>
          </a:p>
        </p:txBody>
      </p:sp>
      <p:sp>
        <p:nvSpPr>
          <p:cNvPr id="3" name="Content Placeholder 2"/>
          <p:cNvSpPr>
            <a:spLocks noGrp="1"/>
          </p:cNvSpPr>
          <p:nvPr>
            <p:ph sz="half" idx="1"/>
          </p:nvPr>
        </p:nvSpPr>
        <p:spPr>
          <a:xfrm>
            <a:off x="609600" y="1600201"/>
            <a:ext cx="5384800" cy="4525963"/>
          </a:xfrm>
        </p:spPr>
        <p:txBody>
          <a:bodyPr/>
          <a:lstStyle>
            <a:lvl1pPr>
              <a:defRPr sz="3733"/>
            </a:lvl1pPr>
            <a:lvl2pPr>
              <a:defRPr sz="3200"/>
            </a:lvl2pPr>
            <a:lvl3pPr>
              <a:defRPr sz="2667"/>
            </a:lvl3pPr>
            <a:lvl4pPr>
              <a:defRPr sz="2400"/>
            </a:lvl4pPr>
            <a:lvl5pPr>
              <a:defRPr sz="2400"/>
            </a:lvl5pPr>
            <a:lvl6pPr>
              <a:defRPr sz="2400"/>
            </a:lvl6pPr>
            <a:lvl7pPr>
              <a:defRPr sz="2400"/>
            </a:lvl7pPr>
            <a:lvl8pPr>
              <a:defRPr sz="2400"/>
            </a:lvl8pPr>
            <a:lvl9pPr>
              <a:defRPr sz="2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4" name="Content Placeholder 3"/>
          <p:cNvSpPr>
            <a:spLocks noGrp="1"/>
          </p:cNvSpPr>
          <p:nvPr>
            <p:ph sz="half" idx="2"/>
          </p:nvPr>
        </p:nvSpPr>
        <p:spPr>
          <a:xfrm>
            <a:off x="6197600" y="1600201"/>
            <a:ext cx="5384800" cy="4525963"/>
          </a:xfrm>
        </p:spPr>
        <p:txBody>
          <a:bodyPr/>
          <a:lstStyle>
            <a:lvl1pPr>
              <a:defRPr sz="3733"/>
            </a:lvl1pPr>
            <a:lvl2pPr>
              <a:defRPr sz="3200"/>
            </a:lvl2pPr>
            <a:lvl3pPr>
              <a:defRPr sz="2667"/>
            </a:lvl3pPr>
            <a:lvl4pPr>
              <a:defRPr sz="2400"/>
            </a:lvl4pPr>
            <a:lvl5pPr>
              <a:defRPr sz="2400"/>
            </a:lvl5pPr>
            <a:lvl6pPr>
              <a:defRPr sz="2400"/>
            </a:lvl6pPr>
            <a:lvl7pPr>
              <a:defRPr sz="2400"/>
            </a:lvl7pPr>
            <a:lvl8pPr>
              <a:defRPr sz="2400"/>
            </a:lvl8pPr>
            <a:lvl9pPr>
              <a:defRPr sz="2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5" name="Date Placeholder 4"/>
          <p:cNvSpPr>
            <a:spLocks noGrp="1"/>
          </p:cNvSpPr>
          <p:nvPr>
            <p:ph type="dt" sz="half" idx="10"/>
          </p:nvPr>
        </p:nvSpPr>
        <p:spPr/>
        <p:txBody>
          <a:bodyPr/>
          <a:lstStyle/>
          <a:p>
            <a:pPr defTabSz="1219170"/>
            <a:fld id="{EA530C2B-930A-4D05-9332-2BCD877291CD}" type="datetimeFigureOut">
              <a:rPr lang="id-ID" smtClean="0">
                <a:solidFill>
                  <a:prstClr val="black">
                    <a:tint val="75000"/>
                  </a:prstClr>
                </a:solidFill>
              </a:rPr>
              <a:pPr defTabSz="1219170"/>
              <a:t>11/07/2022</a:t>
            </a:fld>
            <a:endParaRPr lang="id-ID">
              <a:solidFill>
                <a:prstClr val="black">
                  <a:tint val="75000"/>
                </a:prstClr>
              </a:solidFill>
            </a:endParaRPr>
          </a:p>
        </p:txBody>
      </p:sp>
      <p:sp>
        <p:nvSpPr>
          <p:cNvPr id="6" name="Footer Placeholder 5"/>
          <p:cNvSpPr>
            <a:spLocks noGrp="1"/>
          </p:cNvSpPr>
          <p:nvPr>
            <p:ph type="ftr" sz="quarter" idx="11"/>
          </p:nvPr>
        </p:nvSpPr>
        <p:spPr/>
        <p:txBody>
          <a:bodyPr/>
          <a:lstStyle/>
          <a:p>
            <a:pPr defTabSz="1219170"/>
            <a:endParaRPr lang="id-ID">
              <a:solidFill>
                <a:prstClr val="black">
                  <a:tint val="75000"/>
                </a:prstClr>
              </a:solidFill>
            </a:endParaRPr>
          </a:p>
        </p:txBody>
      </p:sp>
      <p:sp>
        <p:nvSpPr>
          <p:cNvPr id="7" name="Slide Number Placeholder 6"/>
          <p:cNvSpPr>
            <a:spLocks noGrp="1"/>
          </p:cNvSpPr>
          <p:nvPr>
            <p:ph type="sldNum" sz="quarter" idx="12"/>
          </p:nvPr>
        </p:nvSpPr>
        <p:spPr/>
        <p:txBody>
          <a:bodyPr/>
          <a:lstStyle/>
          <a:p>
            <a:pPr defTabSz="1219170"/>
            <a:fld id="{9EF3C71E-0B85-4318-8DB8-C2FD3C92F425}" type="slidenum">
              <a:rPr lang="id-ID" smtClean="0">
                <a:solidFill>
                  <a:prstClr val="black">
                    <a:tint val="75000"/>
                  </a:prstClr>
                </a:solidFill>
              </a:rPr>
              <a:pPr defTabSz="1219170"/>
              <a:t>‹#›</a:t>
            </a:fld>
            <a:endParaRPr lang="id-ID">
              <a:solidFill>
                <a:prstClr val="black">
                  <a:tint val="75000"/>
                </a:prstClr>
              </a:solidFill>
            </a:endParaRPr>
          </a:p>
        </p:txBody>
      </p:sp>
    </p:spTree>
    <p:extLst>
      <p:ext uri="{BB962C8B-B14F-4D97-AF65-F5344CB8AC3E}">
        <p14:creationId xmlns:p14="http://schemas.microsoft.com/office/powerpoint/2010/main" val="672854733"/>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id-ID"/>
          </a:p>
        </p:txBody>
      </p:sp>
      <p:sp>
        <p:nvSpPr>
          <p:cNvPr id="3" name="Text Placeholder 2"/>
          <p:cNvSpPr>
            <a:spLocks noGrp="1"/>
          </p:cNvSpPr>
          <p:nvPr>
            <p:ph type="body" idx="1"/>
          </p:nvPr>
        </p:nvSpPr>
        <p:spPr>
          <a:xfrm>
            <a:off x="609600" y="1535113"/>
            <a:ext cx="5386917" cy="639763"/>
          </a:xfrm>
        </p:spPr>
        <p:txBody>
          <a:bodyPr anchor="b"/>
          <a:lstStyle>
            <a:lvl1pPr marL="0" indent="0">
              <a:buNone/>
              <a:defRPr sz="3200" b="1"/>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en-US" smtClean="0"/>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3200"/>
            </a:lvl1pPr>
            <a:lvl2pPr>
              <a:defRPr sz="2667"/>
            </a:lvl2pPr>
            <a:lvl3pPr>
              <a:defRPr sz="2400"/>
            </a:lvl3pPr>
            <a:lvl4pPr>
              <a:defRPr sz="2133"/>
            </a:lvl4pPr>
            <a:lvl5pPr>
              <a:defRPr sz="2133"/>
            </a:lvl5pPr>
            <a:lvl6pPr>
              <a:defRPr sz="2133"/>
            </a:lvl6pPr>
            <a:lvl7pPr>
              <a:defRPr sz="2133"/>
            </a:lvl7pPr>
            <a:lvl8pPr>
              <a:defRPr sz="2133"/>
            </a:lvl8pPr>
            <a:lvl9pPr>
              <a:defRPr sz="2133"/>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5" name="Text Placeholder 4"/>
          <p:cNvSpPr>
            <a:spLocks noGrp="1"/>
          </p:cNvSpPr>
          <p:nvPr>
            <p:ph type="body" sz="quarter" idx="3"/>
          </p:nvPr>
        </p:nvSpPr>
        <p:spPr>
          <a:xfrm>
            <a:off x="6193369" y="1535113"/>
            <a:ext cx="5389033" cy="639763"/>
          </a:xfrm>
        </p:spPr>
        <p:txBody>
          <a:bodyPr anchor="b"/>
          <a:lstStyle>
            <a:lvl1pPr marL="0" indent="0">
              <a:buNone/>
              <a:defRPr sz="3200" b="1"/>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en-US" smtClean="0"/>
              <a:t>Click to edit Master text styles</a:t>
            </a:r>
          </a:p>
        </p:txBody>
      </p:sp>
      <p:sp>
        <p:nvSpPr>
          <p:cNvPr id="6" name="Content Placeholder 5"/>
          <p:cNvSpPr>
            <a:spLocks noGrp="1"/>
          </p:cNvSpPr>
          <p:nvPr>
            <p:ph sz="quarter" idx="4"/>
          </p:nvPr>
        </p:nvSpPr>
        <p:spPr>
          <a:xfrm>
            <a:off x="6193369" y="2174875"/>
            <a:ext cx="5389033" cy="3951288"/>
          </a:xfrm>
        </p:spPr>
        <p:txBody>
          <a:bodyPr/>
          <a:lstStyle>
            <a:lvl1pPr>
              <a:defRPr sz="3200"/>
            </a:lvl1pPr>
            <a:lvl2pPr>
              <a:defRPr sz="2667"/>
            </a:lvl2pPr>
            <a:lvl3pPr>
              <a:defRPr sz="2400"/>
            </a:lvl3pPr>
            <a:lvl4pPr>
              <a:defRPr sz="2133"/>
            </a:lvl4pPr>
            <a:lvl5pPr>
              <a:defRPr sz="2133"/>
            </a:lvl5pPr>
            <a:lvl6pPr>
              <a:defRPr sz="2133"/>
            </a:lvl6pPr>
            <a:lvl7pPr>
              <a:defRPr sz="2133"/>
            </a:lvl7pPr>
            <a:lvl8pPr>
              <a:defRPr sz="2133"/>
            </a:lvl8pPr>
            <a:lvl9pPr>
              <a:defRPr sz="2133"/>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7" name="Date Placeholder 6"/>
          <p:cNvSpPr>
            <a:spLocks noGrp="1"/>
          </p:cNvSpPr>
          <p:nvPr>
            <p:ph type="dt" sz="half" idx="10"/>
          </p:nvPr>
        </p:nvSpPr>
        <p:spPr/>
        <p:txBody>
          <a:bodyPr/>
          <a:lstStyle/>
          <a:p>
            <a:pPr defTabSz="1219170"/>
            <a:fld id="{EA530C2B-930A-4D05-9332-2BCD877291CD}" type="datetimeFigureOut">
              <a:rPr lang="id-ID" smtClean="0">
                <a:solidFill>
                  <a:prstClr val="black">
                    <a:tint val="75000"/>
                  </a:prstClr>
                </a:solidFill>
              </a:rPr>
              <a:pPr defTabSz="1219170"/>
              <a:t>11/07/2022</a:t>
            </a:fld>
            <a:endParaRPr lang="id-ID">
              <a:solidFill>
                <a:prstClr val="black">
                  <a:tint val="75000"/>
                </a:prstClr>
              </a:solidFill>
            </a:endParaRPr>
          </a:p>
        </p:txBody>
      </p:sp>
      <p:sp>
        <p:nvSpPr>
          <p:cNvPr id="8" name="Footer Placeholder 7"/>
          <p:cNvSpPr>
            <a:spLocks noGrp="1"/>
          </p:cNvSpPr>
          <p:nvPr>
            <p:ph type="ftr" sz="quarter" idx="11"/>
          </p:nvPr>
        </p:nvSpPr>
        <p:spPr/>
        <p:txBody>
          <a:bodyPr/>
          <a:lstStyle/>
          <a:p>
            <a:pPr defTabSz="1219170"/>
            <a:endParaRPr lang="id-ID">
              <a:solidFill>
                <a:prstClr val="black">
                  <a:tint val="75000"/>
                </a:prstClr>
              </a:solidFill>
            </a:endParaRPr>
          </a:p>
        </p:txBody>
      </p:sp>
      <p:sp>
        <p:nvSpPr>
          <p:cNvPr id="9" name="Slide Number Placeholder 8"/>
          <p:cNvSpPr>
            <a:spLocks noGrp="1"/>
          </p:cNvSpPr>
          <p:nvPr>
            <p:ph type="sldNum" sz="quarter" idx="12"/>
          </p:nvPr>
        </p:nvSpPr>
        <p:spPr/>
        <p:txBody>
          <a:bodyPr/>
          <a:lstStyle/>
          <a:p>
            <a:pPr defTabSz="1219170"/>
            <a:fld id="{9EF3C71E-0B85-4318-8DB8-C2FD3C92F425}" type="slidenum">
              <a:rPr lang="id-ID" smtClean="0">
                <a:solidFill>
                  <a:prstClr val="black">
                    <a:tint val="75000"/>
                  </a:prstClr>
                </a:solidFill>
              </a:rPr>
              <a:pPr defTabSz="1219170"/>
              <a:t>‹#›</a:t>
            </a:fld>
            <a:endParaRPr lang="id-ID">
              <a:solidFill>
                <a:prstClr val="black">
                  <a:tint val="75000"/>
                </a:prstClr>
              </a:solidFill>
            </a:endParaRPr>
          </a:p>
        </p:txBody>
      </p:sp>
    </p:spTree>
    <p:extLst>
      <p:ext uri="{BB962C8B-B14F-4D97-AF65-F5344CB8AC3E}">
        <p14:creationId xmlns:p14="http://schemas.microsoft.com/office/powerpoint/2010/main" val="1338999722"/>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id-ID"/>
          </a:p>
        </p:txBody>
      </p:sp>
      <p:sp>
        <p:nvSpPr>
          <p:cNvPr id="3" name="Date Placeholder 2"/>
          <p:cNvSpPr>
            <a:spLocks noGrp="1"/>
          </p:cNvSpPr>
          <p:nvPr>
            <p:ph type="dt" sz="half" idx="10"/>
          </p:nvPr>
        </p:nvSpPr>
        <p:spPr/>
        <p:txBody>
          <a:bodyPr/>
          <a:lstStyle/>
          <a:p>
            <a:pPr defTabSz="1219170"/>
            <a:fld id="{EA530C2B-930A-4D05-9332-2BCD877291CD}" type="datetimeFigureOut">
              <a:rPr lang="id-ID" smtClean="0">
                <a:solidFill>
                  <a:prstClr val="black">
                    <a:tint val="75000"/>
                  </a:prstClr>
                </a:solidFill>
              </a:rPr>
              <a:pPr defTabSz="1219170"/>
              <a:t>11/07/2022</a:t>
            </a:fld>
            <a:endParaRPr lang="id-ID">
              <a:solidFill>
                <a:prstClr val="black">
                  <a:tint val="75000"/>
                </a:prstClr>
              </a:solidFill>
            </a:endParaRPr>
          </a:p>
        </p:txBody>
      </p:sp>
      <p:sp>
        <p:nvSpPr>
          <p:cNvPr id="4" name="Footer Placeholder 3"/>
          <p:cNvSpPr>
            <a:spLocks noGrp="1"/>
          </p:cNvSpPr>
          <p:nvPr>
            <p:ph type="ftr" sz="quarter" idx="11"/>
          </p:nvPr>
        </p:nvSpPr>
        <p:spPr/>
        <p:txBody>
          <a:bodyPr/>
          <a:lstStyle/>
          <a:p>
            <a:pPr defTabSz="1219170"/>
            <a:endParaRPr lang="id-ID">
              <a:solidFill>
                <a:prstClr val="black">
                  <a:tint val="75000"/>
                </a:prstClr>
              </a:solidFill>
            </a:endParaRPr>
          </a:p>
        </p:txBody>
      </p:sp>
      <p:sp>
        <p:nvSpPr>
          <p:cNvPr id="5" name="Slide Number Placeholder 4"/>
          <p:cNvSpPr>
            <a:spLocks noGrp="1"/>
          </p:cNvSpPr>
          <p:nvPr>
            <p:ph type="sldNum" sz="quarter" idx="12"/>
          </p:nvPr>
        </p:nvSpPr>
        <p:spPr/>
        <p:txBody>
          <a:bodyPr/>
          <a:lstStyle/>
          <a:p>
            <a:pPr defTabSz="1219170"/>
            <a:fld id="{9EF3C71E-0B85-4318-8DB8-C2FD3C92F425}" type="slidenum">
              <a:rPr lang="id-ID" smtClean="0">
                <a:solidFill>
                  <a:prstClr val="black">
                    <a:tint val="75000"/>
                  </a:prstClr>
                </a:solidFill>
              </a:rPr>
              <a:pPr defTabSz="1219170"/>
              <a:t>‹#›</a:t>
            </a:fld>
            <a:endParaRPr lang="id-ID">
              <a:solidFill>
                <a:prstClr val="black">
                  <a:tint val="75000"/>
                </a:prstClr>
              </a:solidFill>
            </a:endParaRPr>
          </a:p>
        </p:txBody>
      </p:sp>
    </p:spTree>
    <p:extLst>
      <p:ext uri="{BB962C8B-B14F-4D97-AF65-F5344CB8AC3E}">
        <p14:creationId xmlns:p14="http://schemas.microsoft.com/office/powerpoint/2010/main" val="2185405280"/>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defTabSz="1219170"/>
            <a:fld id="{EA530C2B-930A-4D05-9332-2BCD877291CD}" type="datetimeFigureOut">
              <a:rPr lang="id-ID" smtClean="0">
                <a:solidFill>
                  <a:prstClr val="black">
                    <a:tint val="75000"/>
                  </a:prstClr>
                </a:solidFill>
              </a:rPr>
              <a:pPr defTabSz="1219170"/>
              <a:t>11/07/2022</a:t>
            </a:fld>
            <a:endParaRPr lang="id-ID">
              <a:solidFill>
                <a:prstClr val="black">
                  <a:tint val="75000"/>
                </a:prstClr>
              </a:solidFill>
            </a:endParaRPr>
          </a:p>
        </p:txBody>
      </p:sp>
      <p:sp>
        <p:nvSpPr>
          <p:cNvPr id="3" name="Footer Placeholder 2"/>
          <p:cNvSpPr>
            <a:spLocks noGrp="1"/>
          </p:cNvSpPr>
          <p:nvPr>
            <p:ph type="ftr" sz="quarter" idx="11"/>
          </p:nvPr>
        </p:nvSpPr>
        <p:spPr/>
        <p:txBody>
          <a:bodyPr/>
          <a:lstStyle/>
          <a:p>
            <a:pPr defTabSz="1219170"/>
            <a:endParaRPr lang="id-ID">
              <a:solidFill>
                <a:prstClr val="black">
                  <a:tint val="75000"/>
                </a:prstClr>
              </a:solidFill>
            </a:endParaRPr>
          </a:p>
        </p:txBody>
      </p:sp>
      <p:sp>
        <p:nvSpPr>
          <p:cNvPr id="4" name="Slide Number Placeholder 3"/>
          <p:cNvSpPr>
            <a:spLocks noGrp="1"/>
          </p:cNvSpPr>
          <p:nvPr>
            <p:ph type="sldNum" sz="quarter" idx="12"/>
          </p:nvPr>
        </p:nvSpPr>
        <p:spPr/>
        <p:txBody>
          <a:bodyPr/>
          <a:lstStyle/>
          <a:p>
            <a:pPr defTabSz="1219170"/>
            <a:fld id="{9EF3C71E-0B85-4318-8DB8-C2FD3C92F425}" type="slidenum">
              <a:rPr lang="id-ID" smtClean="0">
                <a:solidFill>
                  <a:prstClr val="black">
                    <a:tint val="75000"/>
                  </a:prstClr>
                </a:solidFill>
              </a:rPr>
              <a:pPr defTabSz="1219170"/>
              <a:t>‹#›</a:t>
            </a:fld>
            <a:endParaRPr lang="id-ID">
              <a:solidFill>
                <a:prstClr val="black">
                  <a:tint val="75000"/>
                </a:prstClr>
              </a:solidFill>
            </a:endParaRPr>
          </a:p>
        </p:txBody>
      </p:sp>
    </p:spTree>
    <p:extLst>
      <p:ext uri="{BB962C8B-B14F-4D97-AF65-F5344CB8AC3E}">
        <p14:creationId xmlns:p14="http://schemas.microsoft.com/office/powerpoint/2010/main" val="3480095281"/>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2" y="273049"/>
            <a:ext cx="4011084" cy="1162051"/>
          </a:xfrm>
        </p:spPr>
        <p:txBody>
          <a:bodyPr anchor="b"/>
          <a:lstStyle>
            <a:lvl1pPr algn="l">
              <a:defRPr sz="2667" b="1"/>
            </a:lvl1pPr>
          </a:lstStyle>
          <a:p>
            <a:r>
              <a:rPr lang="en-US" smtClean="0"/>
              <a:t>Click to edit Master title style</a:t>
            </a:r>
            <a:endParaRPr lang="id-ID"/>
          </a:p>
        </p:txBody>
      </p:sp>
      <p:sp>
        <p:nvSpPr>
          <p:cNvPr id="3" name="Content Placeholder 2"/>
          <p:cNvSpPr>
            <a:spLocks noGrp="1"/>
          </p:cNvSpPr>
          <p:nvPr>
            <p:ph idx="1"/>
          </p:nvPr>
        </p:nvSpPr>
        <p:spPr>
          <a:xfrm>
            <a:off x="4766733" y="273052"/>
            <a:ext cx="6815667" cy="5853113"/>
          </a:xfrm>
        </p:spPr>
        <p:txBody>
          <a:bodyPr/>
          <a:lstStyle>
            <a:lvl1pPr>
              <a:defRPr sz="4267"/>
            </a:lvl1pPr>
            <a:lvl2pPr>
              <a:defRPr sz="3733"/>
            </a:lvl2pPr>
            <a:lvl3pPr>
              <a:defRPr sz="3200"/>
            </a:lvl3pPr>
            <a:lvl4pPr>
              <a:defRPr sz="2667"/>
            </a:lvl4pPr>
            <a:lvl5pPr>
              <a:defRPr sz="2667"/>
            </a:lvl5pPr>
            <a:lvl6pPr>
              <a:defRPr sz="2667"/>
            </a:lvl6pPr>
            <a:lvl7pPr>
              <a:defRPr sz="2667"/>
            </a:lvl7pPr>
            <a:lvl8pPr>
              <a:defRPr sz="2667"/>
            </a:lvl8pPr>
            <a:lvl9pPr>
              <a:defRPr sz="2667"/>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4" name="Text Placeholder 3"/>
          <p:cNvSpPr>
            <a:spLocks noGrp="1"/>
          </p:cNvSpPr>
          <p:nvPr>
            <p:ph type="body" sz="half" idx="2"/>
          </p:nvPr>
        </p:nvSpPr>
        <p:spPr>
          <a:xfrm>
            <a:off x="609602" y="1435102"/>
            <a:ext cx="4011084" cy="4691063"/>
          </a:xfrm>
        </p:spPr>
        <p:txBody>
          <a:bodyPr/>
          <a:lstStyle>
            <a:lvl1pPr marL="0" indent="0">
              <a:buNone/>
              <a:defRPr sz="1867"/>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smtClean="0"/>
              <a:t>Click to edit Master text styles</a:t>
            </a:r>
          </a:p>
        </p:txBody>
      </p:sp>
      <p:sp>
        <p:nvSpPr>
          <p:cNvPr id="5" name="Date Placeholder 4"/>
          <p:cNvSpPr>
            <a:spLocks noGrp="1"/>
          </p:cNvSpPr>
          <p:nvPr>
            <p:ph type="dt" sz="half" idx="10"/>
          </p:nvPr>
        </p:nvSpPr>
        <p:spPr/>
        <p:txBody>
          <a:bodyPr/>
          <a:lstStyle/>
          <a:p>
            <a:pPr defTabSz="1219170"/>
            <a:fld id="{EA530C2B-930A-4D05-9332-2BCD877291CD}" type="datetimeFigureOut">
              <a:rPr lang="id-ID" smtClean="0">
                <a:solidFill>
                  <a:prstClr val="black">
                    <a:tint val="75000"/>
                  </a:prstClr>
                </a:solidFill>
              </a:rPr>
              <a:pPr defTabSz="1219170"/>
              <a:t>11/07/2022</a:t>
            </a:fld>
            <a:endParaRPr lang="id-ID">
              <a:solidFill>
                <a:prstClr val="black">
                  <a:tint val="75000"/>
                </a:prstClr>
              </a:solidFill>
            </a:endParaRPr>
          </a:p>
        </p:txBody>
      </p:sp>
      <p:sp>
        <p:nvSpPr>
          <p:cNvPr id="6" name="Footer Placeholder 5"/>
          <p:cNvSpPr>
            <a:spLocks noGrp="1"/>
          </p:cNvSpPr>
          <p:nvPr>
            <p:ph type="ftr" sz="quarter" idx="11"/>
          </p:nvPr>
        </p:nvSpPr>
        <p:spPr/>
        <p:txBody>
          <a:bodyPr/>
          <a:lstStyle/>
          <a:p>
            <a:pPr defTabSz="1219170"/>
            <a:endParaRPr lang="id-ID">
              <a:solidFill>
                <a:prstClr val="black">
                  <a:tint val="75000"/>
                </a:prstClr>
              </a:solidFill>
            </a:endParaRPr>
          </a:p>
        </p:txBody>
      </p:sp>
      <p:sp>
        <p:nvSpPr>
          <p:cNvPr id="7" name="Slide Number Placeholder 6"/>
          <p:cNvSpPr>
            <a:spLocks noGrp="1"/>
          </p:cNvSpPr>
          <p:nvPr>
            <p:ph type="sldNum" sz="quarter" idx="12"/>
          </p:nvPr>
        </p:nvSpPr>
        <p:spPr/>
        <p:txBody>
          <a:bodyPr/>
          <a:lstStyle/>
          <a:p>
            <a:pPr defTabSz="1219170"/>
            <a:fld id="{9EF3C71E-0B85-4318-8DB8-C2FD3C92F425}" type="slidenum">
              <a:rPr lang="id-ID" smtClean="0">
                <a:solidFill>
                  <a:prstClr val="black">
                    <a:tint val="75000"/>
                  </a:prstClr>
                </a:solidFill>
              </a:rPr>
              <a:pPr defTabSz="1219170"/>
              <a:t>‹#›</a:t>
            </a:fld>
            <a:endParaRPr lang="id-ID">
              <a:solidFill>
                <a:prstClr val="black">
                  <a:tint val="75000"/>
                </a:prstClr>
              </a:solidFill>
            </a:endParaRPr>
          </a:p>
        </p:txBody>
      </p:sp>
    </p:spTree>
    <p:extLst>
      <p:ext uri="{BB962C8B-B14F-4D97-AF65-F5344CB8AC3E}">
        <p14:creationId xmlns:p14="http://schemas.microsoft.com/office/powerpoint/2010/main" val="4091457640"/>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9"/>
          </a:xfrm>
        </p:spPr>
        <p:txBody>
          <a:bodyPr anchor="b"/>
          <a:lstStyle>
            <a:lvl1pPr algn="l">
              <a:defRPr sz="2667" b="1"/>
            </a:lvl1pPr>
          </a:lstStyle>
          <a:p>
            <a:r>
              <a:rPr lang="en-US" smtClean="0"/>
              <a:t>Click to edit Master title style</a:t>
            </a:r>
            <a:endParaRPr lang="id-ID"/>
          </a:p>
        </p:txBody>
      </p:sp>
      <p:sp>
        <p:nvSpPr>
          <p:cNvPr id="3" name="Picture Placeholder 2"/>
          <p:cNvSpPr>
            <a:spLocks noGrp="1"/>
          </p:cNvSpPr>
          <p:nvPr>
            <p:ph type="pic" idx="1"/>
          </p:nvPr>
        </p:nvSpPr>
        <p:spPr>
          <a:xfrm>
            <a:off x="2389717" y="612775"/>
            <a:ext cx="7315200" cy="4114800"/>
          </a:xfrm>
        </p:spPr>
        <p:txBody>
          <a:bodyPr/>
          <a:lstStyle>
            <a:lvl1pPr marL="0" indent="0">
              <a:buNone/>
              <a:defRPr sz="4267"/>
            </a:lvl1pPr>
            <a:lvl2pPr marL="609585" indent="0">
              <a:buNone/>
              <a:defRPr sz="3733"/>
            </a:lvl2pPr>
            <a:lvl3pPr marL="1219170" indent="0">
              <a:buNone/>
              <a:defRPr sz="3200"/>
            </a:lvl3pPr>
            <a:lvl4pPr marL="1828754" indent="0">
              <a:buNone/>
              <a:defRPr sz="2667"/>
            </a:lvl4pPr>
            <a:lvl5pPr marL="2438339" indent="0">
              <a:buNone/>
              <a:defRPr sz="2667"/>
            </a:lvl5pPr>
            <a:lvl6pPr marL="3047924" indent="0">
              <a:buNone/>
              <a:defRPr sz="2667"/>
            </a:lvl6pPr>
            <a:lvl7pPr marL="3657509" indent="0">
              <a:buNone/>
              <a:defRPr sz="2667"/>
            </a:lvl7pPr>
            <a:lvl8pPr marL="4267093" indent="0">
              <a:buNone/>
              <a:defRPr sz="2667"/>
            </a:lvl8pPr>
            <a:lvl9pPr marL="4876678" indent="0">
              <a:buNone/>
              <a:defRPr sz="2667"/>
            </a:lvl9pPr>
          </a:lstStyle>
          <a:p>
            <a:endParaRPr lang="id-ID"/>
          </a:p>
        </p:txBody>
      </p:sp>
      <p:sp>
        <p:nvSpPr>
          <p:cNvPr id="4" name="Text Placeholder 3"/>
          <p:cNvSpPr>
            <a:spLocks noGrp="1"/>
          </p:cNvSpPr>
          <p:nvPr>
            <p:ph type="body" sz="half" idx="2"/>
          </p:nvPr>
        </p:nvSpPr>
        <p:spPr>
          <a:xfrm>
            <a:off x="2389717" y="5367338"/>
            <a:ext cx="7315200" cy="804863"/>
          </a:xfrm>
        </p:spPr>
        <p:txBody>
          <a:bodyPr/>
          <a:lstStyle>
            <a:lvl1pPr marL="0" indent="0">
              <a:buNone/>
              <a:defRPr sz="1867"/>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smtClean="0"/>
              <a:t>Click to edit Master text styles</a:t>
            </a:r>
          </a:p>
        </p:txBody>
      </p:sp>
      <p:sp>
        <p:nvSpPr>
          <p:cNvPr id="5" name="Date Placeholder 4"/>
          <p:cNvSpPr>
            <a:spLocks noGrp="1"/>
          </p:cNvSpPr>
          <p:nvPr>
            <p:ph type="dt" sz="half" idx="10"/>
          </p:nvPr>
        </p:nvSpPr>
        <p:spPr/>
        <p:txBody>
          <a:bodyPr/>
          <a:lstStyle/>
          <a:p>
            <a:pPr defTabSz="1219170"/>
            <a:fld id="{EA530C2B-930A-4D05-9332-2BCD877291CD}" type="datetimeFigureOut">
              <a:rPr lang="id-ID" smtClean="0">
                <a:solidFill>
                  <a:prstClr val="black">
                    <a:tint val="75000"/>
                  </a:prstClr>
                </a:solidFill>
              </a:rPr>
              <a:pPr defTabSz="1219170"/>
              <a:t>11/07/2022</a:t>
            </a:fld>
            <a:endParaRPr lang="id-ID">
              <a:solidFill>
                <a:prstClr val="black">
                  <a:tint val="75000"/>
                </a:prstClr>
              </a:solidFill>
            </a:endParaRPr>
          </a:p>
        </p:txBody>
      </p:sp>
      <p:sp>
        <p:nvSpPr>
          <p:cNvPr id="6" name="Footer Placeholder 5"/>
          <p:cNvSpPr>
            <a:spLocks noGrp="1"/>
          </p:cNvSpPr>
          <p:nvPr>
            <p:ph type="ftr" sz="quarter" idx="11"/>
          </p:nvPr>
        </p:nvSpPr>
        <p:spPr/>
        <p:txBody>
          <a:bodyPr/>
          <a:lstStyle/>
          <a:p>
            <a:pPr defTabSz="1219170"/>
            <a:endParaRPr lang="id-ID">
              <a:solidFill>
                <a:prstClr val="black">
                  <a:tint val="75000"/>
                </a:prstClr>
              </a:solidFill>
            </a:endParaRPr>
          </a:p>
        </p:txBody>
      </p:sp>
      <p:sp>
        <p:nvSpPr>
          <p:cNvPr id="7" name="Slide Number Placeholder 6"/>
          <p:cNvSpPr>
            <a:spLocks noGrp="1"/>
          </p:cNvSpPr>
          <p:nvPr>
            <p:ph type="sldNum" sz="quarter" idx="12"/>
          </p:nvPr>
        </p:nvSpPr>
        <p:spPr/>
        <p:txBody>
          <a:bodyPr/>
          <a:lstStyle/>
          <a:p>
            <a:pPr defTabSz="1219170"/>
            <a:fld id="{9EF3C71E-0B85-4318-8DB8-C2FD3C92F425}" type="slidenum">
              <a:rPr lang="id-ID" smtClean="0">
                <a:solidFill>
                  <a:prstClr val="black">
                    <a:tint val="75000"/>
                  </a:prstClr>
                </a:solidFill>
              </a:rPr>
              <a:pPr defTabSz="1219170"/>
              <a:t>‹#›</a:t>
            </a:fld>
            <a:endParaRPr lang="id-ID">
              <a:solidFill>
                <a:prstClr val="black">
                  <a:tint val="75000"/>
                </a:prstClr>
              </a:solidFill>
            </a:endParaRPr>
          </a:p>
        </p:txBody>
      </p:sp>
    </p:spTree>
    <p:extLst>
      <p:ext uri="{BB962C8B-B14F-4D97-AF65-F5344CB8AC3E}">
        <p14:creationId xmlns:p14="http://schemas.microsoft.com/office/powerpoint/2010/main" val="3887415734"/>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id-ID"/>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4" name="Date Placeholder 3"/>
          <p:cNvSpPr>
            <a:spLocks noGrp="1"/>
          </p:cNvSpPr>
          <p:nvPr>
            <p:ph type="dt" sz="half" idx="10"/>
          </p:nvPr>
        </p:nvSpPr>
        <p:spPr/>
        <p:txBody>
          <a:bodyPr/>
          <a:lstStyle/>
          <a:p>
            <a:pPr defTabSz="1219170"/>
            <a:fld id="{EA530C2B-930A-4D05-9332-2BCD877291CD}" type="datetimeFigureOut">
              <a:rPr lang="id-ID" smtClean="0">
                <a:solidFill>
                  <a:prstClr val="black">
                    <a:tint val="75000"/>
                  </a:prstClr>
                </a:solidFill>
              </a:rPr>
              <a:pPr defTabSz="1219170"/>
              <a:t>11/07/2022</a:t>
            </a:fld>
            <a:endParaRPr lang="id-ID">
              <a:solidFill>
                <a:prstClr val="black">
                  <a:tint val="75000"/>
                </a:prstClr>
              </a:solidFill>
            </a:endParaRPr>
          </a:p>
        </p:txBody>
      </p:sp>
      <p:sp>
        <p:nvSpPr>
          <p:cNvPr id="5" name="Footer Placeholder 4"/>
          <p:cNvSpPr>
            <a:spLocks noGrp="1"/>
          </p:cNvSpPr>
          <p:nvPr>
            <p:ph type="ftr" sz="quarter" idx="11"/>
          </p:nvPr>
        </p:nvSpPr>
        <p:spPr/>
        <p:txBody>
          <a:bodyPr/>
          <a:lstStyle/>
          <a:p>
            <a:pPr defTabSz="1219170"/>
            <a:endParaRPr lang="id-ID">
              <a:solidFill>
                <a:prstClr val="black">
                  <a:tint val="75000"/>
                </a:prstClr>
              </a:solidFill>
            </a:endParaRPr>
          </a:p>
        </p:txBody>
      </p:sp>
      <p:sp>
        <p:nvSpPr>
          <p:cNvPr id="6" name="Slide Number Placeholder 5"/>
          <p:cNvSpPr>
            <a:spLocks noGrp="1"/>
          </p:cNvSpPr>
          <p:nvPr>
            <p:ph type="sldNum" sz="quarter" idx="12"/>
          </p:nvPr>
        </p:nvSpPr>
        <p:spPr/>
        <p:txBody>
          <a:bodyPr/>
          <a:lstStyle/>
          <a:p>
            <a:pPr defTabSz="1219170"/>
            <a:fld id="{9EF3C71E-0B85-4318-8DB8-C2FD3C92F425}" type="slidenum">
              <a:rPr lang="id-ID" smtClean="0">
                <a:solidFill>
                  <a:prstClr val="black">
                    <a:tint val="75000"/>
                  </a:prstClr>
                </a:solidFill>
              </a:rPr>
              <a:pPr defTabSz="1219170"/>
              <a:t>‹#›</a:t>
            </a:fld>
            <a:endParaRPr lang="id-ID">
              <a:solidFill>
                <a:prstClr val="black">
                  <a:tint val="75000"/>
                </a:prstClr>
              </a:solidFill>
            </a:endParaRPr>
          </a:p>
        </p:txBody>
      </p:sp>
    </p:spTree>
    <p:extLst>
      <p:ext uri="{BB962C8B-B14F-4D97-AF65-F5344CB8AC3E}">
        <p14:creationId xmlns:p14="http://schemas.microsoft.com/office/powerpoint/2010/main" val="1809206285"/>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smtClean="0"/>
              <a:t>Click to edit Master title style</a:t>
            </a:r>
            <a:endParaRPr lang="id-ID"/>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4" name="Date Placeholder 3"/>
          <p:cNvSpPr>
            <a:spLocks noGrp="1"/>
          </p:cNvSpPr>
          <p:nvPr>
            <p:ph type="dt" sz="half" idx="10"/>
          </p:nvPr>
        </p:nvSpPr>
        <p:spPr/>
        <p:txBody>
          <a:bodyPr/>
          <a:lstStyle/>
          <a:p>
            <a:pPr defTabSz="1219170"/>
            <a:fld id="{EA530C2B-930A-4D05-9332-2BCD877291CD}" type="datetimeFigureOut">
              <a:rPr lang="id-ID" smtClean="0">
                <a:solidFill>
                  <a:prstClr val="black">
                    <a:tint val="75000"/>
                  </a:prstClr>
                </a:solidFill>
              </a:rPr>
              <a:pPr defTabSz="1219170"/>
              <a:t>11/07/2022</a:t>
            </a:fld>
            <a:endParaRPr lang="id-ID">
              <a:solidFill>
                <a:prstClr val="black">
                  <a:tint val="75000"/>
                </a:prstClr>
              </a:solidFill>
            </a:endParaRPr>
          </a:p>
        </p:txBody>
      </p:sp>
      <p:sp>
        <p:nvSpPr>
          <p:cNvPr id="5" name="Footer Placeholder 4"/>
          <p:cNvSpPr>
            <a:spLocks noGrp="1"/>
          </p:cNvSpPr>
          <p:nvPr>
            <p:ph type="ftr" sz="quarter" idx="11"/>
          </p:nvPr>
        </p:nvSpPr>
        <p:spPr/>
        <p:txBody>
          <a:bodyPr/>
          <a:lstStyle/>
          <a:p>
            <a:pPr defTabSz="1219170"/>
            <a:endParaRPr lang="id-ID">
              <a:solidFill>
                <a:prstClr val="black">
                  <a:tint val="75000"/>
                </a:prstClr>
              </a:solidFill>
            </a:endParaRPr>
          </a:p>
        </p:txBody>
      </p:sp>
      <p:sp>
        <p:nvSpPr>
          <p:cNvPr id="6" name="Slide Number Placeholder 5"/>
          <p:cNvSpPr>
            <a:spLocks noGrp="1"/>
          </p:cNvSpPr>
          <p:nvPr>
            <p:ph type="sldNum" sz="quarter" idx="12"/>
          </p:nvPr>
        </p:nvSpPr>
        <p:spPr/>
        <p:txBody>
          <a:bodyPr/>
          <a:lstStyle/>
          <a:p>
            <a:pPr defTabSz="1219170"/>
            <a:fld id="{9EF3C71E-0B85-4318-8DB8-C2FD3C92F425}" type="slidenum">
              <a:rPr lang="id-ID" smtClean="0">
                <a:solidFill>
                  <a:prstClr val="black">
                    <a:tint val="75000"/>
                  </a:prstClr>
                </a:solidFill>
              </a:rPr>
              <a:pPr defTabSz="1219170"/>
              <a:t>‹#›</a:t>
            </a:fld>
            <a:endParaRPr lang="id-ID">
              <a:solidFill>
                <a:prstClr val="black">
                  <a:tint val="75000"/>
                </a:prstClr>
              </a:solidFill>
            </a:endParaRPr>
          </a:p>
        </p:txBody>
      </p:sp>
    </p:spTree>
    <p:extLst>
      <p:ext uri="{BB962C8B-B14F-4D97-AF65-F5344CB8AC3E}">
        <p14:creationId xmlns:p14="http://schemas.microsoft.com/office/powerpoint/2010/main" val="2702816310"/>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7"/>
            <a:ext cx="9144000" cy="1655763"/>
          </a:xfrm>
        </p:spPr>
        <p:txBody>
          <a:bodyPr/>
          <a:lstStyle>
            <a:lvl1pPr marL="0" indent="0" algn="ctr">
              <a:buNone/>
              <a:defRPr sz="2400"/>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pPr defTabSz="914377"/>
            <a:fld id="{BA4B0F35-F0AE-4B94-B1BA-9996BF047C4C}" type="datetimeFigureOut">
              <a:rPr lang="en-US" smtClean="0">
                <a:solidFill>
                  <a:prstClr val="black">
                    <a:tint val="75000"/>
                  </a:prstClr>
                </a:solidFill>
              </a:rPr>
              <a:pPr defTabSz="914377"/>
              <a:t>7/11/2022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914377"/>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914377"/>
            <a:fld id="{3E7981E3-9529-4746-A98F-D823CF6AC32D}" type="slidenum">
              <a:rPr lang="en-US" smtClean="0">
                <a:solidFill>
                  <a:prstClr val="black">
                    <a:tint val="75000"/>
                  </a:prstClr>
                </a:solidFill>
              </a:rPr>
              <a:pPr defTabSz="914377"/>
              <a:t>‹#›</a:t>
            </a:fld>
            <a:endParaRPr lang="en-US">
              <a:solidFill>
                <a:prstClr val="black">
                  <a:tint val="75000"/>
                </a:prstClr>
              </a:solidFill>
            </a:endParaRPr>
          </a:p>
        </p:txBody>
      </p:sp>
    </p:spTree>
    <p:extLst>
      <p:ext uri="{BB962C8B-B14F-4D97-AF65-F5344CB8AC3E}">
        <p14:creationId xmlns:p14="http://schemas.microsoft.com/office/powerpoint/2010/main" val="100642579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1988240B-D7EA-4293-B63E-BDADAA8012BE}" type="datetimeFigureOut">
              <a:rPr lang="en-US" smtClean="0"/>
              <a:t>7/11/2022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952A491-294D-4171-A746-E73DAF489EF2}" type="slidenum">
              <a:rPr lang="en-US" smtClean="0"/>
              <a:t>‹#›</a:t>
            </a:fld>
            <a:endParaRPr lang="en-US"/>
          </a:p>
        </p:txBody>
      </p:sp>
    </p:spTree>
    <p:extLst>
      <p:ext uri="{BB962C8B-B14F-4D97-AF65-F5344CB8AC3E}">
        <p14:creationId xmlns:p14="http://schemas.microsoft.com/office/powerpoint/2010/main" val="2136293295"/>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defTabSz="914377"/>
            <a:fld id="{BA4B0F35-F0AE-4B94-B1BA-9996BF047C4C}" type="datetimeFigureOut">
              <a:rPr lang="en-US" smtClean="0">
                <a:solidFill>
                  <a:prstClr val="black">
                    <a:tint val="75000"/>
                  </a:prstClr>
                </a:solidFill>
              </a:rPr>
              <a:pPr defTabSz="914377"/>
              <a:t>7/11/2022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914377"/>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914377"/>
            <a:fld id="{3E7981E3-9529-4746-A98F-D823CF6AC32D}" type="slidenum">
              <a:rPr lang="en-US" smtClean="0">
                <a:solidFill>
                  <a:prstClr val="black">
                    <a:tint val="75000"/>
                  </a:prstClr>
                </a:solidFill>
              </a:rPr>
              <a:pPr defTabSz="914377"/>
              <a:t>‹#›</a:t>
            </a:fld>
            <a:endParaRPr lang="en-US">
              <a:solidFill>
                <a:prstClr val="black">
                  <a:tint val="75000"/>
                </a:prstClr>
              </a:solidFill>
            </a:endParaRPr>
          </a:p>
        </p:txBody>
      </p:sp>
    </p:spTree>
    <p:extLst>
      <p:ext uri="{BB962C8B-B14F-4D97-AF65-F5344CB8AC3E}">
        <p14:creationId xmlns:p14="http://schemas.microsoft.com/office/powerpoint/2010/main" val="2758766368"/>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1" y="1709740"/>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1" y="4589464"/>
            <a:ext cx="10515600" cy="1500187"/>
          </a:xfrm>
        </p:spPr>
        <p:txBody>
          <a:bodyPr/>
          <a:lstStyle>
            <a:lvl1pPr marL="0" indent="0">
              <a:buNone/>
              <a:defRPr sz="2400">
                <a:solidFill>
                  <a:schemeClr val="tx1">
                    <a:tint val="75000"/>
                  </a:schemeClr>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pPr defTabSz="914377"/>
            <a:fld id="{BA4B0F35-F0AE-4B94-B1BA-9996BF047C4C}" type="datetimeFigureOut">
              <a:rPr lang="en-US" smtClean="0">
                <a:solidFill>
                  <a:prstClr val="black">
                    <a:tint val="75000"/>
                  </a:prstClr>
                </a:solidFill>
              </a:rPr>
              <a:pPr defTabSz="914377"/>
              <a:t>7/11/2022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914377"/>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914377"/>
            <a:fld id="{3E7981E3-9529-4746-A98F-D823CF6AC32D}" type="slidenum">
              <a:rPr lang="en-US" smtClean="0">
                <a:solidFill>
                  <a:prstClr val="black">
                    <a:tint val="75000"/>
                  </a:prstClr>
                </a:solidFill>
              </a:rPr>
              <a:pPr defTabSz="914377"/>
              <a:t>‹#›</a:t>
            </a:fld>
            <a:endParaRPr lang="en-US">
              <a:solidFill>
                <a:prstClr val="black">
                  <a:tint val="75000"/>
                </a:prstClr>
              </a:solidFill>
            </a:endParaRPr>
          </a:p>
        </p:txBody>
      </p:sp>
    </p:spTree>
    <p:extLst>
      <p:ext uri="{BB962C8B-B14F-4D97-AF65-F5344CB8AC3E}">
        <p14:creationId xmlns:p14="http://schemas.microsoft.com/office/powerpoint/2010/main" val="2290964035"/>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9"/>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9"/>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pPr defTabSz="914377"/>
            <a:fld id="{BA4B0F35-F0AE-4B94-B1BA-9996BF047C4C}" type="datetimeFigureOut">
              <a:rPr lang="en-US" smtClean="0">
                <a:solidFill>
                  <a:prstClr val="black">
                    <a:tint val="75000"/>
                  </a:prstClr>
                </a:solidFill>
              </a:rPr>
              <a:pPr defTabSz="914377"/>
              <a:t>7/11/2022</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defTabSz="914377"/>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pPr defTabSz="914377"/>
            <a:fld id="{3E7981E3-9529-4746-A98F-D823CF6AC32D}" type="slidenum">
              <a:rPr lang="en-US" smtClean="0">
                <a:solidFill>
                  <a:prstClr val="black">
                    <a:tint val="75000"/>
                  </a:prstClr>
                </a:solidFill>
              </a:rPr>
              <a:pPr defTabSz="914377"/>
              <a:t>‹#›</a:t>
            </a:fld>
            <a:endParaRPr lang="en-US">
              <a:solidFill>
                <a:prstClr val="black">
                  <a:tint val="75000"/>
                </a:prstClr>
              </a:solidFill>
            </a:endParaRPr>
          </a:p>
        </p:txBody>
      </p:sp>
    </p:spTree>
    <p:extLst>
      <p:ext uri="{BB962C8B-B14F-4D97-AF65-F5344CB8AC3E}">
        <p14:creationId xmlns:p14="http://schemas.microsoft.com/office/powerpoint/2010/main" val="3243373377"/>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9" y="1681163"/>
            <a:ext cx="5157787" cy="82391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smtClean="0"/>
              <a:t>Edit Master text styles</a:t>
            </a:r>
          </a:p>
        </p:txBody>
      </p:sp>
      <p:sp>
        <p:nvSpPr>
          <p:cNvPr id="4" name="Content Placeholder 3"/>
          <p:cNvSpPr>
            <a:spLocks noGrp="1"/>
          </p:cNvSpPr>
          <p:nvPr>
            <p:ph sz="half" idx="2"/>
          </p:nvPr>
        </p:nvSpPr>
        <p:spPr>
          <a:xfrm>
            <a:off x="839789" y="2505075"/>
            <a:ext cx="5157787"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1" y="1681163"/>
            <a:ext cx="5183188" cy="82391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72201" y="2505075"/>
            <a:ext cx="5183188"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pPr defTabSz="914377"/>
            <a:fld id="{BA4B0F35-F0AE-4B94-B1BA-9996BF047C4C}" type="datetimeFigureOut">
              <a:rPr lang="en-US" smtClean="0">
                <a:solidFill>
                  <a:prstClr val="black">
                    <a:tint val="75000"/>
                  </a:prstClr>
                </a:solidFill>
              </a:rPr>
              <a:pPr defTabSz="914377"/>
              <a:t>7/11/2022</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pPr defTabSz="914377"/>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pPr defTabSz="914377"/>
            <a:fld id="{3E7981E3-9529-4746-A98F-D823CF6AC32D}" type="slidenum">
              <a:rPr lang="en-US" smtClean="0">
                <a:solidFill>
                  <a:prstClr val="black">
                    <a:tint val="75000"/>
                  </a:prstClr>
                </a:solidFill>
              </a:rPr>
              <a:pPr defTabSz="914377"/>
              <a:t>‹#›</a:t>
            </a:fld>
            <a:endParaRPr lang="en-US">
              <a:solidFill>
                <a:prstClr val="black">
                  <a:tint val="75000"/>
                </a:prstClr>
              </a:solidFill>
            </a:endParaRPr>
          </a:p>
        </p:txBody>
      </p:sp>
    </p:spTree>
    <p:extLst>
      <p:ext uri="{BB962C8B-B14F-4D97-AF65-F5344CB8AC3E}">
        <p14:creationId xmlns:p14="http://schemas.microsoft.com/office/powerpoint/2010/main" val="2904126880"/>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pPr defTabSz="914377"/>
            <a:fld id="{BA4B0F35-F0AE-4B94-B1BA-9996BF047C4C}" type="datetimeFigureOut">
              <a:rPr lang="en-US" smtClean="0">
                <a:solidFill>
                  <a:prstClr val="black">
                    <a:tint val="75000"/>
                  </a:prstClr>
                </a:solidFill>
              </a:rPr>
              <a:pPr defTabSz="914377"/>
              <a:t>7/11/2022</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pPr defTabSz="914377"/>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pPr defTabSz="914377"/>
            <a:fld id="{3E7981E3-9529-4746-A98F-D823CF6AC32D}" type="slidenum">
              <a:rPr lang="en-US" smtClean="0">
                <a:solidFill>
                  <a:prstClr val="black">
                    <a:tint val="75000"/>
                  </a:prstClr>
                </a:solidFill>
              </a:rPr>
              <a:pPr defTabSz="914377"/>
              <a:t>‹#›</a:t>
            </a:fld>
            <a:endParaRPr lang="en-US">
              <a:solidFill>
                <a:prstClr val="black">
                  <a:tint val="75000"/>
                </a:prstClr>
              </a:solidFill>
            </a:endParaRPr>
          </a:p>
        </p:txBody>
      </p:sp>
    </p:spTree>
    <p:extLst>
      <p:ext uri="{BB962C8B-B14F-4D97-AF65-F5344CB8AC3E}">
        <p14:creationId xmlns:p14="http://schemas.microsoft.com/office/powerpoint/2010/main" val="319732269"/>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defTabSz="914377"/>
            <a:fld id="{BA4B0F35-F0AE-4B94-B1BA-9996BF047C4C}" type="datetimeFigureOut">
              <a:rPr lang="en-US" smtClean="0">
                <a:solidFill>
                  <a:prstClr val="black">
                    <a:tint val="75000"/>
                  </a:prstClr>
                </a:solidFill>
              </a:rPr>
              <a:pPr defTabSz="914377"/>
              <a:t>7/11/2022</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pPr defTabSz="914377"/>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pPr defTabSz="914377"/>
            <a:fld id="{3E7981E3-9529-4746-A98F-D823CF6AC32D}" type="slidenum">
              <a:rPr lang="en-US" smtClean="0">
                <a:solidFill>
                  <a:prstClr val="black">
                    <a:tint val="75000"/>
                  </a:prstClr>
                </a:solidFill>
              </a:rPr>
              <a:pPr defTabSz="914377"/>
              <a:t>‹#›</a:t>
            </a:fld>
            <a:endParaRPr lang="en-US">
              <a:solidFill>
                <a:prstClr val="black">
                  <a:tint val="75000"/>
                </a:prstClr>
              </a:solidFill>
            </a:endParaRPr>
          </a:p>
        </p:txBody>
      </p:sp>
    </p:spTree>
    <p:extLst>
      <p:ext uri="{BB962C8B-B14F-4D97-AF65-F5344CB8AC3E}">
        <p14:creationId xmlns:p14="http://schemas.microsoft.com/office/powerpoint/2010/main" val="1017549254"/>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6"/>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1"/>
            <a:ext cx="3932237" cy="3811588"/>
          </a:xfr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pPr defTabSz="914377"/>
            <a:fld id="{BA4B0F35-F0AE-4B94-B1BA-9996BF047C4C}" type="datetimeFigureOut">
              <a:rPr lang="en-US" smtClean="0">
                <a:solidFill>
                  <a:prstClr val="black">
                    <a:tint val="75000"/>
                  </a:prstClr>
                </a:solidFill>
              </a:rPr>
              <a:pPr defTabSz="914377"/>
              <a:t>7/11/2022</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defTabSz="914377"/>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pPr defTabSz="914377"/>
            <a:fld id="{3E7981E3-9529-4746-A98F-D823CF6AC32D}" type="slidenum">
              <a:rPr lang="en-US" smtClean="0">
                <a:solidFill>
                  <a:prstClr val="black">
                    <a:tint val="75000"/>
                  </a:prstClr>
                </a:solidFill>
              </a:rPr>
              <a:pPr defTabSz="914377"/>
              <a:t>‹#›</a:t>
            </a:fld>
            <a:endParaRPr lang="en-US">
              <a:solidFill>
                <a:prstClr val="black">
                  <a:tint val="75000"/>
                </a:prstClr>
              </a:solidFill>
            </a:endParaRPr>
          </a:p>
        </p:txBody>
      </p:sp>
    </p:spTree>
    <p:extLst>
      <p:ext uri="{BB962C8B-B14F-4D97-AF65-F5344CB8AC3E}">
        <p14:creationId xmlns:p14="http://schemas.microsoft.com/office/powerpoint/2010/main" val="3645977759"/>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6"/>
            <a:ext cx="6172200" cy="4873625"/>
          </a:xfrm>
        </p:spPr>
        <p:txBody>
          <a:bodyPr/>
          <a:lstStyle>
            <a:lvl1pPr marL="0" indent="0">
              <a:buNone/>
              <a:defRPr sz="32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endParaRPr lang="en-US"/>
          </a:p>
        </p:txBody>
      </p:sp>
      <p:sp>
        <p:nvSpPr>
          <p:cNvPr id="4" name="Text Placeholder 3"/>
          <p:cNvSpPr>
            <a:spLocks noGrp="1"/>
          </p:cNvSpPr>
          <p:nvPr>
            <p:ph type="body" sz="half" idx="2"/>
          </p:nvPr>
        </p:nvSpPr>
        <p:spPr>
          <a:xfrm>
            <a:off x="839788" y="2057401"/>
            <a:ext cx="3932237" cy="3811588"/>
          </a:xfr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pPr defTabSz="914377"/>
            <a:fld id="{BA4B0F35-F0AE-4B94-B1BA-9996BF047C4C}" type="datetimeFigureOut">
              <a:rPr lang="en-US" smtClean="0">
                <a:solidFill>
                  <a:prstClr val="black">
                    <a:tint val="75000"/>
                  </a:prstClr>
                </a:solidFill>
              </a:rPr>
              <a:pPr defTabSz="914377"/>
              <a:t>7/11/2022</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defTabSz="914377"/>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pPr defTabSz="914377"/>
            <a:fld id="{3E7981E3-9529-4746-A98F-D823CF6AC32D}" type="slidenum">
              <a:rPr lang="en-US" smtClean="0">
                <a:solidFill>
                  <a:prstClr val="black">
                    <a:tint val="75000"/>
                  </a:prstClr>
                </a:solidFill>
              </a:rPr>
              <a:pPr defTabSz="914377"/>
              <a:t>‹#›</a:t>
            </a:fld>
            <a:endParaRPr lang="en-US">
              <a:solidFill>
                <a:prstClr val="black">
                  <a:tint val="75000"/>
                </a:prstClr>
              </a:solidFill>
            </a:endParaRPr>
          </a:p>
        </p:txBody>
      </p:sp>
    </p:spTree>
    <p:extLst>
      <p:ext uri="{BB962C8B-B14F-4D97-AF65-F5344CB8AC3E}">
        <p14:creationId xmlns:p14="http://schemas.microsoft.com/office/powerpoint/2010/main" val="1579992896"/>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defTabSz="914377"/>
            <a:fld id="{BA4B0F35-F0AE-4B94-B1BA-9996BF047C4C}" type="datetimeFigureOut">
              <a:rPr lang="en-US" smtClean="0">
                <a:solidFill>
                  <a:prstClr val="black">
                    <a:tint val="75000"/>
                  </a:prstClr>
                </a:solidFill>
              </a:rPr>
              <a:pPr defTabSz="914377"/>
              <a:t>7/11/2022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914377"/>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914377"/>
            <a:fld id="{3E7981E3-9529-4746-A98F-D823CF6AC32D}" type="slidenum">
              <a:rPr lang="en-US" smtClean="0">
                <a:solidFill>
                  <a:prstClr val="black">
                    <a:tint val="75000"/>
                  </a:prstClr>
                </a:solidFill>
              </a:rPr>
              <a:pPr defTabSz="914377"/>
              <a:t>‹#›</a:t>
            </a:fld>
            <a:endParaRPr lang="en-US">
              <a:solidFill>
                <a:prstClr val="black">
                  <a:tint val="75000"/>
                </a:prstClr>
              </a:solidFill>
            </a:endParaRPr>
          </a:p>
        </p:txBody>
      </p:sp>
    </p:spTree>
    <p:extLst>
      <p:ext uri="{BB962C8B-B14F-4D97-AF65-F5344CB8AC3E}">
        <p14:creationId xmlns:p14="http://schemas.microsoft.com/office/powerpoint/2010/main" val="3450822109"/>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1" y="365126"/>
            <a:ext cx="2628900" cy="5811839"/>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1" y="365126"/>
            <a:ext cx="7734300" cy="5811839"/>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defTabSz="914377"/>
            <a:fld id="{BA4B0F35-F0AE-4B94-B1BA-9996BF047C4C}" type="datetimeFigureOut">
              <a:rPr lang="en-US" smtClean="0">
                <a:solidFill>
                  <a:prstClr val="black">
                    <a:tint val="75000"/>
                  </a:prstClr>
                </a:solidFill>
              </a:rPr>
              <a:pPr defTabSz="914377"/>
              <a:t>7/11/2022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914377"/>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914377"/>
            <a:fld id="{3E7981E3-9529-4746-A98F-D823CF6AC32D}" type="slidenum">
              <a:rPr lang="en-US" smtClean="0">
                <a:solidFill>
                  <a:prstClr val="black">
                    <a:tint val="75000"/>
                  </a:prstClr>
                </a:solidFill>
              </a:rPr>
              <a:pPr defTabSz="914377"/>
              <a:t>‹#›</a:t>
            </a:fld>
            <a:endParaRPr lang="en-US">
              <a:solidFill>
                <a:prstClr val="black">
                  <a:tint val="75000"/>
                </a:prstClr>
              </a:solidFill>
            </a:endParaRPr>
          </a:p>
        </p:txBody>
      </p:sp>
    </p:spTree>
    <p:extLst>
      <p:ext uri="{BB962C8B-B14F-4D97-AF65-F5344CB8AC3E}">
        <p14:creationId xmlns:p14="http://schemas.microsoft.com/office/powerpoint/2010/main" val="327107281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07.xml"/><Relationship Id="rId3" Type="http://schemas.openxmlformats.org/officeDocument/2006/relationships/slideLayout" Target="../slideLayouts/slideLayout102.xml"/><Relationship Id="rId7" Type="http://schemas.openxmlformats.org/officeDocument/2006/relationships/slideLayout" Target="../slideLayouts/slideLayout106.xml"/><Relationship Id="rId12" Type="http://schemas.openxmlformats.org/officeDocument/2006/relationships/theme" Target="../theme/theme10.xml"/><Relationship Id="rId2" Type="http://schemas.openxmlformats.org/officeDocument/2006/relationships/slideLayout" Target="../slideLayouts/slideLayout101.xml"/><Relationship Id="rId1" Type="http://schemas.openxmlformats.org/officeDocument/2006/relationships/slideLayout" Target="../slideLayouts/slideLayout100.xml"/><Relationship Id="rId6" Type="http://schemas.openxmlformats.org/officeDocument/2006/relationships/slideLayout" Target="../slideLayouts/slideLayout105.xml"/><Relationship Id="rId11" Type="http://schemas.openxmlformats.org/officeDocument/2006/relationships/slideLayout" Target="../slideLayouts/slideLayout110.xml"/><Relationship Id="rId5" Type="http://schemas.openxmlformats.org/officeDocument/2006/relationships/slideLayout" Target="../slideLayouts/slideLayout104.xml"/><Relationship Id="rId10" Type="http://schemas.openxmlformats.org/officeDocument/2006/relationships/slideLayout" Target="../slideLayouts/slideLayout109.xml"/><Relationship Id="rId4" Type="http://schemas.openxmlformats.org/officeDocument/2006/relationships/slideLayout" Target="../slideLayouts/slideLayout103.xml"/><Relationship Id="rId9" Type="http://schemas.openxmlformats.org/officeDocument/2006/relationships/slideLayout" Target="../slideLayouts/slideLayout108.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3.xml"/><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theme" Target="../theme/theme6.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4.xml"/><Relationship Id="rId3" Type="http://schemas.openxmlformats.org/officeDocument/2006/relationships/slideLayout" Target="../slideLayouts/slideLayout69.xml"/><Relationship Id="rId7" Type="http://schemas.openxmlformats.org/officeDocument/2006/relationships/slideLayout" Target="../slideLayouts/slideLayout73.xml"/><Relationship Id="rId12" Type="http://schemas.openxmlformats.org/officeDocument/2006/relationships/theme" Target="../theme/theme7.xml"/><Relationship Id="rId2" Type="http://schemas.openxmlformats.org/officeDocument/2006/relationships/slideLayout" Target="../slideLayouts/slideLayout68.xml"/><Relationship Id="rId1" Type="http://schemas.openxmlformats.org/officeDocument/2006/relationships/slideLayout" Target="../slideLayouts/slideLayout67.xml"/><Relationship Id="rId6" Type="http://schemas.openxmlformats.org/officeDocument/2006/relationships/slideLayout" Target="../slideLayouts/slideLayout72.xml"/><Relationship Id="rId11" Type="http://schemas.openxmlformats.org/officeDocument/2006/relationships/slideLayout" Target="../slideLayouts/slideLayout77.xml"/><Relationship Id="rId5" Type="http://schemas.openxmlformats.org/officeDocument/2006/relationships/slideLayout" Target="../slideLayouts/slideLayout71.xml"/><Relationship Id="rId10" Type="http://schemas.openxmlformats.org/officeDocument/2006/relationships/slideLayout" Target="../slideLayouts/slideLayout76.xml"/><Relationship Id="rId4" Type="http://schemas.openxmlformats.org/officeDocument/2006/relationships/slideLayout" Target="../slideLayouts/slideLayout70.xml"/><Relationship Id="rId9" Type="http://schemas.openxmlformats.org/officeDocument/2006/relationships/slideLayout" Target="../slideLayouts/slideLayout75.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85.xml"/><Relationship Id="rId3" Type="http://schemas.openxmlformats.org/officeDocument/2006/relationships/slideLayout" Target="../slideLayouts/slideLayout80.xml"/><Relationship Id="rId7" Type="http://schemas.openxmlformats.org/officeDocument/2006/relationships/slideLayout" Target="../slideLayouts/slideLayout84.xml"/><Relationship Id="rId12" Type="http://schemas.openxmlformats.org/officeDocument/2006/relationships/theme" Target="../theme/theme8.xml"/><Relationship Id="rId2" Type="http://schemas.openxmlformats.org/officeDocument/2006/relationships/slideLayout" Target="../slideLayouts/slideLayout79.xml"/><Relationship Id="rId1" Type="http://schemas.openxmlformats.org/officeDocument/2006/relationships/slideLayout" Target="../slideLayouts/slideLayout78.xml"/><Relationship Id="rId6" Type="http://schemas.openxmlformats.org/officeDocument/2006/relationships/slideLayout" Target="../slideLayouts/slideLayout83.xml"/><Relationship Id="rId11" Type="http://schemas.openxmlformats.org/officeDocument/2006/relationships/slideLayout" Target="../slideLayouts/slideLayout88.xml"/><Relationship Id="rId5" Type="http://schemas.openxmlformats.org/officeDocument/2006/relationships/slideLayout" Target="../slideLayouts/slideLayout82.xml"/><Relationship Id="rId10" Type="http://schemas.openxmlformats.org/officeDocument/2006/relationships/slideLayout" Target="../slideLayouts/slideLayout87.xml"/><Relationship Id="rId4" Type="http://schemas.openxmlformats.org/officeDocument/2006/relationships/slideLayout" Target="../slideLayouts/slideLayout81.xml"/><Relationship Id="rId9" Type="http://schemas.openxmlformats.org/officeDocument/2006/relationships/slideLayout" Target="../slideLayouts/slideLayout86.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96.xml"/><Relationship Id="rId3" Type="http://schemas.openxmlformats.org/officeDocument/2006/relationships/slideLayout" Target="../slideLayouts/slideLayout91.xml"/><Relationship Id="rId7" Type="http://schemas.openxmlformats.org/officeDocument/2006/relationships/slideLayout" Target="../slideLayouts/slideLayout95.xml"/><Relationship Id="rId12" Type="http://schemas.openxmlformats.org/officeDocument/2006/relationships/theme" Target="../theme/theme9.xml"/><Relationship Id="rId2" Type="http://schemas.openxmlformats.org/officeDocument/2006/relationships/slideLayout" Target="../slideLayouts/slideLayout90.xml"/><Relationship Id="rId1" Type="http://schemas.openxmlformats.org/officeDocument/2006/relationships/slideLayout" Target="../slideLayouts/slideLayout89.xml"/><Relationship Id="rId6" Type="http://schemas.openxmlformats.org/officeDocument/2006/relationships/slideLayout" Target="../slideLayouts/slideLayout94.xml"/><Relationship Id="rId11" Type="http://schemas.openxmlformats.org/officeDocument/2006/relationships/slideLayout" Target="../slideLayouts/slideLayout99.xml"/><Relationship Id="rId5" Type="http://schemas.openxmlformats.org/officeDocument/2006/relationships/slideLayout" Target="../slideLayouts/slideLayout93.xml"/><Relationship Id="rId10" Type="http://schemas.openxmlformats.org/officeDocument/2006/relationships/slideLayout" Target="../slideLayouts/slideLayout98.xml"/><Relationship Id="rId4" Type="http://schemas.openxmlformats.org/officeDocument/2006/relationships/slideLayout" Target="../slideLayouts/slideLayout92.xml"/><Relationship Id="rId9" Type="http://schemas.openxmlformats.org/officeDocument/2006/relationships/slideLayout" Target="../slideLayouts/slideLayout9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988240B-D7EA-4293-B63E-BDADAA8012BE}" type="datetimeFigureOut">
              <a:rPr lang="en-US" smtClean="0"/>
              <a:t>7/11/2022</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952A491-294D-4171-A746-E73DAF489EF2}" type="slidenum">
              <a:rPr lang="en-US" smtClean="0"/>
              <a:t>‹#›</a:t>
            </a:fld>
            <a:endParaRPr lang="en-US"/>
          </a:p>
        </p:txBody>
      </p:sp>
    </p:spTree>
    <p:extLst>
      <p:ext uri="{BB962C8B-B14F-4D97-AF65-F5344CB8AC3E}">
        <p14:creationId xmlns:p14="http://schemas.microsoft.com/office/powerpoint/2010/main" val="400076302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solidFill>
          <a:srgbClr val="FFF3DD"/>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AD59200D-9CBA-48AB-BE33-DD7F3A6020FD}"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7/11/2022</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E82A6E6B-C623-4C36-A5D1-5F02E5AEC0D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98835675"/>
      </p:ext>
    </p:extLst>
  </p:cSld>
  <p:clrMap bg1="lt1" tx1="dk1" bg2="lt2" tx2="dk2" accent1="accent1" accent2="accent2" accent3="accent3" accent4="accent4" accent5="accent5" accent6="accent6" hlink="hlink" folHlink="folHlink"/>
  <p:sldLayoutIdLst>
    <p:sldLayoutId id="2147483757" r:id="rId1"/>
    <p:sldLayoutId id="2147483758" r:id="rId2"/>
    <p:sldLayoutId id="2147483759" r:id="rId3"/>
    <p:sldLayoutId id="2147483760" r:id="rId4"/>
    <p:sldLayoutId id="2147483761" r:id="rId5"/>
    <p:sldLayoutId id="2147483762" r:id="rId6"/>
    <p:sldLayoutId id="2147483763" r:id="rId7"/>
    <p:sldLayoutId id="2147483764" r:id="rId8"/>
    <p:sldLayoutId id="2147483765" r:id="rId9"/>
    <p:sldLayoutId id="2147483766" r:id="rId10"/>
    <p:sldLayoutId id="2147483767"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smtClean="0"/>
              <a:t>Click to edit Master title style</a:t>
            </a:r>
            <a:endParaRPr lang="id-ID"/>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116AD72B-54FC-4D14-9DF5-069D036F26C6}" type="datetimeFigureOut">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11/07/2022</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96A857A9-C1F5-42F5-A50E-C38E39FC719C}" type="slidenum">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375848311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smtClean="0"/>
              <a:t>Click to edit Master title style</a:t>
            </a:r>
            <a:endParaRPr lang="id-ID"/>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116AD72B-54FC-4D14-9DF5-069D036F26C6}" type="datetimeFigureOut">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11/07/2022</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96A857A9-C1F5-42F5-A50E-C38E39FC719C}" type="slidenum">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1766881378"/>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smtClean="0"/>
              <a:t>Click to edit Master title style</a:t>
            </a:r>
            <a:endParaRPr lang="id-ID"/>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116AD72B-54FC-4D14-9DF5-069D036F26C6}" type="datetimeFigureOut">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11/07/2022</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96A857A9-C1F5-42F5-A50E-C38E39FC719C}" type="slidenum">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2603524837"/>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smtClean="0"/>
              <a:t>Click to edit Master title style</a:t>
            </a:r>
            <a:endParaRPr lang="id-ID"/>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116AD72B-54FC-4D14-9DF5-069D036F26C6}" type="datetimeFigureOut">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11/07/2022</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96A857A9-C1F5-42F5-A50E-C38E39FC719C}" type="slidenum">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2964132540"/>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smtClean="0"/>
              <a:t>Click to edit Master title style</a:t>
            </a:r>
            <a:endParaRPr lang="id-ID"/>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116AD72B-54FC-4D14-9DF5-069D036F26C6}" type="datetimeFigureOut">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11/07/2022</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96A857A9-C1F5-42F5-A50E-C38E39FC719C}" type="slidenum">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3234357536"/>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smtClean="0"/>
              <a:t>Click to edit Master title style</a:t>
            </a:r>
            <a:endParaRPr lang="id-ID"/>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116AD72B-54FC-4D14-9DF5-069D036F26C6}" type="datetimeFigureOut">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11/07/2022</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96A857A9-C1F5-42F5-A50E-C38E39FC719C}" type="slidenum">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3075131298"/>
      </p:ext>
    </p:extLst>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7"/>
            <a:ext cx="10972800" cy="1143000"/>
          </a:xfrm>
          <a:prstGeom prst="rect">
            <a:avLst/>
          </a:prstGeom>
        </p:spPr>
        <p:txBody>
          <a:bodyPr vert="horz" lIns="91440" tIns="45720" rIns="91440" bIns="45720" rtlCol="0" anchor="ctr">
            <a:normAutofit/>
          </a:bodyPr>
          <a:lstStyle/>
          <a:p>
            <a:r>
              <a:rPr lang="en-US" smtClean="0"/>
              <a:t>Click to edit Master title style</a:t>
            </a:r>
            <a:endParaRPr lang="id-ID"/>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600">
                <a:solidFill>
                  <a:schemeClr val="tx1">
                    <a:tint val="75000"/>
                  </a:schemeClr>
                </a:solidFill>
              </a:defRPr>
            </a:lvl1pPr>
          </a:lstStyle>
          <a:p>
            <a:pPr defTabSz="1219170"/>
            <a:fld id="{EA530C2B-930A-4D05-9332-2BCD877291CD}" type="datetimeFigureOut">
              <a:rPr lang="id-ID" smtClean="0">
                <a:solidFill>
                  <a:prstClr val="black">
                    <a:tint val="75000"/>
                  </a:prstClr>
                </a:solidFill>
              </a:rPr>
              <a:pPr defTabSz="1219170"/>
              <a:t>11/07/2022</a:t>
            </a:fld>
            <a:endParaRPr lang="id-ID">
              <a:solidFill>
                <a:prstClr val="black">
                  <a:tint val="75000"/>
                </a:prstClr>
              </a:solidFill>
            </a:endParaRPr>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600">
                <a:solidFill>
                  <a:schemeClr val="tx1">
                    <a:tint val="75000"/>
                  </a:schemeClr>
                </a:solidFill>
              </a:defRPr>
            </a:lvl1pPr>
          </a:lstStyle>
          <a:p>
            <a:pPr defTabSz="1219170"/>
            <a:endParaRPr lang="id-ID">
              <a:solidFill>
                <a:prstClr val="black">
                  <a:tint val="75000"/>
                </a:prstClr>
              </a:solidFill>
            </a:endParaRPr>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600">
                <a:solidFill>
                  <a:schemeClr val="tx1">
                    <a:tint val="75000"/>
                  </a:schemeClr>
                </a:solidFill>
              </a:defRPr>
            </a:lvl1pPr>
          </a:lstStyle>
          <a:p>
            <a:pPr defTabSz="1219170"/>
            <a:fld id="{9EF3C71E-0B85-4318-8DB8-C2FD3C92F425}" type="slidenum">
              <a:rPr lang="id-ID" smtClean="0">
                <a:solidFill>
                  <a:prstClr val="black">
                    <a:tint val="75000"/>
                  </a:prstClr>
                </a:solidFill>
              </a:rPr>
              <a:pPr defTabSz="1219170"/>
              <a:t>‹#›</a:t>
            </a:fld>
            <a:endParaRPr lang="id-ID">
              <a:solidFill>
                <a:prstClr val="black">
                  <a:tint val="75000"/>
                </a:prstClr>
              </a:solidFill>
            </a:endParaRPr>
          </a:p>
        </p:txBody>
      </p:sp>
    </p:spTree>
    <p:extLst>
      <p:ext uri="{BB962C8B-B14F-4D97-AF65-F5344CB8AC3E}">
        <p14:creationId xmlns:p14="http://schemas.microsoft.com/office/powerpoint/2010/main" val="1605262513"/>
      </p:ext>
    </p:extLst>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txStyles>
    <p:titleStyle>
      <a:lvl1pPr algn="ctr" defTabSz="1219170" rtl="0" eaLnBrk="1" latinLnBrk="0" hangingPunct="1">
        <a:spcBef>
          <a:spcPct val="0"/>
        </a:spcBef>
        <a:buNone/>
        <a:defRPr sz="5867" kern="1200">
          <a:solidFill>
            <a:schemeClr val="tx1"/>
          </a:solidFill>
          <a:latin typeface="+mj-lt"/>
          <a:ea typeface="+mj-ea"/>
          <a:cs typeface="+mj-cs"/>
        </a:defRPr>
      </a:lvl1pPr>
    </p:titleStyle>
    <p:bodyStyle>
      <a:lvl1pPr marL="457189" indent="-457189" algn="l" defTabSz="1219170" rtl="0" eaLnBrk="1" latinLnBrk="0" hangingPunct="1">
        <a:spcBef>
          <a:spcPct val="20000"/>
        </a:spcBef>
        <a:buFont typeface="Arial" panose="020B0604020202020204" pitchFamily="34" charset="0"/>
        <a:buChar char="•"/>
        <a:defRPr sz="4267" kern="1200">
          <a:solidFill>
            <a:schemeClr val="tx1"/>
          </a:solidFill>
          <a:latin typeface="+mn-lt"/>
          <a:ea typeface="+mn-ea"/>
          <a:cs typeface="+mn-cs"/>
        </a:defRPr>
      </a:lvl1pPr>
      <a:lvl2pPr marL="990575" indent="-380990" algn="l" defTabSz="1219170" rtl="0" eaLnBrk="1" latinLnBrk="0" hangingPunct="1">
        <a:spcBef>
          <a:spcPct val="20000"/>
        </a:spcBef>
        <a:buFont typeface="Arial" panose="020B0604020202020204" pitchFamily="34" charset="0"/>
        <a:buChar char="–"/>
        <a:defRPr sz="3733" kern="1200">
          <a:solidFill>
            <a:schemeClr val="tx1"/>
          </a:solidFill>
          <a:latin typeface="+mn-lt"/>
          <a:ea typeface="+mn-ea"/>
          <a:cs typeface="+mn-cs"/>
        </a:defRPr>
      </a:lvl2pPr>
      <a:lvl3pPr marL="1523962" indent="-304792" algn="l" defTabSz="121917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4pPr>
      <a:lvl5pPr marL="2743131"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5pPr>
      <a:lvl6pPr marL="3352716"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7pPr>
      <a:lvl8pPr marL="4571886"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9pPr>
    </p:bodyStyle>
    <p:otherStyle>
      <a:defPPr>
        <a:defRPr lang="id-ID"/>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9"/>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defTabSz="914377"/>
            <a:fld id="{BA4B0F35-F0AE-4B94-B1BA-9996BF047C4C}" type="datetimeFigureOut">
              <a:rPr lang="en-US" smtClean="0">
                <a:solidFill>
                  <a:prstClr val="black">
                    <a:tint val="75000"/>
                  </a:prstClr>
                </a:solidFill>
              </a:rPr>
              <a:pPr defTabSz="914377"/>
              <a:t>7/11/2022</a:t>
            </a:fld>
            <a:endParaRPr lang="en-US">
              <a:solidFill>
                <a:prstClr val="black">
                  <a:tint val="75000"/>
                </a:prstClr>
              </a:solidFill>
            </a:endParaRPr>
          </a:p>
        </p:txBody>
      </p:sp>
      <p:sp>
        <p:nvSpPr>
          <p:cNvPr id="5" name="Footer Placeholder 4"/>
          <p:cNvSpPr>
            <a:spLocks noGrp="1"/>
          </p:cNvSpPr>
          <p:nvPr>
            <p:ph type="ftr" sz="quarter" idx="3"/>
          </p:nvPr>
        </p:nvSpPr>
        <p:spPr>
          <a:xfrm>
            <a:off x="4038600" y="6356351"/>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defTabSz="914377"/>
            <a:endParaRPr lang="en-US">
              <a:solidFill>
                <a:prstClr val="black">
                  <a:tint val="75000"/>
                </a:prstClr>
              </a:solidFill>
            </a:endParaRPr>
          </a:p>
        </p:txBody>
      </p:sp>
      <p:sp>
        <p:nvSpPr>
          <p:cNvPr id="6" name="Slide Number Placeholder 5"/>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defTabSz="914377"/>
            <a:fld id="{3E7981E3-9529-4746-A98F-D823CF6AC32D}" type="slidenum">
              <a:rPr lang="en-US" smtClean="0">
                <a:solidFill>
                  <a:prstClr val="black">
                    <a:tint val="75000"/>
                  </a:prstClr>
                </a:solidFill>
              </a:rPr>
              <a:pPr defTabSz="914377"/>
              <a:t>‹#›</a:t>
            </a:fld>
            <a:endParaRPr lang="en-US">
              <a:solidFill>
                <a:prstClr val="black">
                  <a:tint val="75000"/>
                </a:prstClr>
              </a:solidFill>
            </a:endParaRPr>
          </a:p>
        </p:txBody>
      </p:sp>
    </p:spTree>
    <p:extLst>
      <p:ext uri="{BB962C8B-B14F-4D97-AF65-F5344CB8AC3E}">
        <p14:creationId xmlns:p14="http://schemas.microsoft.com/office/powerpoint/2010/main" val="4221491481"/>
      </p:ext>
    </p:extLst>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Lst>
  <p:txStyles>
    <p:titleStyle>
      <a:lvl1pPr algn="l" defTabSz="914377"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24.xml"/></Relationships>
</file>

<file path=ppt/slides/_rels/slide3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diagramLayout" Target="../diagrams/layout1.xml"/><Relationship Id="rId7" Type="http://schemas.openxmlformats.org/officeDocument/2006/relationships/image" Target="../media/image2.png"/><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6.xml"/></Relationships>
</file>

<file path=ppt/slides/_rels/slide40.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68.xml"/></Relationships>
</file>

<file path=ppt/slides/_rels/slide4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35.xml"/></Relationships>
</file>

<file path=ppt/slides/_rels/slide4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diagramLayout" Target="../diagrams/layout2.xml"/><Relationship Id="rId7" Type="http://schemas.openxmlformats.org/officeDocument/2006/relationships/image" Target="../media/image2.png"/><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4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57.xml"/></Relationships>
</file>

<file path=ppt/slides/_rels/slide6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7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7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7.xml"/><Relationship Id="rId1" Type="http://schemas.openxmlformats.org/officeDocument/2006/relationships/slideLayout" Target="../slideLayouts/slideLayout13.xml"/></Relationships>
</file>

<file path=ppt/slides/_rels/slide8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9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9.xml"/></Relationships>
</file>

<file path=ppt/slides/_rels/slide9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95.xml"/></Relationships>
</file>

<file path=ppt/slides/_rels/slide9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95.xml"/></Relationships>
</file>

<file path=ppt/slides/_rels/slide9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01.xml"/></Relationships>
</file>

<file path=ppt/slides/_rels/slide9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01.xml"/></Relationships>
</file>

<file path=ppt/slides/_rels/slide9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5.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9000" b="-9000"/>
          </a:stretch>
        </a:blipFill>
        <a:effectLst/>
      </p:bgPr>
    </p:bg>
    <p:spTree>
      <p:nvGrpSpPr>
        <p:cNvPr id="1" name=""/>
        <p:cNvGrpSpPr/>
        <p:nvPr/>
      </p:nvGrpSpPr>
      <p:grpSpPr>
        <a:xfrm>
          <a:off x="0" y="0"/>
          <a:ext cx="0" cy="0"/>
          <a:chOff x="0" y="0"/>
          <a:chExt cx="0" cy="0"/>
        </a:xfrm>
      </p:grpSpPr>
      <p:sp>
        <p:nvSpPr>
          <p:cNvPr id="10" name="Chevron 9"/>
          <p:cNvSpPr/>
          <p:nvPr/>
        </p:nvSpPr>
        <p:spPr>
          <a:xfrm>
            <a:off x="2458726" y="0"/>
            <a:ext cx="5289550" cy="6858000"/>
          </a:xfrm>
          <a:prstGeom prst="chevron">
            <a:avLst/>
          </a:prstGeom>
          <a:solidFill>
            <a:schemeClr val="accent4">
              <a:lumMod val="40000"/>
              <a:lumOff val="60000"/>
              <a:alpha val="38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8" name="Chevron 7"/>
          <p:cNvSpPr/>
          <p:nvPr/>
        </p:nvSpPr>
        <p:spPr>
          <a:xfrm>
            <a:off x="1313183" y="0"/>
            <a:ext cx="5289550" cy="6858000"/>
          </a:xfrm>
          <a:prstGeom prst="chevron">
            <a:avLst/>
          </a:prstGeom>
          <a:solidFill>
            <a:schemeClr val="accent4">
              <a:lumMod val="40000"/>
              <a:lumOff val="60000"/>
              <a:alpha val="73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4" name="Pentagon 3"/>
          <p:cNvSpPr/>
          <p:nvPr/>
        </p:nvSpPr>
        <p:spPr>
          <a:xfrm>
            <a:off x="0" y="0"/>
            <a:ext cx="5295900" cy="6858000"/>
          </a:xfrm>
          <a:prstGeom prst="homePlate">
            <a:avLst/>
          </a:prstGeom>
          <a:solidFill>
            <a:schemeClr val="accent4">
              <a:lumMod val="40000"/>
              <a:lumOff val="6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sp>
        <p:nvSpPr>
          <p:cNvPr id="2" name="Title 1"/>
          <p:cNvSpPr>
            <a:spLocks noGrp="1"/>
          </p:cNvSpPr>
          <p:nvPr>
            <p:ph type="ctrTitle"/>
          </p:nvPr>
        </p:nvSpPr>
        <p:spPr>
          <a:xfrm>
            <a:off x="167640" y="2540000"/>
            <a:ext cx="4315460" cy="1993899"/>
          </a:xfrm>
        </p:spPr>
        <p:txBody>
          <a:bodyPr anchor="ctr">
            <a:normAutofit/>
          </a:bodyPr>
          <a:lstStyle/>
          <a:p>
            <a:r>
              <a:rPr lang="id-ID" sz="4400" b="1" dirty="0" smtClean="0">
                <a:latin typeface="Cambria" panose="02040503050406030204" pitchFamily="18" charset="0"/>
                <a:ea typeface="Cambria" panose="02040503050406030204" pitchFamily="18" charset="0"/>
              </a:rPr>
              <a:t>JARINGAN KOMPUTER DAN INTERNET</a:t>
            </a:r>
            <a:endParaRPr lang="id-ID" sz="4400" b="1" dirty="0">
              <a:latin typeface="Cambria" panose="02040503050406030204" pitchFamily="18" charset="0"/>
              <a:ea typeface="Cambria" panose="02040503050406030204" pitchFamily="18" charset="0"/>
            </a:endParaRPr>
          </a:p>
        </p:txBody>
      </p:sp>
      <p:sp>
        <p:nvSpPr>
          <p:cNvPr id="9" name="Rectangle 8"/>
          <p:cNvSpPr/>
          <p:nvPr/>
        </p:nvSpPr>
        <p:spPr>
          <a:xfrm>
            <a:off x="1384405" y="1443503"/>
            <a:ext cx="1881926" cy="923330"/>
          </a:xfrm>
          <a:prstGeom prst="rect">
            <a:avLst/>
          </a:prstGeom>
          <a:solidFill>
            <a:srgbClr val="EDECF1"/>
          </a:solidFill>
        </p:spPr>
        <p:txBody>
          <a:bodyPr wrap="none" anchor="ctr">
            <a:spAutoFit/>
          </a:bodyPr>
          <a:lstStyle/>
          <a:p>
            <a:pPr algn="ctr"/>
            <a:r>
              <a:rPr lang="id-ID" sz="5400" b="1" dirty="0" smtClean="0">
                <a:ea typeface="Cambria" panose="02040503050406030204" pitchFamily="18" charset="0"/>
              </a:rPr>
              <a:t>BAB 4</a:t>
            </a:r>
            <a:endParaRPr lang="en-US" sz="5400" dirty="0"/>
          </a:p>
        </p:txBody>
      </p:sp>
    </p:spTree>
    <p:extLst>
      <p:ext uri="{BB962C8B-B14F-4D97-AF65-F5344CB8AC3E}">
        <p14:creationId xmlns:p14="http://schemas.microsoft.com/office/powerpoint/2010/main" val="383768261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21"/>
          <p:cNvSpPr/>
          <p:nvPr/>
        </p:nvSpPr>
        <p:spPr>
          <a:xfrm>
            <a:off x="0" y="2811315"/>
            <a:ext cx="12192000" cy="2050871"/>
          </a:xfrm>
          <a:prstGeom prst="rect">
            <a:avLst/>
          </a:prstGeom>
          <a:pattFill prst="diagBrick">
            <a:fgClr>
              <a:srgbClr val="E7AF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mbria" panose="02040503050406030204" pitchFamily="18" charset="0"/>
              <a:ea typeface="Cambria" panose="02040503050406030204" pitchFamily="18" charset="0"/>
              <a:cs typeface="+mn-cs"/>
            </a:endParaRPr>
          </a:p>
        </p:txBody>
      </p:sp>
      <p:sp>
        <p:nvSpPr>
          <p:cNvPr id="23" name="Rectangle 22"/>
          <p:cNvSpPr/>
          <p:nvPr/>
        </p:nvSpPr>
        <p:spPr>
          <a:xfrm>
            <a:off x="444500" y="1219200"/>
            <a:ext cx="3683000" cy="40513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Picture 2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sp>
        <p:nvSpPr>
          <p:cNvPr id="25" name="Content Placeholder 2"/>
          <p:cNvSpPr>
            <a:spLocks noGrp="1"/>
          </p:cNvSpPr>
          <p:nvPr>
            <p:ph idx="1"/>
          </p:nvPr>
        </p:nvSpPr>
        <p:spPr>
          <a:xfrm>
            <a:off x="572592" y="1949252"/>
            <a:ext cx="3339008" cy="3118048"/>
          </a:xfrm>
        </p:spPr>
        <p:txBody>
          <a:bodyPr anchor="ctr">
            <a:normAutofit/>
          </a:bodyPr>
          <a:lstStyle/>
          <a:p>
            <a:pPr marL="0" indent="0" algn="ctr">
              <a:buNone/>
            </a:pPr>
            <a:r>
              <a:rPr lang="en-US" sz="2000" i="1" dirty="0">
                <a:latin typeface="Cambria" panose="02040503050406030204" pitchFamily="18" charset="0"/>
                <a:ea typeface="Cambria" panose="02040503050406030204" pitchFamily="18" charset="0"/>
              </a:rPr>
              <a:t>Simplex</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adalah</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sistem</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komunikasi</a:t>
            </a:r>
            <a:r>
              <a:rPr lang="en-US" sz="2000" dirty="0">
                <a:latin typeface="Cambria" panose="02040503050406030204" pitchFamily="18" charset="0"/>
                <a:ea typeface="Cambria" panose="02040503050406030204" pitchFamily="18" charset="0"/>
              </a:rPr>
              <a:t> yang </a:t>
            </a:r>
            <a:r>
              <a:rPr lang="en-US" sz="2000" dirty="0" err="1">
                <a:latin typeface="Cambria" panose="02040503050406030204" pitchFamily="18" charset="0"/>
                <a:ea typeface="Cambria" panose="02040503050406030204" pitchFamily="18" charset="0"/>
              </a:rPr>
              <a:t>hanya</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memungkinkan</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perangkat</a:t>
            </a:r>
            <a:r>
              <a:rPr lang="en-US" sz="2000" dirty="0">
                <a:latin typeface="Cambria" panose="02040503050406030204" pitchFamily="18" charset="0"/>
                <a:ea typeface="Cambria" panose="02040503050406030204" pitchFamily="18" charset="0"/>
              </a:rPr>
              <a:t> yang </a:t>
            </a:r>
            <a:r>
              <a:rPr lang="en-US" sz="2000" dirty="0" err="1">
                <a:latin typeface="Cambria" panose="02040503050406030204" pitchFamily="18" charset="0"/>
                <a:ea typeface="Cambria" panose="02040503050406030204" pitchFamily="18" charset="0"/>
              </a:rPr>
              <a:t>terlibat</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berfungsi</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sebagai</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peralatan</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penerima</a:t>
            </a:r>
            <a:r>
              <a:rPr lang="en-US" sz="2000" dirty="0">
                <a:latin typeface="Cambria" panose="02040503050406030204" pitchFamily="18" charset="0"/>
                <a:ea typeface="Cambria" panose="02040503050406030204" pitchFamily="18" charset="0"/>
              </a:rPr>
              <a:t> data (</a:t>
            </a:r>
            <a:r>
              <a:rPr lang="en-US" sz="2000" i="1" dirty="0">
                <a:latin typeface="Cambria" panose="02040503050406030204" pitchFamily="18" charset="0"/>
                <a:ea typeface="Cambria" panose="02040503050406030204" pitchFamily="18" charset="0"/>
              </a:rPr>
              <a:t>receiver device</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atau</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sebaliknya</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Contoh</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perangkat</a:t>
            </a:r>
            <a:r>
              <a:rPr lang="en-US" sz="2000" dirty="0">
                <a:latin typeface="Cambria" panose="02040503050406030204" pitchFamily="18" charset="0"/>
                <a:ea typeface="Cambria" panose="02040503050406030204" pitchFamily="18" charset="0"/>
              </a:rPr>
              <a:t> yang </a:t>
            </a:r>
            <a:r>
              <a:rPr lang="en-US" sz="2000" dirty="0" err="1">
                <a:latin typeface="Cambria" panose="02040503050406030204" pitchFamily="18" charset="0"/>
                <a:ea typeface="Cambria" panose="02040503050406030204" pitchFamily="18" charset="0"/>
              </a:rPr>
              <a:t>menerapkan</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sistem</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ini</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adalah</a:t>
            </a:r>
            <a:r>
              <a:rPr lang="en-US" sz="2000" dirty="0">
                <a:latin typeface="Cambria" panose="02040503050406030204" pitchFamily="18" charset="0"/>
                <a:ea typeface="Cambria" panose="02040503050406030204" pitchFamily="18" charset="0"/>
              </a:rPr>
              <a:t> radio </a:t>
            </a:r>
            <a:r>
              <a:rPr lang="en-US" sz="2000" dirty="0" err="1">
                <a:latin typeface="Cambria" panose="02040503050406030204" pitchFamily="18" charset="0"/>
                <a:ea typeface="Cambria" panose="02040503050406030204" pitchFamily="18" charset="0"/>
              </a:rPr>
              <a:t>dan</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televisi</a:t>
            </a:r>
            <a:r>
              <a:rPr lang="en-US" sz="2000" dirty="0">
                <a:latin typeface="Cambria" panose="02040503050406030204" pitchFamily="18" charset="0"/>
                <a:ea typeface="Cambria" panose="02040503050406030204" pitchFamily="18" charset="0"/>
              </a:rPr>
              <a:t>.</a:t>
            </a:r>
            <a:endParaRPr lang="id-ID" sz="2000" dirty="0">
              <a:latin typeface="Cambria" panose="02040503050406030204" pitchFamily="18" charset="0"/>
              <a:ea typeface="Cambria" panose="02040503050406030204" pitchFamily="18" charset="0"/>
            </a:endParaRPr>
          </a:p>
        </p:txBody>
      </p:sp>
      <p:grpSp>
        <p:nvGrpSpPr>
          <p:cNvPr id="26" name="Group 25"/>
          <p:cNvGrpSpPr/>
          <p:nvPr/>
        </p:nvGrpSpPr>
        <p:grpSpPr>
          <a:xfrm>
            <a:off x="621550" y="774045"/>
            <a:ext cx="3244003" cy="1206881"/>
            <a:chOff x="492258" y="2703014"/>
            <a:chExt cx="3244003" cy="1206881"/>
          </a:xfrm>
        </p:grpSpPr>
        <p:sp>
          <p:nvSpPr>
            <p:cNvPr id="27" name="Google Shape;5478;p45">
              <a:extLst>
                <a:ext uri="{FF2B5EF4-FFF2-40B4-BE49-F238E27FC236}">
                  <a16:creationId xmlns:a16="http://schemas.microsoft.com/office/drawing/2014/main" id="{9F227F76-3F95-B831-2A5A-72030BB4DA6E}"/>
                </a:ext>
              </a:extLst>
            </p:cNvPr>
            <p:cNvSpPr/>
            <p:nvPr/>
          </p:nvSpPr>
          <p:spPr>
            <a:xfrm>
              <a:off x="596112" y="2753473"/>
              <a:ext cx="3121300" cy="1156422"/>
            </a:xfrm>
            <a:custGeom>
              <a:avLst/>
              <a:gdLst/>
              <a:ahLst/>
              <a:cxnLst/>
              <a:rect l="l" t="t" r="r" b="b"/>
              <a:pathLst>
                <a:path w="224903" h="127680" extrusionOk="0">
                  <a:moveTo>
                    <a:pt x="205633" y="99999"/>
                  </a:moveTo>
                  <a:cubicBezTo>
                    <a:pt x="205632" y="100000"/>
                    <a:pt x="205631" y="100001"/>
                    <a:pt x="205630" y="100002"/>
                  </a:cubicBezTo>
                  <a:lnTo>
                    <a:pt x="205630" y="100002"/>
                  </a:lnTo>
                  <a:cubicBezTo>
                    <a:pt x="205631" y="100001"/>
                    <a:pt x="205632" y="100000"/>
                    <a:pt x="205633" y="99999"/>
                  </a:cubicBezTo>
                  <a:close/>
                  <a:moveTo>
                    <a:pt x="194445" y="109419"/>
                  </a:moveTo>
                  <a:cubicBezTo>
                    <a:pt x="194164" y="109848"/>
                    <a:pt x="193503" y="110278"/>
                    <a:pt x="192710" y="110691"/>
                  </a:cubicBezTo>
                  <a:cubicBezTo>
                    <a:pt x="193189" y="110262"/>
                    <a:pt x="193751" y="109832"/>
                    <a:pt x="194445" y="109419"/>
                  </a:cubicBezTo>
                  <a:close/>
                  <a:moveTo>
                    <a:pt x="192032" y="110113"/>
                  </a:moveTo>
                  <a:lnTo>
                    <a:pt x="192032" y="110113"/>
                  </a:lnTo>
                  <a:cubicBezTo>
                    <a:pt x="192148" y="110245"/>
                    <a:pt x="191900" y="110708"/>
                    <a:pt x="191570" y="111220"/>
                  </a:cubicBezTo>
                  <a:cubicBezTo>
                    <a:pt x="191140" y="111385"/>
                    <a:pt x="190710" y="111567"/>
                    <a:pt x="190297" y="111716"/>
                  </a:cubicBezTo>
                  <a:cubicBezTo>
                    <a:pt x="190396" y="111551"/>
                    <a:pt x="190495" y="111385"/>
                    <a:pt x="190578" y="111220"/>
                  </a:cubicBezTo>
                  <a:cubicBezTo>
                    <a:pt x="191074" y="110857"/>
                    <a:pt x="191553" y="110493"/>
                    <a:pt x="192032" y="110113"/>
                  </a:cubicBezTo>
                  <a:close/>
                  <a:moveTo>
                    <a:pt x="74235" y="113815"/>
                  </a:moveTo>
                  <a:lnTo>
                    <a:pt x="74235" y="113815"/>
                  </a:lnTo>
                  <a:cubicBezTo>
                    <a:pt x="74362" y="113826"/>
                    <a:pt x="74480" y="113830"/>
                    <a:pt x="74590" y="113831"/>
                  </a:cubicBezTo>
                  <a:lnTo>
                    <a:pt x="74590" y="113831"/>
                  </a:lnTo>
                  <a:lnTo>
                    <a:pt x="74235" y="113815"/>
                  </a:lnTo>
                  <a:close/>
                  <a:moveTo>
                    <a:pt x="143264" y="125449"/>
                  </a:moveTo>
                  <a:cubicBezTo>
                    <a:pt x="143760" y="125449"/>
                    <a:pt x="144272" y="125680"/>
                    <a:pt x="145049" y="125879"/>
                  </a:cubicBezTo>
                  <a:cubicBezTo>
                    <a:pt x="144768" y="125879"/>
                    <a:pt x="144405" y="125895"/>
                    <a:pt x="144025" y="125895"/>
                  </a:cubicBezTo>
                  <a:cubicBezTo>
                    <a:pt x="143413" y="125895"/>
                    <a:pt x="142769" y="125846"/>
                    <a:pt x="142488" y="125631"/>
                  </a:cubicBezTo>
                  <a:cubicBezTo>
                    <a:pt x="142769" y="125498"/>
                    <a:pt x="143016" y="125449"/>
                    <a:pt x="143264" y="125449"/>
                  </a:cubicBezTo>
                  <a:close/>
                  <a:moveTo>
                    <a:pt x="193801" y="1"/>
                  </a:moveTo>
                  <a:cubicBezTo>
                    <a:pt x="193751" y="100"/>
                    <a:pt x="193503" y="116"/>
                    <a:pt x="193140" y="166"/>
                  </a:cubicBezTo>
                  <a:cubicBezTo>
                    <a:pt x="192776" y="232"/>
                    <a:pt x="192280" y="282"/>
                    <a:pt x="191751" y="315"/>
                  </a:cubicBezTo>
                  <a:cubicBezTo>
                    <a:pt x="190694" y="447"/>
                    <a:pt x="189454" y="662"/>
                    <a:pt x="188578" y="943"/>
                  </a:cubicBezTo>
                  <a:cubicBezTo>
                    <a:pt x="188694" y="1042"/>
                    <a:pt x="188909" y="1075"/>
                    <a:pt x="189190" y="1075"/>
                  </a:cubicBezTo>
                  <a:cubicBezTo>
                    <a:pt x="189289" y="1075"/>
                    <a:pt x="189405" y="1075"/>
                    <a:pt x="189520" y="1058"/>
                  </a:cubicBezTo>
                  <a:cubicBezTo>
                    <a:pt x="189967" y="1025"/>
                    <a:pt x="190529" y="992"/>
                    <a:pt x="191123" y="910"/>
                  </a:cubicBezTo>
                  <a:cubicBezTo>
                    <a:pt x="191421" y="860"/>
                    <a:pt x="191735" y="844"/>
                    <a:pt x="192049" y="827"/>
                  </a:cubicBezTo>
                  <a:cubicBezTo>
                    <a:pt x="192363" y="794"/>
                    <a:pt x="192677" y="778"/>
                    <a:pt x="192991" y="761"/>
                  </a:cubicBezTo>
                  <a:cubicBezTo>
                    <a:pt x="193189" y="744"/>
                    <a:pt x="193387" y="744"/>
                    <a:pt x="193586" y="744"/>
                  </a:cubicBezTo>
                  <a:lnTo>
                    <a:pt x="194660" y="744"/>
                  </a:lnTo>
                  <a:cubicBezTo>
                    <a:pt x="194627" y="943"/>
                    <a:pt x="194396" y="1125"/>
                    <a:pt x="194015" y="1273"/>
                  </a:cubicBezTo>
                  <a:cubicBezTo>
                    <a:pt x="193883" y="1323"/>
                    <a:pt x="193718" y="1372"/>
                    <a:pt x="193536" y="1422"/>
                  </a:cubicBezTo>
                  <a:cubicBezTo>
                    <a:pt x="192991" y="1372"/>
                    <a:pt x="192462" y="1339"/>
                    <a:pt x="191917" y="1339"/>
                  </a:cubicBezTo>
                  <a:cubicBezTo>
                    <a:pt x="188264" y="1339"/>
                    <a:pt x="184678" y="2529"/>
                    <a:pt x="181142" y="4000"/>
                  </a:cubicBezTo>
                  <a:cubicBezTo>
                    <a:pt x="178448" y="4843"/>
                    <a:pt x="171805" y="8363"/>
                    <a:pt x="167508" y="9107"/>
                  </a:cubicBezTo>
                  <a:cubicBezTo>
                    <a:pt x="166963" y="9404"/>
                    <a:pt x="166120" y="9801"/>
                    <a:pt x="165938" y="9999"/>
                  </a:cubicBezTo>
                  <a:cubicBezTo>
                    <a:pt x="160699" y="11519"/>
                    <a:pt x="155295" y="12610"/>
                    <a:pt x="149825" y="13469"/>
                  </a:cubicBezTo>
                  <a:cubicBezTo>
                    <a:pt x="149875" y="13387"/>
                    <a:pt x="149858" y="13321"/>
                    <a:pt x="149776" y="13255"/>
                  </a:cubicBezTo>
                  <a:lnTo>
                    <a:pt x="147710" y="13800"/>
                  </a:lnTo>
                  <a:cubicBezTo>
                    <a:pt x="147627" y="13800"/>
                    <a:pt x="147545" y="13816"/>
                    <a:pt x="147462" y="13833"/>
                  </a:cubicBezTo>
                  <a:cubicBezTo>
                    <a:pt x="147528" y="13717"/>
                    <a:pt x="148173" y="13453"/>
                    <a:pt x="147578" y="13453"/>
                  </a:cubicBezTo>
                  <a:lnTo>
                    <a:pt x="147561" y="13453"/>
                  </a:lnTo>
                  <a:cubicBezTo>
                    <a:pt x="147528" y="13602"/>
                    <a:pt x="147231" y="13767"/>
                    <a:pt x="146768" y="13932"/>
                  </a:cubicBezTo>
                  <a:cubicBezTo>
                    <a:pt x="145611" y="14097"/>
                    <a:pt x="144454" y="14263"/>
                    <a:pt x="143297" y="14411"/>
                  </a:cubicBezTo>
                  <a:cubicBezTo>
                    <a:pt x="143248" y="14411"/>
                    <a:pt x="143182" y="14411"/>
                    <a:pt x="143116" y="14395"/>
                  </a:cubicBezTo>
                  <a:cubicBezTo>
                    <a:pt x="143066" y="14411"/>
                    <a:pt x="143016" y="14428"/>
                    <a:pt x="142967" y="14444"/>
                  </a:cubicBezTo>
                  <a:cubicBezTo>
                    <a:pt x="142025" y="14577"/>
                    <a:pt x="141083" y="14692"/>
                    <a:pt x="140141" y="14808"/>
                  </a:cubicBezTo>
                  <a:lnTo>
                    <a:pt x="140042" y="14808"/>
                  </a:lnTo>
                  <a:cubicBezTo>
                    <a:pt x="139959" y="14808"/>
                    <a:pt x="139843" y="14808"/>
                    <a:pt x="139711" y="14825"/>
                  </a:cubicBezTo>
                  <a:cubicBezTo>
                    <a:pt x="139496" y="14891"/>
                    <a:pt x="139232" y="14907"/>
                    <a:pt x="139001" y="14957"/>
                  </a:cubicBezTo>
                  <a:cubicBezTo>
                    <a:pt x="133349" y="15651"/>
                    <a:pt x="127713" y="16262"/>
                    <a:pt x="122210" y="17072"/>
                  </a:cubicBezTo>
                  <a:cubicBezTo>
                    <a:pt x="103817" y="19749"/>
                    <a:pt x="85407" y="22426"/>
                    <a:pt x="67014" y="25104"/>
                  </a:cubicBezTo>
                  <a:cubicBezTo>
                    <a:pt x="65328" y="25352"/>
                    <a:pt x="63659" y="25599"/>
                    <a:pt x="61973" y="25864"/>
                  </a:cubicBezTo>
                  <a:cubicBezTo>
                    <a:pt x="60998" y="25616"/>
                    <a:pt x="59957" y="25368"/>
                    <a:pt x="60040" y="24938"/>
                  </a:cubicBezTo>
                  <a:lnTo>
                    <a:pt x="60040" y="24938"/>
                  </a:lnTo>
                  <a:cubicBezTo>
                    <a:pt x="57776" y="26112"/>
                    <a:pt x="53429" y="24790"/>
                    <a:pt x="49711" y="26723"/>
                  </a:cubicBezTo>
                  <a:cubicBezTo>
                    <a:pt x="48802" y="26723"/>
                    <a:pt x="50389" y="26294"/>
                    <a:pt x="49876" y="26178"/>
                  </a:cubicBezTo>
                  <a:lnTo>
                    <a:pt x="49876" y="26178"/>
                  </a:lnTo>
                  <a:cubicBezTo>
                    <a:pt x="48967" y="26756"/>
                    <a:pt x="47777" y="27103"/>
                    <a:pt x="45497" y="27434"/>
                  </a:cubicBezTo>
                  <a:lnTo>
                    <a:pt x="45728" y="27269"/>
                  </a:lnTo>
                  <a:lnTo>
                    <a:pt x="45728" y="27269"/>
                  </a:lnTo>
                  <a:cubicBezTo>
                    <a:pt x="44175" y="27665"/>
                    <a:pt x="42836" y="27996"/>
                    <a:pt x="41597" y="28310"/>
                  </a:cubicBezTo>
                  <a:cubicBezTo>
                    <a:pt x="40969" y="28458"/>
                    <a:pt x="40374" y="28607"/>
                    <a:pt x="39779" y="28756"/>
                  </a:cubicBezTo>
                  <a:cubicBezTo>
                    <a:pt x="39200" y="28905"/>
                    <a:pt x="38622" y="29053"/>
                    <a:pt x="38027" y="29202"/>
                  </a:cubicBezTo>
                  <a:cubicBezTo>
                    <a:pt x="35697" y="29814"/>
                    <a:pt x="33251" y="30475"/>
                    <a:pt x="29814" y="31780"/>
                  </a:cubicBezTo>
                  <a:lnTo>
                    <a:pt x="30491" y="31978"/>
                  </a:lnTo>
                  <a:cubicBezTo>
                    <a:pt x="29037" y="32557"/>
                    <a:pt x="28673" y="32540"/>
                    <a:pt x="27946" y="32755"/>
                  </a:cubicBezTo>
                  <a:cubicBezTo>
                    <a:pt x="27715" y="33020"/>
                    <a:pt x="27682" y="33119"/>
                    <a:pt x="27814" y="33119"/>
                  </a:cubicBezTo>
                  <a:cubicBezTo>
                    <a:pt x="28012" y="33119"/>
                    <a:pt x="28657" y="32821"/>
                    <a:pt x="29318" y="32557"/>
                  </a:cubicBezTo>
                  <a:cubicBezTo>
                    <a:pt x="29962" y="32292"/>
                    <a:pt x="30624" y="32028"/>
                    <a:pt x="30871" y="32028"/>
                  </a:cubicBezTo>
                  <a:cubicBezTo>
                    <a:pt x="31020" y="32028"/>
                    <a:pt x="31037" y="32111"/>
                    <a:pt x="30805" y="32375"/>
                  </a:cubicBezTo>
                  <a:lnTo>
                    <a:pt x="30789" y="32375"/>
                  </a:lnTo>
                  <a:cubicBezTo>
                    <a:pt x="30227" y="32375"/>
                    <a:pt x="29318" y="32639"/>
                    <a:pt x="28244" y="33053"/>
                  </a:cubicBezTo>
                  <a:cubicBezTo>
                    <a:pt x="27715" y="33267"/>
                    <a:pt x="27137" y="33532"/>
                    <a:pt x="26542" y="33813"/>
                  </a:cubicBezTo>
                  <a:cubicBezTo>
                    <a:pt x="26244" y="33962"/>
                    <a:pt x="25947" y="34094"/>
                    <a:pt x="25649" y="34242"/>
                  </a:cubicBezTo>
                  <a:cubicBezTo>
                    <a:pt x="25352" y="34391"/>
                    <a:pt x="25054" y="34556"/>
                    <a:pt x="24757" y="34722"/>
                  </a:cubicBezTo>
                  <a:cubicBezTo>
                    <a:pt x="24162" y="35036"/>
                    <a:pt x="23567" y="35350"/>
                    <a:pt x="23022" y="35647"/>
                  </a:cubicBezTo>
                  <a:cubicBezTo>
                    <a:pt x="22460" y="35945"/>
                    <a:pt x="21947" y="36259"/>
                    <a:pt x="21468" y="36507"/>
                  </a:cubicBezTo>
                  <a:cubicBezTo>
                    <a:pt x="20989" y="36754"/>
                    <a:pt x="20543" y="36969"/>
                    <a:pt x="20179" y="37101"/>
                  </a:cubicBezTo>
                  <a:cubicBezTo>
                    <a:pt x="19816" y="37234"/>
                    <a:pt x="19535" y="37333"/>
                    <a:pt x="19303" y="37333"/>
                  </a:cubicBezTo>
                  <a:lnTo>
                    <a:pt x="19287" y="37333"/>
                  </a:lnTo>
                  <a:cubicBezTo>
                    <a:pt x="17254" y="38738"/>
                    <a:pt x="20146" y="37333"/>
                    <a:pt x="18163" y="38754"/>
                  </a:cubicBezTo>
                  <a:lnTo>
                    <a:pt x="17469" y="38919"/>
                  </a:lnTo>
                  <a:lnTo>
                    <a:pt x="17204" y="39580"/>
                  </a:lnTo>
                  <a:cubicBezTo>
                    <a:pt x="16560" y="40060"/>
                    <a:pt x="16031" y="40357"/>
                    <a:pt x="15634" y="40522"/>
                  </a:cubicBezTo>
                  <a:cubicBezTo>
                    <a:pt x="15370" y="40638"/>
                    <a:pt x="15155" y="40688"/>
                    <a:pt x="15023" y="40688"/>
                  </a:cubicBezTo>
                  <a:cubicBezTo>
                    <a:pt x="14957" y="40688"/>
                    <a:pt x="14907" y="40688"/>
                    <a:pt x="14874" y="40655"/>
                  </a:cubicBezTo>
                  <a:cubicBezTo>
                    <a:pt x="15188" y="40423"/>
                    <a:pt x="15684" y="39878"/>
                    <a:pt x="15998" y="39597"/>
                  </a:cubicBezTo>
                  <a:lnTo>
                    <a:pt x="15998" y="39597"/>
                  </a:lnTo>
                  <a:cubicBezTo>
                    <a:pt x="15073" y="40142"/>
                    <a:pt x="13949" y="41134"/>
                    <a:pt x="13056" y="42092"/>
                  </a:cubicBezTo>
                  <a:cubicBezTo>
                    <a:pt x="12594" y="42555"/>
                    <a:pt x="12197" y="43018"/>
                    <a:pt x="11867" y="43381"/>
                  </a:cubicBezTo>
                  <a:cubicBezTo>
                    <a:pt x="11586" y="43712"/>
                    <a:pt x="11354" y="43943"/>
                    <a:pt x="11206" y="44092"/>
                  </a:cubicBezTo>
                  <a:cubicBezTo>
                    <a:pt x="11767" y="43580"/>
                    <a:pt x="12329" y="43051"/>
                    <a:pt x="12924" y="42572"/>
                  </a:cubicBezTo>
                  <a:lnTo>
                    <a:pt x="12924" y="42572"/>
                  </a:lnTo>
                  <a:cubicBezTo>
                    <a:pt x="10611" y="45001"/>
                    <a:pt x="8181" y="47860"/>
                    <a:pt x="6198" y="51000"/>
                  </a:cubicBezTo>
                  <a:cubicBezTo>
                    <a:pt x="4199" y="54107"/>
                    <a:pt x="2662" y="57544"/>
                    <a:pt x="1934" y="60733"/>
                  </a:cubicBezTo>
                  <a:cubicBezTo>
                    <a:pt x="2050" y="60601"/>
                    <a:pt x="2166" y="60469"/>
                    <a:pt x="2298" y="60337"/>
                  </a:cubicBezTo>
                  <a:lnTo>
                    <a:pt x="2298" y="60337"/>
                  </a:lnTo>
                  <a:cubicBezTo>
                    <a:pt x="2001" y="61543"/>
                    <a:pt x="1786" y="62386"/>
                    <a:pt x="1620" y="63047"/>
                  </a:cubicBezTo>
                  <a:cubicBezTo>
                    <a:pt x="1439" y="63708"/>
                    <a:pt x="1323" y="64204"/>
                    <a:pt x="1158" y="64716"/>
                  </a:cubicBezTo>
                  <a:cubicBezTo>
                    <a:pt x="877" y="65724"/>
                    <a:pt x="513" y="66815"/>
                    <a:pt x="414" y="69575"/>
                  </a:cubicBezTo>
                  <a:lnTo>
                    <a:pt x="381" y="69377"/>
                  </a:lnTo>
                  <a:lnTo>
                    <a:pt x="381" y="69377"/>
                  </a:lnTo>
                  <a:cubicBezTo>
                    <a:pt x="447" y="69922"/>
                    <a:pt x="530" y="70566"/>
                    <a:pt x="563" y="71260"/>
                  </a:cubicBezTo>
                  <a:cubicBezTo>
                    <a:pt x="629" y="71955"/>
                    <a:pt x="645" y="72698"/>
                    <a:pt x="712" y="73442"/>
                  </a:cubicBezTo>
                  <a:cubicBezTo>
                    <a:pt x="645" y="73244"/>
                    <a:pt x="612" y="73161"/>
                    <a:pt x="563" y="73161"/>
                  </a:cubicBezTo>
                  <a:cubicBezTo>
                    <a:pt x="480" y="73161"/>
                    <a:pt x="431" y="73607"/>
                    <a:pt x="381" y="74037"/>
                  </a:cubicBezTo>
                  <a:cubicBezTo>
                    <a:pt x="331" y="74417"/>
                    <a:pt x="298" y="74781"/>
                    <a:pt x="216" y="74781"/>
                  </a:cubicBezTo>
                  <a:cubicBezTo>
                    <a:pt x="166" y="74781"/>
                    <a:pt x="100" y="74648"/>
                    <a:pt x="1" y="74301"/>
                  </a:cubicBezTo>
                  <a:lnTo>
                    <a:pt x="1" y="74301"/>
                  </a:lnTo>
                  <a:cubicBezTo>
                    <a:pt x="150" y="74979"/>
                    <a:pt x="249" y="75541"/>
                    <a:pt x="365" y="75987"/>
                  </a:cubicBezTo>
                  <a:cubicBezTo>
                    <a:pt x="480" y="76433"/>
                    <a:pt x="579" y="76780"/>
                    <a:pt x="662" y="77061"/>
                  </a:cubicBezTo>
                  <a:cubicBezTo>
                    <a:pt x="827" y="77606"/>
                    <a:pt x="959" y="77871"/>
                    <a:pt x="1075" y="78086"/>
                  </a:cubicBezTo>
                  <a:cubicBezTo>
                    <a:pt x="1307" y="78482"/>
                    <a:pt x="1505" y="78664"/>
                    <a:pt x="2397" y="80267"/>
                  </a:cubicBezTo>
                  <a:lnTo>
                    <a:pt x="2348" y="81143"/>
                  </a:lnTo>
                  <a:cubicBezTo>
                    <a:pt x="2711" y="81672"/>
                    <a:pt x="2926" y="81936"/>
                    <a:pt x="3207" y="82382"/>
                  </a:cubicBezTo>
                  <a:cubicBezTo>
                    <a:pt x="3356" y="82597"/>
                    <a:pt x="3521" y="82862"/>
                    <a:pt x="3719" y="83209"/>
                  </a:cubicBezTo>
                  <a:cubicBezTo>
                    <a:pt x="3802" y="83391"/>
                    <a:pt x="3918" y="83605"/>
                    <a:pt x="4050" y="83837"/>
                  </a:cubicBezTo>
                  <a:cubicBezTo>
                    <a:pt x="4165" y="84068"/>
                    <a:pt x="4298" y="84332"/>
                    <a:pt x="4479" y="84613"/>
                  </a:cubicBezTo>
                  <a:cubicBezTo>
                    <a:pt x="4182" y="84233"/>
                    <a:pt x="4050" y="84085"/>
                    <a:pt x="3984" y="84085"/>
                  </a:cubicBezTo>
                  <a:lnTo>
                    <a:pt x="3967" y="84085"/>
                  </a:lnTo>
                  <a:cubicBezTo>
                    <a:pt x="3901" y="84134"/>
                    <a:pt x="3918" y="84349"/>
                    <a:pt x="3967" y="84564"/>
                  </a:cubicBezTo>
                  <a:cubicBezTo>
                    <a:pt x="4000" y="84779"/>
                    <a:pt x="4017" y="85010"/>
                    <a:pt x="3918" y="85010"/>
                  </a:cubicBezTo>
                  <a:cubicBezTo>
                    <a:pt x="3818" y="85010"/>
                    <a:pt x="3637" y="84828"/>
                    <a:pt x="3290" y="84349"/>
                  </a:cubicBezTo>
                  <a:lnTo>
                    <a:pt x="3290" y="84349"/>
                  </a:lnTo>
                  <a:cubicBezTo>
                    <a:pt x="4248" y="87142"/>
                    <a:pt x="5702" y="88844"/>
                    <a:pt x="6876" y="90166"/>
                  </a:cubicBezTo>
                  <a:cubicBezTo>
                    <a:pt x="7487" y="90811"/>
                    <a:pt x="8033" y="91373"/>
                    <a:pt x="8479" y="91934"/>
                  </a:cubicBezTo>
                  <a:cubicBezTo>
                    <a:pt x="8958" y="92480"/>
                    <a:pt x="9322" y="93042"/>
                    <a:pt x="9586" y="93736"/>
                  </a:cubicBezTo>
                  <a:cubicBezTo>
                    <a:pt x="9850" y="93851"/>
                    <a:pt x="10032" y="93917"/>
                    <a:pt x="10131" y="93917"/>
                  </a:cubicBezTo>
                  <a:cubicBezTo>
                    <a:pt x="10528" y="93917"/>
                    <a:pt x="9867" y="93141"/>
                    <a:pt x="9156" y="92314"/>
                  </a:cubicBezTo>
                  <a:cubicBezTo>
                    <a:pt x="8694" y="91802"/>
                    <a:pt x="8231" y="91240"/>
                    <a:pt x="7933" y="90877"/>
                  </a:cubicBezTo>
                  <a:cubicBezTo>
                    <a:pt x="7735" y="90645"/>
                    <a:pt x="7619" y="90480"/>
                    <a:pt x="7652" y="90480"/>
                  </a:cubicBezTo>
                  <a:cubicBezTo>
                    <a:pt x="7652" y="90480"/>
                    <a:pt x="7702" y="90530"/>
                    <a:pt x="7801" y="90612"/>
                  </a:cubicBezTo>
                  <a:cubicBezTo>
                    <a:pt x="7702" y="90397"/>
                    <a:pt x="7702" y="90298"/>
                    <a:pt x="7785" y="90298"/>
                  </a:cubicBezTo>
                  <a:cubicBezTo>
                    <a:pt x="7917" y="90298"/>
                    <a:pt x="8264" y="90563"/>
                    <a:pt x="8694" y="90959"/>
                  </a:cubicBezTo>
                  <a:cubicBezTo>
                    <a:pt x="9024" y="91273"/>
                    <a:pt x="9454" y="91637"/>
                    <a:pt x="9834" y="92017"/>
                  </a:cubicBezTo>
                  <a:cubicBezTo>
                    <a:pt x="10231" y="92381"/>
                    <a:pt x="10594" y="92794"/>
                    <a:pt x="10908" y="93108"/>
                  </a:cubicBezTo>
                  <a:cubicBezTo>
                    <a:pt x="11536" y="93719"/>
                    <a:pt x="11867" y="94496"/>
                    <a:pt x="12528" y="95454"/>
                  </a:cubicBezTo>
                  <a:cubicBezTo>
                    <a:pt x="12842" y="95934"/>
                    <a:pt x="13238" y="96479"/>
                    <a:pt x="13800" y="97057"/>
                  </a:cubicBezTo>
                  <a:cubicBezTo>
                    <a:pt x="14081" y="97338"/>
                    <a:pt x="14395" y="97652"/>
                    <a:pt x="14759" y="97966"/>
                  </a:cubicBezTo>
                  <a:cubicBezTo>
                    <a:pt x="15122" y="98264"/>
                    <a:pt x="15519" y="98561"/>
                    <a:pt x="15965" y="98875"/>
                  </a:cubicBezTo>
                  <a:cubicBezTo>
                    <a:pt x="15651" y="98660"/>
                    <a:pt x="15568" y="98677"/>
                    <a:pt x="15221" y="98429"/>
                  </a:cubicBezTo>
                  <a:lnTo>
                    <a:pt x="15221" y="98429"/>
                  </a:lnTo>
                  <a:cubicBezTo>
                    <a:pt x="15849" y="99024"/>
                    <a:pt x="16593" y="99454"/>
                    <a:pt x="17386" y="99867"/>
                  </a:cubicBezTo>
                  <a:cubicBezTo>
                    <a:pt x="17783" y="100082"/>
                    <a:pt x="18179" y="100313"/>
                    <a:pt x="18593" y="100561"/>
                  </a:cubicBezTo>
                  <a:cubicBezTo>
                    <a:pt x="19006" y="100809"/>
                    <a:pt x="19419" y="101090"/>
                    <a:pt x="19832" y="101453"/>
                  </a:cubicBezTo>
                  <a:cubicBezTo>
                    <a:pt x="20477" y="101503"/>
                    <a:pt x="21088" y="101800"/>
                    <a:pt x="21600" y="102065"/>
                  </a:cubicBezTo>
                  <a:cubicBezTo>
                    <a:pt x="21947" y="102230"/>
                    <a:pt x="22245" y="102379"/>
                    <a:pt x="22509" y="102379"/>
                  </a:cubicBezTo>
                  <a:cubicBezTo>
                    <a:pt x="22641" y="102379"/>
                    <a:pt x="22757" y="102329"/>
                    <a:pt x="22873" y="102247"/>
                  </a:cubicBezTo>
                  <a:cubicBezTo>
                    <a:pt x="22228" y="101966"/>
                    <a:pt x="21617" y="101652"/>
                    <a:pt x="20972" y="101371"/>
                  </a:cubicBezTo>
                  <a:cubicBezTo>
                    <a:pt x="20344" y="101073"/>
                    <a:pt x="19733" y="100726"/>
                    <a:pt x="19105" y="100412"/>
                  </a:cubicBezTo>
                  <a:lnTo>
                    <a:pt x="19105" y="100412"/>
                  </a:lnTo>
                  <a:cubicBezTo>
                    <a:pt x="19650" y="100660"/>
                    <a:pt x="20196" y="100875"/>
                    <a:pt x="20774" y="101073"/>
                  </a:cubicBezTo>
                  <a:cubicBezTo>
                    <a:pt x="21352" y="101272"/>
                    <a:pt x="21947" y="101453"/>
                    <a:pt x="22592" y="101668"/>
                  </a:cubicBezTo>
                  <a:cubicBezTo>
                    <a:pt x="23220" y="101883"/>
                    <a:pt x="23897" y="102098"/>
                    <a:pt x="24625" y="102412"/>
                  </a:cubicBezTo>
                  <a:cubicBezTo>
                    <a:pt x="25352" y="102709"/>
                    <a:pt x="26128" y="103056"/>
                    <a:pt x="26988" y="103519"/>
                  </a:cubicBezTo>
                  <a:lnTo>
                    <a:pt x="26905" y="103519"/>
                  </a:lnTo>
                  <a:cubicBezTo>
                    <a:pt x="26492" y="103519"/>
                    <a:pt x="25467" y="103271"/>
                    <a:pt x="24740" y="103089"/>
                  </a:cubicBezTo>
                  <a:lnTo>
                    <a:pt x="24740" y="103089"/>
                  </a:lnTo>
                  <a:cubicBezTo>
                    <a:pt x="25699" y="103734"/>
                    <a:pt x="26806" y="103800"/>
                    <a:pt x="27831" y="104411"/>
                  </a:cubicBezTo>
                  <a:cubicBezTo>
                    <a:pt x="27765" y="104478"/>
                    <a:pt x="27649" y="104511"/>
                    <a:pt x="27484" y="104511"/>
                  </a:cubicBezTo>
                  <a:cubicBezTo>
                    <a:pt x="26971" y="104511"/>
                    <a:pt x="25996" y="104180"/>
                    <a:pt x="24906" y="103717"/>
                  </a:cubicBezTo>
                  <a:cubicBezTo>
                    <a:pt x="24178" y="103436"/>
                    <a:pt x="23418" y="103056"/>
                    <a:pt x="22658" y="102742"/>
                  </a:cubicBezTo>
                  <a:cubicBezTo>
                    <a:pt x="21914" y="102428"/>
                    <a:pt x="21187" y="102114"/>
                    <a:pt x="20559" y="101949"/>
                  </a:cubicBezTo>
                  <a:lnTo>
                    <a:pt x="20559" y="101949"/>
                  </a:lnTo>
                  <a:cubicBezTo>
                    <a:pt x="21038" y="102362"/>
                    <a:pt x="22162" y="102841"/>
                    <a:pt x="23022" y="103139"/>
                  </a:cubicBezTo>
                  <a:cubicBezTo>
                    <a:pt x="23864" y="103453"/>
                    <a:pt x="24393" y="103684"/>
                    <a:pt x="23650" y="103783"/>
                  </a:cubicBezTo>
                  <a:lnTo>
                    <a:pt x="23864" y="103783"/>
                  </a:lnTo>
                  <a:cubicBezTo>
                    <a:pt x="24311" y="103783"/>
                    <a:pt x="24773" y="103866"/>
                    <a:pt x="25236" y="104015"/>
                  </a:cubicBezTo>
                  <a:cubicBezTo>
                    <a:pt x="25765" y="104180"/>
                    <a:pt x="26310" y="104444"/>
                    <a:pt x="26905" y="104692"/>
                  </a:cubicBezTo>
                  <a:cubicBezTo>
                    <a:pt x="28079" y="105205"/>
                    <a:pt x="29417" y="105783"/>
                    <a:pt x="31004" y="105866"/>
                  </a:cubicBezTo>
                  <a:lnTo>
                    <a:pt x="30673" y="106229"/>
                  </a:lnTo>
                  <a:cubicBezTo>
                    <a:pt x="31169" y="106295"/>
                    <a:pt x="32193" y="106411"/>
                    <a:pt x="33053" y="106642"/>
                  </a:cubicBezTo>
                  <a:cubicBezTo>
                    <a:pt x="32474" y="106709"/>
                    <a:pt x="31913" y="106725"/>
                    <a:pt x="31334" y="106758"/>
                  </a:cubicBezTo>
                  <a:cubicBezTo>
                    <a:pt x="33863" y="106989"/>
                    <a:pt x="35895" y="108477"/>
                    <a:pt x="38292" y="108692"/>
                  </a:cubicBezTo>
                  <a:cubicBezTo>
                    <a:pt x="35846" y="108179"/>
                    <a:pt x="35598" y="107948"/>
                    <a:pt x="35730" y="107799"/>
                  </a:cubicBezTo>
                  <a:cubicBezTo>
                    <a:pt x="35846" y="107634"/>
                    <a:pt x="36308" y="107535"/>
                    <a:pt x="35333" y="107122"/>
                  </a:cubicBezTo>
                  <a:lnTo>
                    <a:pt x="35333" y="107122"/>
                  </a:lnTo>
                  <a:cubicBezTo>
                    <a:pt x="38374" y="107551"/>
                    <a:pt x="39167" y="107981"/>
                    <a:pt x="40060" y="108510"/>
                  </a:cubicBezTo>
                  <a:cubicBezTo>
                    <a:pt x="40506" y="108774"/>
                    <a:pt x="40985" y="109055"/>
                    <a:pt x="41762" y="109320"/>
                  </a:cubicBezTo>
                  <a:cubicBezTo>
                    <a:pt x="42506" y="109568"/>
                    <a:pt x="43530" y="109815"/>
                    <a:pt x="45051" y="110014"/>
                  </a:cubicBezTo>
                  <a:cubicBezTo>
                    <a:pt x="44010" y="109848"/>
                    <a:pt x="42159" y="109254"/>
                    <a:pt x="43348" y="109254"/>
                  </a:cubicBezTo>
                  <a:lnTo>
                    <a:pt x="43415" y="109254"/>
                  </a:lnTo>
                  <a:cubicBezTo>
                    <a:pt x="44687" y="109568"/>
                    <a:pt x="46356" y="109981"/>
                    <a:pt x="47116" y="110328"/>
                  </a:cubicBezTo>
                  <a:cubicBezTo>
                    <a:pt x="47976" y="110427"/>
                    <a:pt x="48488" y="110476"/>
                    <a:pt x="48752" y="110476"/>
                  </a:cubicBezTo>
                  <a:cubicBezTo>
                    <a:pt x="49893" y="110476"/>
                    <a:pt x="46869" y="109782"/>
                    <a:pt x="48422" y="109766"/>
                  </a:cubicBezTo>
                  <a:lnTo>
                    <a:pt x="48422" y="109766"/>
                  </a:lnTo>
                  <a:cubicBezTo>
                    <a:pt x="48951" y="110030"/>
                    <a:pt x="49380" y="110113"/>
                    <a:pt x="49810" y="110113"/>
                  </a:cubicBezTo>
                  <a:cubicBezTo>
                    <a:pt x="50174" y="110113"/>
                    <a:pt x="50521" y="110047"/>
                    <a:pt x="50934" y="109997"/>
                  </a:cubicBezTo>
                  <a:cubicBezTo>
                    <a:pt x="51347" y="109931"/>
                    <a:pt x="51810" y="109882"/>
                    <a:pt x="52355" y="109882"/>
                  </a:cubicBezTo>
                  <a:lnTo>
                    <a:pt x="52603" y="109882"/>
                  </a:lnTo>
                  <a:lnTo>
                    <a:pt x="52570" y="110344"/>
                  </a:lnTo>
                  <a:cubicBezTo>
                    <a:pt x="53677" y="110526"/>
                    <a:pt x="54371" y="110609"/>
                    <a:pt x="54817" y="110609"/>
                  </a:cubicBezTo>
                  <a:cubicBezTo>
                    <a:pt x="55396" y="110609"/>
                    <a:pt x="55578" y="110493"/>
                    <a:pt x="55743" y="110377"/>
                  </a:cubicBezTo>
                  <a:cubicBezTo>
                    <a:pt x="55908" y="110262"/>
                    <a:pt x="56057" y="110146"/>
                    <a:pt x="56536" y="110146"/>
                  </a:cubicBezTo>
                  <a:cubicBezTo>
                    <a:pt x="56933" y="110146"/>
                    <a:pt x="57528" y="110229"/>
                    <a:pt x="58519" y="110410"/>
                  </a:cubicBezTo>
                  <a:lnTo>
                    <a:pt x="56536" y="110823"/>
                  </a:lnTo>
                  <a:lnTo>
                    <a:pt x="58916" y="110939"/>
                  </a:lnTo>
                  <a:lnTo>
                    <a:pt x="58371" y="111402"/>
                  </a:lnTo>
                  <a:cubicBezTo>
                    <a:pt x="58817" y="111385"/>
                    <a:pt x="59197" y="111369"/>
                    <a:pt x="59544" y="111369"/>
                  </a:cubicBezTo>
                  <a:cubicBezTo>
                    <a:pt x="61296" y="111369"/>
                    <a:pt x="62188" y="111567"/>
                    <a:pt x="64270" y="111931"/>
                  </a:cubicBezTo>
                  <a:cubicBezTo>
                    <a:pt x="63841" y="111633"/>
                    <a:pt x="64320" y="111336"/>
                    <a:pt x="65609" y="111336"/>
                  </a:cubicBezTo>
                  <a:cubicBezTo>
                    <a:pt x="65973" y="111336"/>
                    <a:pt x="66402" y="111352"/>
                    <a:pt x="66914" y="111418"/>
                  </a:cubicBezTo>
                  <a:cubicBezTo>
                    <a:pt x="68402" y="111881"/>
                    <a:pt x="66006" y="111732"/>
                    <a:pt x="69179" y="112063"/>
                  </a:cubicBezTo>
                  <a:cubicBezTo>
                    <a:pt x="68765" y="112179"/>
                    <a:pt x="68352" y="112294"/>
                    <a:pt x="67840" y="112294"/>
                  </a:cubicBezTo>
                  <a:cubicBezTo>
                    <a:pt x="67394" y="112294"/>
                    <a:pt x="66898" y="112212"/>
                    <a:pt x="66286" y="111931"/>
                  </a:cubicBezTo>
                  <a:cubicBezTo>
                    <a:pt x="66121" y="112063"/>
                    <a:pt x="65543" y="112129"/>
                    <a:pt x="65394" y="112261"/>
                  </a:cubicBezTo>
                  <a:cubicBezTo>
                    <a:pt x="66981" y="112774"/>
                    <a:pt x="69476" y="112840"/>
                    <a:pt x="70616" y="112988"/>
                  </a:cubicBezTo>
                  <a:cubicBezTo>
                    <a:pt x="70187" y="112922"/>
                    <a:pt x="69658" y="112823"/>
                    <a:pt x="69393" y="112724"/>
                  </a:cubicBezTo>
                  <a:lnTo>
                    <a:pt x="74037" y="112707"/>
                  </a:lnTo>
                  <a:lnTo>
                    <a:pt x="74037" y="112707"/>
                  </a:lnTo>
                  <a:cubicBezTo>
                    <a:pt x="74731" y="112972"/>
                    <a:pt x="74153" y="113021"/>
                    <a:pt x="73574" y="113088"/>
                  </a:cubicBezTo>
                  <a:cubicBezTo>
                    <a:pt x="73839" y="113104"/>
                    <a:pt x="74103" y="113121"/>
                    <a:pt x="74351" y="113121"/>
                  </a:cubicBezTo>
                  <a:cubicBezTo>
                    <a:pt x="74467" y="113121"/>
                    <a:pt x="74583" y="113121"/>
                    <a:pt x="74682" y="113104"/>
                  </a:cubicBezTo>
                  <a:lnTo>
                    <a:pt x="75029" y="113104"/>
                  </a:lnTo>
                  <a:cubicBezTo>
                    <a:pt x="75442" y="113104"/>
                    <a:pt x="75921" y="113121"/>
                    <a:pt x="76533" y="113187"/>
                  </a:cubicBezTo>
                  <a:cubicBezTo>
                    <a:pt x="76169" y="113484"/>
                    <a:pt x="76169" y="113831"/>
                    <a:pt x="74731" y="113831"/>
                  </a:cubicBezTo>
                  <a:cubicBezTo>
                    <a:pt x="74686" y="113831"/>
                    <a:pt x="74639" y="113831"/>
                    <a:pt x="74590" y="113831"/>
                  </a:cubicBezTo>
                  <a:lnTo>
                    <a:pt x="74590" y="113831"/>
                  </a:lnTo>
                  <a:lnTo>
                    <a:pt x="78615" y="114013"/>
                  </a:lnTo>
                  <a:cubicBezTo>
                    <a:pt x="78879" y="114211"/>
                    <a:pt x="80780" y="114773"/>
                    <a:pt x="80201" y="114823"/>
                  </a:cubicBezTo>
                  <a:cubicBezTo>
                    <a:pt x="82581" y="115401"/>
                    <a:pt x="86200" y="114988"/>
                    <a:pt x="89340" y="115781"/>
                  </a:cubicBezTo>
                  <a:cubicBezTo>
                    <a:pt x="89423" y="115765"/>
                    <a:pt x="89572" y="115748"/>
                    <a:pt x="89786" y="115748"/>
                  </a:cubicBezTo>
                  <a:cubicBezTo>
                    <a:pt x="89985" y="115748"/>
                    <a:pt x="90216" y="115765"/>
                    <a:pt x="90530" y="115781"/>
                  </a:cubicBezTo>
                  <a:cubicBezTo>
                    <a:pt x="93521" y="116360"/>
                    <a:pt x="96083" y="117252"/>
                    <a:pt x="99702" y="117368"/>
                  </a:cubicBezTo>
                  <a:lnTo>
                    <a:pt x="101602" y="118392"/>
                  </a:lnTo>
                  <a:cubicBezTo>
                    <a:pt x="101867" y="118425"/>
                    <a:pt x="102065" y="118442"/>
                    <a:pt x="102197" y="118442"/>
                  </a:cubicBezTo>
                  <a:cubicBezTo>
                    <a:pt x="102710" y="118442"/>
                    <a:pt x="102330" y="118211"/>
                    <a:pt x="102016" y="117979"/>
                  </a:cubicBezTo>
                  <a:cubicBezTo>
                    <a:pt x="101685" y="117764"/>
                    <a:pt x="101421" y="117533"/>
                    <a:pt x="102181" y="117533"/>
                  </a:cubicBezTo>
                  <a:cubicBezTo>
                    <a:pt x="102495" y="117533"/>
                    <a:pt x="102974" y="117566"/>
                    <a:pt x="103685" y="117665"/>
                  </a:cubicBezTo>
                  <a:cubicBezTo>
                    <a:pt x="106973" y="118045"/>
                    <a:pt x="104792" y="118442"/>
                    <a:pt x="105916" y="118839"/>
                  </a:cubicBezTo>
                  <a:cubicBezTo>
                    <a:pt x="106312" y="118839"/>
                    <a:pt x="106808" y="118822"/>
                    <a:pt x="107353" y="118822"/>
                  </a:cubicBezTo>
                  <a:cubicBezTo>
                    <a:pt x="109023" y="118822"/>
                    <a:pt x="111237" y="118954"/>
                    <a:pt x="113418" y="119797"/>
                  </a:cubicBezTo>
                  <a:cubicBezTo>
                    <a:pt x="112410" y="119731"/>
                    <a:pt x="111650" y="119483"/>
                    <a:pt x="110708" y="119351"/>
                  </a:cubicBezTo>
                  <a:lnTo>
                    <a:pt x="110708" y="119351"/>
                  </a:lnTo>
                  <a:lnTo>
                    <a:pt x="112923" y="120161"/>
                  </a:lnTo>
                  <a:lnTo>
                    <a:pt x="112493" y="120161"/>
                  </a:lnTo>
                  <a:cubicBezTo>
                    <a:pt x="111799" y="120161"/>
                    <a:pt x="111187" y="120128"/>
                    <a:pt x="110675" y="120095"/>
                  </a:cubicBezTo>
                  <a:cubicBezTo>
                    <a:pt x="110163" y="120061"/>
                    <a:pt x="109783" y="120028"/>
                    <a:pt x="109551" y="120028"/>
                  </a:cubicBezTo>
                  <a:cubicBezTo>
                    <a:pt x="109138" y="120028"/>
                    <a:pt x="109237" y="120144"/>
                    <a:pt x="110163" y="120557"/>
                  </a:cubicBezTo>
                  <a:cubicBezTo>
                    <a:pt x="110262" y="120326"/>
                    <a:pt x="110626" y="120243"/>
                    <a:pt x="111154" y="120243"/>
                  </a:cubicBezTo>
                  <a:cubicBezTo>
                    <a:pt x="112080" y="120243"/>
                    <a:pt x="113485" y="120508"/>
                    <a:pt x="114906" y="120772"/>
                  </a:cubicBezTo>
                  <a:cubicBezTo>
                    <a:pt x="116311" y="121037"/>
                    <a:pt x="117732" y="121301"/>
                    <a:pt x="118624" y="121301"/>
                  </a:cubicBezTo>
                  <a:cubicBezTo>
                    <a:pt x="119136" y="121301"/>
                    <a:pt x="119483" y="121218"/>
                    <a:pt x="119583" y="121003"/>
                  </a:cubicBezTo>
                  <a:lnTo>
                    <a:pt x="121020" y="121582"/>
                  </a:lnTo>
                  <a:cubicBezTo>
                    <a:pt x="120591" y="121483"/>
                    <a:pt x="120508" y="121549"/>
                    <a:pt x="120095" y="121450"/>
                  </a:cubicBezTo>
                  <a:lnTo>
                    <a:pt x="120095" y="121450"/>
                  </a:lnTo>
                  <a:cubicBezTo>
                    <a:pt x="120905" y="121797"/>
                    <a:pt x="121450" y="121912"/>
                    <a:pt x="121896" y="121912"/>
                  </a:cubicBezTo>
                  <a:cubicBezTo>
                    <a:pt x="122243" y="121912"/>
                    <a:pt x="122541" y="121846"/>
                    <a:pt x="122871" y="121780"/>
                  </a:cubicBezTo>
                  <a:cubicBezTo>
                    <a:pt x="123185" y="121714"/>
                    <a:pt x="123549" y="121648"/>
                    <a:pt x="124012" y="121648"/>
                  </a:cubicBezTo>
                  <a:cubicBezTo>
                    <a:pt x="124540" y="121648"/>
                    <a:pt x="125218" y="121731"/>
                    <a:pt x="126160" y="121978"/>
                  </a:cubicBezTo>
                  <a:cubicBezTo>
                    <a:pt x="127383" y="122342"/>
                    <a:pt x="128226" y="122706"/>
                    <a:pt x="127532" y="122706"/>
                  </a:cubicBezTo>
                  <a:lnTo>
                    <a:pt x="127399" y="122706"/>
                  </a:lnTo>
                  <a:lnTo>
                    <a:pt x="130391" y="123036"/>
                  </a:lnTo>
                  <a:cubicBezTo>
                    <a:pt x="130969" y="123168"/>
                    <a:pt x="131035" y="123301"/>
                    <a:pt x="130738" y="123301"/>
                  </a:cubicBezTo>
                  <a:cubicBezTo>
                    <a:pt x="130688" y="123301"/>
                    <a:pt x="130605" y="123284"/>
                    <a:pt x="130523" y="123284"/>
                  </a:cubicBezTo>
                  <a:cubicBezTo>
                    <a:pt x="131894" y="123548"/>
                    <a:pt x="133266" y="123813"/>
                    <a:pt x="134654" y="124061"/>
                  </a:cubicBezTo>
                  <a:lnTo>
                    <a:pt x="134605" y="124094"/>
                  </a:lnTo>
                  <a:cubicBezTo>
                    <a:pt x="135233" y="124028"/>
                    <a:pt x="136555" y="124011"/>
                    <a:pt x="137332" y="124011"/>
                  </a:cubicBezTo>
                  <a:lnTo>
                    <a:pt x="137530" y="124011"/>
                  </a:lnTo>
                  <a:cubicBezTo>
                    <a:pt x="137976" y="124160"/>
                    <a:pt x="137976" y="124209"/>
                    <a:pt x="137827" y="124209"/>
                  </a:cubicBezTo>
                  <a:cubicBezTo>
                    <a:pt x="137761" y="124209"/>
                    <a:pt x="137679" y="124193"/>
                    <a:pt x="137579" y="124193"/>
                  </a:cubicBezTo>
                  <a:cubicBezTo>
                    <a:pt x="137480" y="124176"/>
                    <a:pt x="137381" y="124176"/>
                    <a:pt x="137315" y="124176"/>
                  </a:cubicBezTo>
                  <a:cubicBezTo>
                    <a:pt x="137199" y="124176"/>
                    <a:pt x="137133" y="124193"/>
                    <a:pt x="137199" y="124243"/>
                  </a:cubicBezTo>
                  <a:cubicBezTo>
                    <a:pt x="138059" y="124309"/>
                    <a:pt x="138901" y="124358"/>
                    <a:pt x="139761" y="124408"/>
                  </a:cubicBezTo>
                  <a:cubicBezTo>
                    <a:pt x="140257" y="124656"/>
                    <a:pt x="139926" y="124788"/>
                    <a:pt x="139265" y="124788"/>
                  </a:cubicBezTo>
                  <a:cubicBezTo>
                    <a:pt x="138637" y="124788"/>
                    <a:pt x="137695" y="124672"/>
                    <a:pt x="136869" y="124490"/>
                  </a:cubicBezTo>
                  <a:lnTo>
                    <a:pt x="136869" y="124490"/>
                  </a:lnTo>
                  <a:cubicBezTo>
                    <a:pt x="137926" y="125350"/>
                    <a:pt x="138472" y="125366"/>
                    <a:pt x="139348" y="125366"/>
                  </a:cubicBezTo>
                  <a:cubicBezTo>
                    <a:pt x="140240" y="125383"/>
                    <a:pt x="141480" y="125383"/>
                    <a:pt x="143991" y="126126"/>
                  </a:cubicBezTo>
                  <a:cubicBezTo>
                    <a:pt x="143182" y="126093"/>
                    <a:pt x="142372" y="125994"/>
                    <a:pt x="141562" y="125928"/>
                  </a:cubicBezTo>
                  <a:lnTo>
                    <a:pt x="141562" y="125928"/>
                  </a:lnTo>
                  <a:cubicBezTo>
                    <a:pt x="142289" y="126407"/>
                    <a:pt x="143132" y="126688"/>
                    <a:pt x="144140" y="126887"/>
                  </a:cubicBezTo>
                  <a:cubicBezTo>
                    <a:pt x="145132" y="127118"/>
                    <a:pt x="146289" y="127316"/>
                    <a:pt x="147677" y="127680"/>
                  </a:cubicBezTo>
                  <a:cubicBezTo>
                    <a:pt x="147346" y="127515"/>
                    <a:pt x="145991" y="127102"/>
                    <a:pt x="145082" y="126672"/>
                  </a:cubicBezTo>
                  <a:cubicBezTo>
                    <a:pt x="144206" y="126259"/>
                    <a:pt x="143744" y="125895"/>
                    <a:pt x="144983" y="125895"/>
                  </a:cubicBezTo>
                  <a:lnTo>
                    <a:pt x="145115" y="125895"/>
                  </a:lnTo>
                  <a:cubicBezTo>
                    <a:pt x="145710" y="126060"/>
                    <a:pt x="146470" y="126193"/>
                    <a:pt x="147511" y="126193"/>
                  </a:cubicBezTo>
                  <a:cubicBezTo>
                    <a:pt x="147792" y="126193"/>
                    <a:pt x="148106" y="126176"/>
                    <a:pt x="148437" y="126160"/>
                  </a:cubicBezTo>
                  <a:lnTo>
                    <a:pt x="148437" y="126160"/>
                  </a:lnTo>
                  <a:cubicBezTo>
                    <a:pt x="148404" y="126622"/>
                    <a:pt x="149891" y="126639"/>
                    <a:pt x="151759" y="126738"/>
                  </a:cubicBezTo>
                  <a:lnTo>
                    <a:pt x="151593" y="127333"/>
                  </a:lnTo>
                  <a:cubicBezTo>
                    <a:pt x="153643" y="127234"/>
                    <a:pt x="153477" y="126953"/>
                    <a:pt x="154667" y="126672"/>
                  </a:cubicBezTo>
                  <a:cubicBezTo>
                    <a:pt x="156915" y="126754"/>
                    <a:pt x="157394" y="127168"/>
                    <a:pt x="157956" y="127548"/>
                  </a:cubicBezTo>
                  <a:cubicBezTo>
                    <a:pt x="159790" y="127515"/>
                    <a:pt x="159146" y="127349"/>
                    <a:pt x="158584" y="127168"/>
                  </a:cubicBezTo>
                  <a:cubicBezTo>
                    <a:pt x="158022" y="126969"/>
                    <a:pt x="157559" y="126771"/>
                    <a:pt x="159691" y="126589"/>
                  </a:cubicBezTo>
                  <a:cubicBezTo>
                    <a:pt x="160451" y="126573"/>
                    <a:pt x="161145" y="126540"/>
                    <a:pt x="161823" y="126474"/>
                  </a:cubicBezTo>
                  <a:cubicBezTo>
                    <a:pt x="162501" y="126407"/>
                    <a:pt x="163145" y="126275"/>
                    <a:pt x="163806" y="126143"/>
                  </a:cubicBezTo>
                  <a:cubicBezTo>
                    <a:pt x="164484" y="126027"/>
                    <a:pt x="165161" y="125829"/>
                    <a:pt x="165872" y="125598"/>
                  </a:cubicBezTo>
                  <a:cubicBezTo>
                    <a:pt x="166599" y="125383"/>
                    <a:pt x="167376" y="125151"/>
                    <a:pt x="168218" y="124837"/>
                  </a:cubicBezTo>
                  <a:cubicBezTo>
                    <a:pt x="168582" y="124771"/>
                    <a:pt x="168813" y="124755"/>
                    <a:pt x="168946" y="124755"/>
                  </a:cubicBezTo>
                  <a:cubicBezTo>
                    <a:pt x="169260" y="124755"/>
                    <a:pt x="169061" y="124871"/>
                    <a:pt x="168846" y="125003"/>
                  </a:cubicBezTo>
                  <a:cubicBezTo>
                    <a:pt x="168648" y="125135"/>
                    <a:pt x="168433" y="125267"/>
                    <a:pt x="168714" y="125267"/>
                  </a:cubicBezTo>
                  <a:lnTo>
                    <a:pt x="168747" y="125267"/>
                  </a:lnTo>
                  <a:cubicBezTo>
                    <a:pt x="169293" y="124937"/>
                    <a:pt x="169855" y="124623"/>
                    <a:pt x="170400" y="124276"/>
                  </a:cubicBezTo>
                  <a:cubicBezTo>
                    <a:pt x="170499" y="124259"/>
                    <a:pt x="170582" y="124243"/>
                    <a:pt x="170631" y="124243"/>
                  </a:cubicBezTo>
                  <a:cubicBezTo>
                    <a:pt x="170797" y="124243"/>
                    <a:pt x="170730" y="124358"/>
                    <a:pt x="170697" y="124441"/>
                  </a:cubicBezTo>
                  <a:cubicBezTo>
                    <a:pt x="172119" y="123780"/>
                    <a:pt x="170631" y="123846"/>
                    <a:pt x="172879" y="122871"/>
                  </a:cubicBezTo>
                  <a:cubicBezTo>
                    <a:pt x="173061" y="122441"/>
                    <a:pt x="174300" y="122243"/>
                    <a:pt x="175820" y="121846"/>
                  </a:cubicBezTo>
                  <a:cubicBezTo>
                    <a:pt x="177324" y="121450"/>
                    <a:pt x="179093" y="120822"/>
                    <a:pt x="180216" y="119781"/>
                  </a:cubicBezTo>
                  <a:cubicBezTo>
                    <a:pt x="180315" y="119764"/>
                    <a:pt x="180382" y="119747"/>
                    <a:pt x="180431" y="119747"/>
                  </a:cubicBezTo>
                  <a:cubicBezTo>
                    <a:pt x="180762" y="119747"/>
                    <a:pt x="180134" y="120293"/>
                    <a:pt x="180398" y="120392"/>
                  </a:cubicBezTo>
                  <a:cubicBezTo>
                    <a:pt x="182100" y="119186"/>
                    <a:pt x="182794" y="118657"/>
                    <a:pt x="183422" y="118161"/>
                  </a:cubicBezTo>
                  <a:cubicBezTo>
                    <a:pt x="184034" y="117649"/>
                    <a:pt x="184563" y="117186"/>
                    <a:pt x="185786" y="115996"/>
                  </a:cubicBezTo>
                  <a:cubicBezTo>
                    <a:pt x="186645" y="115583"/>
                    <a:pt x="187521" y="115170"/>
                    <a:pt x="188364" y="114740"/>
                  </a:cubicBezTo>
                  <a:lnTo>
                    <a:pt x="188364" y="114740"/>
                  </a:lnTo>
                  <a:cubicBezTo>
                    <a:pt x="188050" y="114872"/>
                    <a:pt x="187835" y="114922"/>
                    <a:pt x="187703" y="114922"/>
                  </a:cubicBezTo>
                  <a:cubicBezTo>
                    <a:pt x="186992" y="114922"/>
                    <a:pt x="188545" y="113319"/>
                    <a:pt x="189884" y="111865"/>
                  </a:cubicBezTo>
                  <a:lnTo>
                    <a:pt x="189884" y="111865"/>
                  </a:lnTo>
                  <a:cubicBezTo>
                    <a:pt x="189768" y="111914"/>
                    <a:pt x="189669" y="111947"/>
                    <a:pt x="189570" y="111980"/>
                  </a:cubicBezTo>
                  <a:cubicBezTo>
                    <a:pt x="189785" y="111815"/>
                    <a:pt x="190000" y="111666"/>
                    <a:pt x="190198" y="111501"/>
                  </a:cubicBezTo>
                  <a:lnTo>
                    <a:pt x="190198" y="111501"/>
                  </a:lnTo>
                  <a:cubicBezTo>
                    <a:pt x="190099" y="111633"/>
                    <a:pt x="190000" y="111749"/>
                    <a:pt x="189884" y="111865"/>
                  </a:cubicBezTo>
                  <a:cubicBezTo>
                    <a:pt x="190016" y="111815"/>
                    <a:pt x="190148" y="111765"/>
                    <a:pt x="190297" y="111716"/>
                  </a:cubicBezTo>
                  <a:lnTo>
                    <a:pt x="190297" y="111716"/>
                  </a:lnTo>
                  <a:cubicBezTo>
                    <a:pt x="189785" y="112559"/>
                    <a:pt x="189322" y="113385"/>
                    <a:pt x="189686" y="113567"/>
                  </a:cubicBezTo>
                  <a:cubicBezTo>
                    <a:pt x="189851" y="113368"/>
                    <a:pt x="190181" y="113054"/>
                    <a:pt x="190578" y="112724"/>
                  </a:cubicBezTo>
                  <a:lnTo>
                    <a:pt x="190578" y="112724"/>
                  </a:lnTo>
                  <a:cubicBezTo>
                    <a:pt x="190462" y="112939"/>
                    <a:pt x="190380" y="113104"/>
                    <a:pt x="190495" y="113104"/>
                  </a:cubicBezTo>
                  <a:cubicBezTo>
                    <a:pt x="190495" y="113104"/>
                    <a:pt x="190495" y="113088"/>
                    <a:pt x="190512" y="113088"/>
                  </a:cubicBezTo>
                  <a:cubicBezTo>
                    <a:pt x="190644" y="113071"/>
                    <a:pt x="190876" y="112740"/>
                    <a:pt x="191272" y="112228"/>
                  </a:cubicBezTo>
                  <a:lnTo>
                    <a:pt x="192363" y="112261"/>
                  </a:lnTo>
                  <a:lnTo>
                    <a:pt x="192363" y="111914"/>
                  </a:lnTo>
                  <a:cubicBezTo>
                    <a:pt x="193057" y="111485"/>
                    <a:pt x="193735" y="111022"/>
                    <a:pt x="194412" y="110559"/>
                  </a:cubicBezTo>
                  <a:cubicBezTo>
                    <a:pt x="195106" y="110113"/>
                    <a:pt x="195767" y="109617"/>
                    <a:pt x="196428" y="109138"/>
                  </a:cubicBezTo>
                  <a:cubicBezTo>
                    <a:pt x="196990" y="108444"/>
                    <a:pt x="197502" y="107733"/>
                    <a:pt x="197998" y="107006"/>
                  </a:cubicBezTo>
                  <a:cubicBezTo>
                    <a:pt x="198246" y="106642"/>
                    <a:pt x="198511" y="106279"/>
                    <a:pt x="198758" y="105899"/>
                  </a:cubicBezTo>
                  <a:cubicBezTo>
                    <a:pt x="199023" y="105519"/>
                    <a:pt x="199287" y="105139"/>
                    <a:pt x="199552" y="104742"/>
                  </a:cubicBezTo>
                  <a:cubicBezTo>
                    <a:pt x="200659" y="103172"/>
                    <a:pt x="201898" y="101404"/>
                    <a:pt x="203617" y="99288"/>
                  </a:cubicBezTo>
                  <a:lnTo>
                    <a:pt x="203617" y="99288"/>
                  </a:lnTo>
                  <a:cubicBezTo>
                    <a:pt x="203088" y="100627"/>
                    <a:pt x="204030" y="100049"/>
                    <a:pt x="204427" y="100511"/>
                  </a:cubicBezTo>
                  <a:cubicBezTo>
                    <a:pt x="202973" y="101189"/>
                    <a:pt x="201766" y="103767"/>
                    <a:pt x="199634" y="105651"/>
                  </a:cubicBezTo>
                  <a:cubicBezTo>
                    <a:pt x="200080" y="105271"/>
                    <a:pt x="200328" y="105139"/>
                    <a:pt x="200444" y="105139"/>
                  </a:cubicBezTo>
                  <a:cubicBezTo>
                    <a:pt x="200576" y="105139"/>
                    <a:pt x="200510" y="105353"/>
                    <a:pt x="200394" y="105535"/>
                  </a:cubicBezTo>
                  <a:lnTo>
                    <a:pt x="201221" y="104527"/>
                  </a:lnTo>
                  <a:lnTo>
                    <a:pt x="202031" y="103503"/>
                  </a:lnTo>
                  <a:lnTo>
                    <a:pt x="202824" y="102478"/>
                  </a:lnTo>
                  <a:lnTo>
                    <a:pt x="203584" y="101437"/>
                  </a:lnTo>
                  <a:cubicBezTo>
                    <a:pt x="203634" y="101503"/>
                    <a:pt x="203683" y="101536"/>
                    <a:pt x="203766" y="101536"/>
                  </a:cubicBezTo>
                  <a:cubicBezTo>
                    <a:pt x="204112" y="101536"/>
                    <a:pt x="204789" y="100761"/>
                    <a:pt x="205630" y="100002"/>
                  </a:cubicBezTo>
                  <a:lnTo>
                    <a:pt x="205630" y="100002"/>
                  </a:lnTo>
                  <a:cubicBezTo>
                    <a:pt x="205613" y="100016"/>
                    <a:pt x="205583" y="100016"/>
                    <a:pt x="205567" y="100016"/>
                  </a:cubicBezTo>
                  <a:cubicBezTo>
                    <a:pt x="204989" y="100016"/>
                    <a:pt x="205484" y="99206"/>
                    <a:pt x="206278" y="98181"/>
                  </a:cubicBezTo>
                  <a:cubicBezTo>
                    <a:pt x="206658" y="97636"/>
                    <a:pt x="207137" y="97024"/>
                    <a:pt x="207583" y="96446"/>
                  </a:cubicBezTo>
                  <a:cubicBezTo>
                    <a:pt x="208013" y="95851"/>
                    <a:pt x="208410" y="95273"/>
                    <a:pt x="208657" y="94826"/>
                  </a:cubicBezTo>
                  <a:cubicBezTo>
                    <a:pt x="208839" y="94876"/>
                    <a:pt x="208905" y="95041"/>
                    <a:pt x="208740" y="95454"/>
                  </a:cubicBezTo>
                  <a:cubicBezTo>
                    <a:pt x="208558" y="95868"/>
                    <a:pt x="208145" y="96512"/>
                    <a:pt x="207302" y="97471"/>
                  </a:cubicBezTo>
                  <a:cubicBezTo>
                    <a:pt x="208492" y="96611"/>
                    <a:pt x="208806" y="95702"/>
                    <a:pt x="209137" y="94810"/>
                  </a:cubicBezTo>
                  <a:cubicBezTo>
                    <a:pt x="209451" y="93917"/>
                    <a:pt x="209699" y="92992"/>
                    <a:pt x="210756" y="92067"/>
                  </a:cubicBezTo>
                  <a:lnTo>
                    <a:pt x="210756" y="92067"/>
                  </a:lnTo>
                  <a:cubicBezTo>
                    <a:pt x="210409" y="92579"/>
                    <a:pt x="210178" y="92810"/>
                    <a:pt x="210161" y="93108"/>
                  </a:cubicBezTo>
                  <a:cubicBezTo>
                    <a:pt x="210310" y="92777"/>
                    <a:pt x="210574" y="92348"/>
                    <a:pt x="210872" y="91918"/>
                  </a:cubicBezTo>
                  <a:cubicBezTo>
                    <a:pt x="211153" y="91472"/>
                    <a:pt x="211467" y="91025"/>
                    <a:pt x="211764" y="90645"/>
                  </a:cubicBezTo>
                  <a:cubicBezTo>
                    <a:pt x="212194" y="90067"/>
                    <a:pt x="212574" y="89637"/>
                    <a:pt x="212690" y="89637"/>
                  </a:cubicBezTo>
                  <a:cubicBezTo>
                    <a:pt x="212723" y="89637"/>
                    <a:pt x="212739" y="89687"/>
                    <a:pt x="212706" y="89803"/>
                  </a:cubicBezTo>
                  <a:lnTo>
                    <a:pt x="212376" y="90315"/>
                  </a:lnTo>
                  <a:lnTo>
                    <a:pt x="212376" y="90315"/>
                  </a:lnTo>
                  <a:cubicBezTo>
                    <a:pt x="213549" y="88613"/>
                    <a:pt x="215235" y="85935"/>
                    <a:pt x="216375" y="83457"/>
                  </a:cubicBezTo>
                  <a:cubicBezTo>
                    <a:pt x="216673" y="82862"/>
                    <a:pt x="216920" y="82250"/>
                    <a:pt x="217152" y="81688"/>
                  </a:cubicBezTo>
                  <a:cubicBezTo>
                    <a:pt x="217367" y="81126"/>
                    <a:pt x="217581" y="80631"/>
                    <a:pt x="217714" y="80168"/>
                  </a:cubicBezTo>
                  <a:cubicBezTo>
                    <a:pt x="217995" y="79259"/>
                    <a:pt x="218127" y="78598"/>
                    <a:pt x="217995" y="78383"/>
                  </a:cubicBezTo>
                  <a:lnTo>
                    <a:pt x="217995" y="78383"/>
                  </a:lnTo>
                  <a:cubicBezTo>
                    <a:pt x="218110" y="78383"/>
                    <a:pt x="218672" y="79276"/>
                    <a:pt x="218705" y="79573"/>
                  </a:cubicBezTo>
                  <a:cubicBezTo>
                    <a:pt x="218854" y="77755"/>
                    <a:pt x="218920" y="75954"/>
                    <a:pt x="218904" y="74153"/>
                  </a:cubicBezTo>
                  <a:cubicBezTo>
                    <a:pt x="219184" y="73442"/>
                    <a:pt x="219432" y="72715"/>
                    <a:pt x="219680" y="71988"/>
                  </a:cubicBezTo>
                  <a:lnTo>
                    <a:pt x="220358" y="71988"/>
                  </a:lnTo>
                  <a:cubicBezTo>
                    <a:pt x="220639" y="72037"/>
                    <a:pt x="220870" y="72153"/>
                    <a:pt x="221002" y="72467"/>
                  </a:cubicBezTo>
                  <a:cubicBezTo>
                    <a:pt x="221135" y="72781"/>
                    <a:pt x="221151" y="73310"/>
                    <a:pt x="220936" y="74169"/>
                  </a:cubicBezTo>
                  <a:cubicBezTo>
                    <a:pt x="221168" y="73706"/>
                    <a:pt x="221399" y="73211"/>
                    <a:pt x="221630" y="72550"/>
                  </a:cubicBezTo>
                  <a:cubicBezTo>
                    <a:pt x="221845" y="71888"/>
                    <a:pt x="222110" y="71079"/>
                    <a:pt x="222258" y="70038"/>
                  </a:cubicBezTo>
                  <a:lnTo>
                    <a:pt x="222258" y="70038"/>
                  </a:lnTo>
                  <a:cubicBezTo>
                    <a:pt x="222077" y="70451"/>
                    <a:pt x="221515" y="70880"/>
                    <a:pt x="221201" y="70880"/>
                  </a:cubicBezTo>
                  <a:cubicBezTo>
                    <a:pt x="221035" y="70880"/>
                    <a:pt x="220953" y="70748"/>
                    <a:pt x="221019" y="70451"/>
                  </a:cubicBezTo>
                  <a:cubicBezTo>
                    <a:pt x="222440" y="68269"/>
                    <a:pt x="221944" y="68881"/>
                    <a:pt x="223266" y="66104"/>
                  </a:cubicBezTo>
                  <a:lnTo>
                    <a:pt x="223266" y="66104"/>
                  </a:lnTo>
                  <a:cubicBezTo>
                    <a:pt x="223184" y="66253"/>
                    <a:pt x="223085" y="66319"/>
                    <a:pt x="223002" y="66319"/>
                  </a:cubicBezTo>
                  <a:cubicBezTo>
                    <a:pt x="222622" y="66319"/>
                    <a:pt x="222225" y="65245"/>
                    <a:pt x="222473" y="64055"/>
                  </a:cubicBezTo>
                  <a:lnTo>
                    <a:pt x="222473" y="64055"/>
                  </a:lnTo>
                  <a:cubicBezTo>
                    <a:pt x="222572" y="64320"/>
                    <a:pt x="223465" y="64171"/>
                    <a:pt x="223547" y="64667"/>
                  </a:cubicBezTo>
                  <a:cubicBezTo>
                    <a:pt x="223498" y="64006"/>
                    <a:pt x="223481" y="63345"/>
                    <a:pt x="223399" y="62684"/>
                  </a:cubicBezTo>
                  <a:lnTo>
                    <a:pt x="223200" y="60816"/>
                  </a:lnTo>
                  <a:lnTo>
                    <a:pt x="223200" y="60816"/>
                  </a:lnTo>
                  <a:cubicBezTo>
                    <a:pt x="223233" y="61031"/>
                    <a:pt x="223333" y="61114"/>
                    <a:pt x="223465" y="61114"/>
                  </a:cubicBezTo>
                  <a:cubicBezTo>
                    <a:pt x="223762" y="61114"/>
                    <a:pt x="224208" y="60634"/>
                    <a:pt x="224473" y="60089"/>
                  </a:cubicBezTo>
                  <a:lnTo>
                    <a:pt x="224473" y="60089"/>
                  </a:lnTo>
                  <a:cubicBezTo>
                    <a:pt x="224456" y="60106"/>
                    <a:pt x="224440" y="60106"/>
                    <a:pt x="224440" y="60106"/>
                  </a:cubicBezTo>
                  <a:cubicBezTo>
                    <a:pt x="224357" y="60106"/>
                    <a:pt x="224456" y="59312"/>
                    <a:pt x="224572" y="58354"/>
                  </a:cubicBezTo>
                  <a:cubicBezTo>
                    <a:pt x="224704" y="57296"/>
                    <a:pt x="224787" y="56057"/>
                    <a:pt x="224787" y="55511"/>
                  </a:cubicBezTo>
                  <a:lnTo>
                    <a:pt x="224787" y="55511"/>
                  </a:lnTo>
                  <a:lnTo>
                    <a:pt x="224423" y="57197"/>
                  </a:lnTo>
                  <a:cubicBezTo>
                    <a:pt x="224688" y="54933"/>
                    <a:pt x="224274" y="53793"/>
                    <a:pt x="223911" y="52685"/>
                  </a:cubicBezTo>
                  <a:cubicBezTo>
                    <a:pt x="223481" y="51562"/>
                    <a:pt x="223118" y="50487"/>
                    <a:pt x="222969" y="48289"/>
                  </a:cubicBezTo>
                  <a:lnTo>
                    <a:pt x="222969" y="48289"/>
                  </a:lnTo>
                  <a:cubicBezTo>
                    <a:pt x="223085" y="48521"/>
                    <a:pt x="223415" y="48818"/>
                    <a:pt x="223729" y="48818"/>
                  </a:cubicBezTo>
                  <a:cubicBezTo>
                    <a:pt x="224076" y="48818"/>
                    <a:pt x="224407" y="48455"/>
                    <a:pt x="224390" y="47232"/>
                  </a:cubicBezTo>
                  <a:cubicBezTo>
                    <a:pt x="224208" y="46984"/>
                    <a:pt x="223944" y="46587"/>
                    <a:pt x="223597" y="46075"/>
                  </a:cubicBezTo>
                  <a:cubicBezTo>
                    <a:pt x="223266" y="45563"/>
                    <a:pt x="222870" y="44951"/>
                    <a:pt x="222407" y="44241"/>
                  </a:cubicBezTo>
                  <a:cubicBezTo>
                    <a:pt x="222357" y="44141"/>
                    <a:pt x="222291" y="44042"/>
                    <a:pt x="222225" y="43943"/>
                  </a:cubicBezTo>
                  <a:cubicBezTo>
                    <a:pt x="222143" y="43447"/>
                    <a:pt x="222077" y="42935"/>
                    <a:pt x="221977" y="42423"/>
                  </a:cubicBezTo>
                  <a:cubicBezTo>
                    <a:pt x="221779" y="41365"/>
                    <a:pt x="221531" y="40241"/>
                    <a:pt x="221250" y="39085"/>
                  </a:cubicBezTo>
                  <a:lnTo>
                    <a:pt x="221250" y="39085"/>
                  </a:lnTo>
                  <a:cubicBezTo>
                    <a:pt x="221399" y="39332"/>
                    <a:pt x="221564" y="39597"/>
                    <a:pt x="221713" y="39845"/>
                  </a:cubicBezTo>
                  <a:cubicBezTo>
                    <a:pt x="222225" y="40721"/>
                    <a:pt x="222738" y="41613"/>
                    <a:pt x="223167" y="42505"/>
                  </a:cubicBezTo>
                  <a:cubicBezTo>
                    <a:pt x="223580" y="43381"/>
                    <a:pt x="223977" y="44224"/>
                    <a:pt x="224241" y="44935"/>
                  </a:cubicBezTo>
                  <a:cubicBezTo>
                    <a:pt x="224225" y="43200"/>
                    <a:pt x="224539" y="44406"/>
                    <a:pt x="224093" y="41861"/>
                  </a:cubicBezTo>
                  <a:cubicBezTo>
                    <a:pt x="224109" y="41696"/>
                    <a:pt x="224142" y="41630"/>
                    <a:pt x="224175" y="41630"/>
                  </a:cubicBezTo>
                  <a:cubicBezTo>
                    <a:pt x="224258" y="41630"/>
                    <a:pt x="224390" y="41894"/>
                    <a:pt x="224489" y="42258"/>
                  </a:cubicBezTo>
                  <a:cubicBezTo>
                    <a:pt x="224671" y="42803"/>
                    <a:pt x="224836" y="43563"/>
                    <a:pt x="224902" y="43943"/>
                  </a:cubicBezTo>
                  <a:cubicBezTo>
                    <a:pt x="224655" y="41927"/>
                    <a:pt x="224308" y="39944"/>
                    <a:pt x="223894" y="37977"/>
                  </a:cubicBezTo>
                  <a:cubicBezTo>
                    <a:pt x="223861" y="37994"/>
                    <a:pt x="223845" y="38010"/>
                    <a:pt x="223812" y="38010"/>
                  </a:cubicBezTo>
                  <a:cubicBezTo>
                    <a:pt x="223531" y="38010"/>
                    <a:pt x="223151" y="37019"/>
                    <a:pt x="222738" y="36044"/>
                  </a:cubicBezTo>
                  <a:cubicBezTo>
                    <a:pt x="222324" y="35069"/>
                    <a:pt x="221895" y="34094"/>
                    <a:pt x="221663" y="34094"/>
                  </a:cubicBezTo>
                  <a:cubicBezTo>
                    <a:pt x="221630" y="34094"/>
                    <a:pt x="221614" y="34094"/>
                    <a:pt x="221597" y="34110"/>
                  </a:cubicBezTo>
                  <a:cubicBezTo>
                    <a:pt x="222440" y="36093"/>
                    <a:pt x="223200" y="38126"/>
                    <a:pt x="223878" y="40192"/>
                  </a:cubicBezTo>
                  <a:cubicBezTo>
                    <a:pt x="223861" y="40208"/>
                    <a:pt x="223828" y="40225"/>
                    <a:pt x="223795" y="40225"/>
                  </a:cubicBezTo>
                  <a:cubicBezTo>
                    <a:pt x="223481" y="40225"/>
                    <a:pt x="222886" y="39432"/>
                    <a:pt x="222258" y="38209"/>
                  </a:cubicBezTo>
                  <a:cubicBezTo>
                    <a:pt x="221548" y="36854"/>
                    <a:pt x="220754" y="34986"/>
                    <a:pt x="220176" y="33003"/>
                  </a:cubicBezTo>
                  <a:cubicBezTo>
                    <a:pt x="220143" y="32722"/>
                    <a:pt x="220226" y="32606"/>
                    <a:pt x="220374" y="32606"/>
                  </a:cubicBezTo>
                  <a:cubicBezTo>
                    <a:pt x="220556" y="32606"/>
                    <a:pt x="220821" y="32788"/>
                    <a:pt x="221068" y="32953"/>
                  </a:cubicBezTo>
                  <a:cubicBezTo>
                    <a:pt x="221316" y="33119"/>
                    <a:pt x="221548" y="33300"/>
                    <a:pt x="221647" y="33300"/>
                  </a:cubicBezTo>
                  <a:cubicBezTo>
                    <a:pt x="221647" y="33300"/>
                    <a:pt x="221663" y="33300"/>
                    <a:pt x="221663" y="33284"/>
                  </a:cubicBezTo>
                  <a:cubicBezTo>
                    <a:pt x="221482" y="33053"/>
                    <a:pt x="221085" y="32144"/>
                    <a:pt x="220721" y="31235"/>
                  </a:cubicBezTo>
                  <a:cubicBezTo>
                    <a:pt x="220341" y="30326"/>
                    <a:pt x="220011" y="29433"/>
                    <a:pt x="220011" y="29235"/>
                  </a:cubicBezTo>
                  <a:lnTo>
                    <a:pt x="220011" y="29235"/>
                  </a:lnTo>
                  <a:cubicBezTo>
                    <a:pt x="220341" y="29747"/>
                    <a:pt x="220622" y="30276"/>
                    <a:pt x="220936" y="30805"/>
                  </a:cubicBezTo>
                  <a:cubicBezTo>
                    <a:pt x="220391" y="28508"/>
                    <a:pt x="218854" y="27500"/>
                    <a:pt x="218325" y="24707"/>
                  </a:cubicBezTo>
                  <a:cubicBezTo>
                    <a:pt x="217995" y="23798"/>
                    <a:pt x="217895" y="21716"/>
                    <a:pt x="217466" y="21716"/>
                  </a:cubicBezTo>
                  <a:cubicBezTo>
                    <a:pt x="217482" y="22773"/>
                    <a:pt x="216772" y="23600"/>
                    <a:pt x="216028" y="23947"/>
                  </a:cubicBezTo>
                  <a:cubicBezTo>
                    <a:pt x="215582" y="22972"/>
                    <a:pt x="215103" y="21997"/>
                    <a:pt x="214623" y="21022"/>
                  </a:cubicBezTo>
                  <a:lnTo>
                    <a:pt x="214623" y="21022"/>
                  </a:lnTo>
                  <a:lnTo>
                    <a:pt x="214904" y="21038"/>
                  </a:lnTo>
                  <a:lnTo>
                    <a:pt x="214623" y="20476"/>
                  </a:lnTo>
                  <a:lnTo>
                    <a:pt x="214408" y="20609"/>
                  </a:lnTo>
                  <a:cubicBezTo>
                    <a:pt x="213913" y="19634"/>
                    <a:pt x="213384" y="18659"/>
                    <a:pt x="212839" y="17700"/>
                  </a:cubicBezTo>
                  <a:cubicBezTo>
                    <a:pt x="212872" y="17634"/>
                    <a:pt x="212921" y="17601"/>
                    <a:pt x="213004" y="17601"/>
                  </a:cubicBezTo>
                  <a:cubicBezTo>
                    <a:pt x="213202" y="17601"/>
                    <a:pt x="213533" y="17799"/>
                    <a:pt x="213863" y="18014"/>
                  </a:cubicBezTo>
                  <a:cubicBezTo>
                    <a:pt x="214227" y="18245"/>
                    <a:pt x="214574" y="18510"/>
                    <a:pt x="214789" y="18510"/>
                  </a:cubicBezTo>
                  <a:cubicBezTo>
                    <a:pt x="214904" y="18510"/>
                    <a:pt x="214970" y="18394"/>
                    <a:pt x="214937" y="18113"/>
                  </a:cubicBezTo>
                  <a:lnTo>
                    <a:pt x="214921" y="18113"/>
                  </a:lnTo>
                  <a:cubicBezTo>
                    <a:pt x="214739" y="18113"/>
                    <a:pt x="214128" y="17469"/>
                    <a:pt x="213896" y="17204"/>
                  </a:cubicBezTo>
                  <a:cubicBezTo>
                    <a:pt x="213500" y="16246"/>
                    <a:pt x="214590" y="17287"/>
                    <a:pt x="213367" y="15419"/>
                  </a:cubicBezTo>
                  <a:cubicBezTo>
                    <a:pt x="213119" y="15419"/>
                    <a:pt x="212756" y="14940"/>
                    <a:pt x="212425" y="14477"/>
                  </a:cubicBezTo>
                  <a:cubicBezTo>
                    <a:pt x="212111" y="13998"/>
                    <a:pt x="211847" y="13519"/>
                    <a:pt x="211830" y="13519"/>
                  </a:cubicBezTo>
                  <a:lnTo>
                    <a:pt x="211830" y="13519"/>
                  </a:lnTo>
                  <a:cubicBezTo>
                    <a:pt x="211797" y="13519"/>
                    <a:pt x="211946" y="13866"/>
                    <a:pt x="212359" y="14808"/>
                  </a:cubicBezTo>
                  <a:cubicBezTo>
                    <a:pt x="211698" y="13949"/>
                    <a:pt x="211401" y="13469"/>
                    <a:pt x="211087" y="12924"/>
                  </a:cubicBezTo>
                  <a:cubicBezTo>
                    <a:pt x="210938" y="12643"/>
                    <a:pt x="210773" y="12362"/>
                    <a:pt x="210541" y="12032"/>
                  </a:cubicBezTo>
                  <a:cubicBezTo>
                    <a:pt x="210327" y="11685"/>
                    <a:pt x="210062" y="11271"/>
                    <a:pt x="209649" y="10776"/>
                  </a:cubicBezTo>
                  <a:lnTo>
                    <a:pt x="209649" y="10776"/>
                  </a:lnTo>
                  <a:cubicBezTo>
                    <a:pt x="209682" y="10941"/>
                    <a:pt x="209616" y="11024"/>
                    <a:pt x="209484" y="11024"/>
                  </a:cubicBezTo>
                  <a:cubicBezTo>
                    <a:pt x="209252" y="11024"/>
                    <a:pt x="208806" y="10792"/>
                    <a:pt x="208277" y="10462"/>
                  </a:cubicBezTo>
                  <a:cubicBezTo>
                    <a:pt x="207996" y="10296"/>
                    <a:pt x="207699" y="10098"/>
                    <a:pt x="207401" y="9900"/>
                  </a:cubicBezTo>
                  <a:cubicBezTo>
                    <a:pt x="206790" y="9189"/>
                    <a:pt x="206179" y="8528"/>
                    <a:pt x="205551" y="7900"/>
                  </a:cubicBezTo>
                  <a:cubicBezTo>
                    <a:pt x="205518" y="7834"/>
                    <a:pt x="205501" y="7785"/>
                    <a:pt x="205484" y="7751"/>
                  </a:cubicBezTo>
                  <a:cubicBezTo>
                    <a:pt x="203964" y="6198"/>
                    <a:pt x="202692" y="5091"/>
                    <a:pt x="201353" y="4099"/>
                  </a:cubicBezTo>
                  <a:cubicBezTo>
                    <a:pt x="200031" y="3124"/>
                    <a:pt x="198610" y="2281"/>
                    <a:pt x="196627" y="1620"/>
                  </a:cubicBezTo>
                  <a:cubicBezTo>
                    <a:pt x="196313" y="1372"/>
                    <a:pt x="194363" y="695"/>
                    <a:pt x="195255" y="629"/>
                  </a:cubicBezTo>
                  <a:lnTo>
                    <a:pt x="195139" y="629"/>
                  </a:lnTo>
                  <a:cubicBezTo>
                    <a:pt x="194858" y="629"/>
                    <a:pt x="194594" y="678"/>
                    <a:pt x="194247" y="678"/>
                  </a:cubicBezTo>
                  <a:cubicBezTo>
                    <a:pt x="194131" y="695"/>
                    <a:pt x="193999" y="695"/>
                    <a:pt x="193850" y="695"/>
                  </a:cubicBezTo>
                  <a:lnTo>
                    <a:pt x="193602" y="695"/>
                  </a:lnTo>
                  <a:cubicBezTo>
                    <a:pt x="193470" y="695"/>
                    <a:pt x="193354" y="678"/>
                    <a:pt x="193206" y="678"/>
                  </a:cubicBezTo>
                  <a:lnTo>
                    <a:pt x="192760" y="678"/>
                  </a:lnTo>
                  <a:cubicBezTo>
                    <a:pt x="191504" y="364"/>
                    <a:pt x="192214" y="364"/>
                    <a:pt x="193040" y="348"/>
                  </a:cubicBezTo>
                  <a:cubicBezTo>
                    <a:pt x="193321" y="348"/>
                    <a:pt x="193619" y="364"/>
                    <a:pt x="193834" y="364"/>
                  </a:cubicBezTo>
                  <a:cubicBezTo>
                    <a:pt x="194247" y="364"/>
                    <a:pt x="194429" y="315"/>
                    <a:pt x="193801" y="1"/>
                  </a:cubicBezTo>
                  <a:close/>
                </a:path>
              </a:pathLst>
            </a:custGeom>
            <a:solidFill>
              <a:srgbClr val="EFD2D1"/>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latin typeface="Cambria" panose="02040503050406030204" pitchFamily="18" charset="0"/>
                <a:ea typeface="Cambria" panose="02040503050406030204" pitchFamily="18" charset="0"/>
              </a:endParaRPr>
            </a:p>
          </p:txBody>
        </p:sp>
        <p:sp>
          <p:nvSpPr>
            <p:cNvPr id="28" name="Rectangle 27"/>
            <p:cNvSpPr/>
            <p:nvPr/>
          </p:nvSpPr>
          <p:spPr>
            <a:xfrm>
              <a:off x="685664" y="2980463"/>
              <a:ext cx="3050597" cy="646331"/>
            </a:xfrm>
            <a:prstGeom prst="rect">
              <a:avLst/>
            </a:prstGeom>
          </p:spPr>
          <p:txBody>
            <a:bodyPr wrap="square" anchor="ctr">
              <a:spAutoFit/>
            </a:bodyPr>
            <a:lstStyle/>
            <a:p>
              <a:pPr lvl="0" algn="ctr"/>
              <a:r>
                <a:rPr lang="id-ID" b="1" i="1" dirty="0" smtClean="0">
                  <a:latin typeface="Cambria" panose="02040503050406030204" pitchFamily="18" charset="0"/>
                  <a:ea typeface="Cambria" panose="02040503050406030204" pitchFamily="18" charset="0"/>
                </a:rPr>
                <a:t>Simplex</a:t>
              </a:r>
              <a:r>
                <a:rPr lang="id-ID" b="1" dirty="0" smtClean="0">
                  <a:latin typeface="Cambria" panose="02040503050406030204" pitchFamily="18" charset="0"/>
                  <a:ea typeface="Cambria" panose="02040503050406030204" pitchFamily="18" charset="0"/>
                </a:rPr>
                <a:t> Atau Sistem Komunikasi Satu Arah</a:t>
              </a:r>
              <a:endParaRPr lang="id-ID" b="1" dirty="0">
                <a:latin typeface="Cambria" panose="02040503050406030204" pitchFamily="18" charset="0"/>
                <a:ea typeface="Cambria" panose="02040503050406030204" pitchFamily="18" charset="0"/>
              </a:endParaRPr>
            </a:p>
          </p:txBody>
        </p:sp>
        <p:sp>
          <p:nvSpPr>
            <p:cNvPr id="29" name="Google Shape;5478;p45">
              <a:extLst>
                <a:ext uri="{FF2B5EF4-FFF2-40B4-BE49-F238E27FC236}">
                  <a16:creationId xmlns:a16="http://schemas.microsoft.com/office/drawing/2014/main" id="{9F227F76-3F95-B831-2A5A-72030BB4DA6E}"/>
                </a:ext>
              </a:extLst>
            </p:cNvPr>
            <p:cNvSpPr/>
            <p:nvPr/>
          </p:nvSpPr>
          <p:spPr>
            <a:xfrm>
              <a:off x="492258" y="2703014"/>
              <a:ext cx="3121300" cy="1156422"/>
            </a:xfrm>
            <a:custGeom>
              <a:avLst/>
              <a:gdLst/>
              <a:ahLst/>
              <a:cxnLst/>
              <a:rect l="l" t="t" r="r" b="b"/>
              <a:pathLst>
                <a:path w="224903" h="127680" extrusionOk="0">
                  <a:moveTo>
                    <a:pt x="205633" y="99999"/>
                  </a:moveTo>
                  <a:cubicBezTo>
                    <a:pt x="205632" y="100000"/>
                    <a:pt x="205631" y="100001"/>
                    <a:pt x="205630" y="100002"/>
                  </a:cubicBezTo>
                  <a:lnTo>
                    <a:pt x="205630" y="100002"/>
                  </a:lnTo>
                  <a:cubicBezTo>
                    <a:pt x="205631" y="100001"/>
                    <a:pt x="205632" y="100000"/>
                    <a:pt x="205633" y="99999"/>
                  </a:cubicBezTo>
                  <a:close/>
                  <a:moveTo>
                    <a:pt x="194445" y="109419"/>
                  </a:moveTo>
                  <a:cubicBezTo>
                    <a:pt x="194164" y="109848"/>
                    <a:pt x="193503" y="110278"/>
                    <a:pt x="192710" y="110691"/>
                  </a:cubicBezTo>
                  <a:cubicBezTo>
                    <a:pt x="193189" y="110262"/>
                    <a:pt x="193751" y="109832"/>
                    <a:pt x="194445" y="109419"/>
                  </a:cubicBezTo>
                  <a:close/>
                  <a:moveTo>
                    <a:pt x="192032" y="110113"/>
                  </a:moveTo>
                  <a:lnTo>
                    <a:pt x="192032" y="110113"/>
                  </a:lnTo>
                  <a:cubicBezTo>
                    <a:pt x="192148" y="110245"/>
                    <a:pt x="191900" y="110708"/>
                    <a:pt x="191570" y="111220"/>
                  </a:cubicBezTo>
                  <a:cubicBezTo>
                    <a:pt x="191140" y="111385"/>
                    <a:pt x="190710" y="111567"/>
                    <a:pt x="190297" y="111716"/>
                  </a:cubicBezTo>
                  <a:cubicBezTo>
                    <a:pt x="190396" y="111551"/>
                    <a:pt x="190495" y="111385"/>
                    <a:pt x="190578" y="111220"/>
                  </a:cubicBezTo>
                  <a:cubicBezTo>
                    <a:pt x="191074" y="110857"/>
                    <a:pt x="191553" y="110493"/>
                    <a:pt x="192032" y="110113"/>
                  </a:cubicBezTo>
                  <a:close/>
                  <a:moveTo>
                    <a:pt x="74235" y="113815"/>
                  </a:moveTo>
                  <a:lnTo>
                    <a:pt x="74235" y="113815"/>
                  </a:lnTo>
                  <a:cubicBezTo>
                    <a:pt x="74362" y="113826"/>
                    <a:pt x="74480" y="113830"/>
                    <a:pt x="74590" y="113831"/>
                  </a:cubicBezTo>
                  <a:lnTo>
                    <a:pt x="74590" y="113831"/>
                  </a:lnTo>
                  <a:lnTo>
                    <a:pt x="74235" y="113815"/>
                  </a:lnTo>
                  <a:close/>
                  <a:moveTo>
                    <a:pt x="143264" y="125449"/>
                  </a:moveTo>
                  <a:cubicBezTo>
                    <a:pt x="143760" y="125449"/>
                    <a:pt x="144272" y="125680"/>
                    <a:pt x="145049" y="125879"/>
                  </a:cubicBezTo>
                  <a:cubicBezTo>
                    <a:pt x="144768" y="125879"/>
                    <a:pt x="144405" y="125895"/>
                    <a:pt x="144025" y="125895"/>
                  </a:cubicBezTo>
                  <a:cubicBezTo>
                    <a:pt x="143413" y="125895"/>
                    <a:pt x="142769" y="125846"/>
                    <a:pt x="142488" y="125631"/>
                  </a:cubicBezTo>
                  <a:cubicBezTo>
                    <a:pt x="142769" y="125498"/>
                    <a:pt x="143016" y="125449"/>
                    <a:pt x="143264" y="125449"/>
                  </a:cubicBezTo>
                  <a:close/>
                  <a:moveTo>
                    <a:pt x="193801" y="1"/>
                  </a:moveTo>
                  <a:cubicBezTo>
                    <a:pt x="193751" y="100"/>
                    <a:pt x="193503" y="116"/>
                    <a:pt x="193140" y="166"/>
                  </a:cubicBezTo>
                  <a:cubicBezTo>
                    <a:pt x="192776" y="232"/>
                    <a:pt x="192280" y="282"/>
                    <a:pt x="191751" y="315"/>
                  </a:cubicBezTo>
                  <a:cubicBezTo>
                    <a:pt x="190694" y="447"/>
                    <a:pt x="189454" y="662"/>
                    <a:pt x="188578" y="943"/>
                  </a:cubicBezTo>
                  <a:cubicBezTo>
                    <a:pt x="188694" y="1042"/>
                    <a:pt x="188909" y="1075"/>
                    <a:pt x="189190" y="1075"/>
                  </a:cubicBezTo>
                  <a:cubicBezTo>
                    <a:pt x="189289" y="1075"/>
                    <a:pt x="189405" y="1075"/>
                    <a:pt x="189520" y="1058"/>
                  </a:cubicBezTo>
                  <a:cubicBezTo>
                    <a:pt x="189967" y="1025"/>
                    <a:pt x="190529" y="992"/>
                    <a:pt x="191123" y="910"/>
                  </a:cubicBezTo>
                  <a:cubicBezTo>
                    <a:pt x="191421" y="860"/>
                    <a:pt x="191735" y="844"/>
                    <a:pt x="192049" y="827"/>
                  </a:cubicBezTo>
                  <a:cubicBezTo>
                    <a:pt x="192363" y="794"/>
                    <a:pt x="192677" y="778"/>
                    <a:pt x="192991" y="761"/>
                  </a:cubicBezTo>
                  <a:cubicBezTo>
                    <a:pt x="193189" y="744"/>
                    <a:pt x="193387" y="744"/>
                    <a:pt x="193586" y="744"/>
                  </a:cubicBezTo>
                  <a:lnTo>
                    <a:pt x="194660" y="744"/>
                  </a:lnTo>
                  <a:cubicBezTo>
                    <a:pt x="194627" y="943"/>
                    <a:pt x="194396" y="1125"/>
                    <a:pt x="194015" y="1273"/>
                  </a:cubicBezTo>
                  <a:cubicBezTo>
                    <a:pt x="193883" y="1323"/>
                    <a:pt x="193718" y="1372"/>
                    <a:pt x="193536" y="1422"/>
                  </a:cubicBezTo>
                  <a:cubicBezTo>
                    <a:pt x="192991" y="1372"/>
                    <a:pt x="192462" y="1339"/>
                    <a:pt x="191917" y="1339"/>
                  </a:cubicBezTo>
                  <a:cubicBezTo>
                    <a:pt x="188264" y="1339"/>
                    <a:pt x="184678" y="2529"/>
                    <a:pt x="181142" y="4000"/>
                  </a:cubicBezTo>
                  <a:cubicBezTo>
                    <a:pt x="178448" y="4843"/>
                    <a:pt x="171805" y="8363"/>
                    <a:pt x="167508" y="9107"/>
                  </a:cubicBezTo>
                  <a:cubicBezTo>
                    <a:pt x="166963" y="9404"/>
                    <a:pt x="166120" y="9801"/>
                    <a:pt x="165938" y="9999"/>
                  </a:cubicBezTo>
                  <a:cubicBezTo>
                    <a:pt x="160699" y="11519"/>
                    <a:pt x="155295" y="12610"/>
                    <a:pt x="149825" y="13469"/>
                  </a:cubicBezTo>
                  <a:cubicBezTo>
                    <a:pt x="149875" y="13387"/>
                    <a:pt x="149858" y="13321"/>
                    <a:pt x="149776" y="13255"/>
                  </a:cubicBezTo>
                  <a:lnTo>
                    <a:pt x="147710" y="13800"/>
                  </a:lnTo>
                  <a:cubicBezTo>
                    <a:pt x="147627" y="13800"/>
                    <a:pt x="147545" y="13816"/>
                    <a:pt x="147462" y="13833"/>
                  </a:cubicBezTo>
                  <a:cubicBezTo>
                    <a:pt x="147528" y="13717"/>
                    <a:pt x="148173" y="13453"/>
                    <a:pt x="147578" y="13453"/>
                  </a:cubicBezTo>
                  <a:lnTo>
                    <a:pt x="147561" y="13453"/>
                  </a:lnTo>
                  <a:cubicBezTo>
                    <a:pt x="147528" y="13602"/>
                    <a:pt x="147231" y="13767"/>
                    <a:pt x="146768" y="13932"/>
                  </a:cubicBezTo>
                  <a:cubicBezTo>
                    <a:pt x="145611" y="14097"/>
                    <a:pt x="144454" y="14263"/>
                    <a:pt x="143297" y="14411"/>
                  </a:cubicBezTo>
                  <a:cubicBezTo>
                    <a:pt x="143248" y="14411"/>
                    <a:pt x="143182" y="14411"/>
                    <a:pt x="143116" y="14395"/>
                  </a:cubicBezTo>
                  <a:cubicBezTo>
                    <a:pt x="143066" y="14411"/>
                    <a:pt x="143016" y="14428"/>
                    <a:pt x="142967" y="14444"/>
                  </a:cubicBezTo>
                  <a:cubicBezTo>
                    <a:pt x="142025" y="14577"/>
                    <a:pt x="141083" y="14692"/>
                    <a:pt x="140141" y="14808"/>
                  </a:cubicBezTo>
                  <a:lnTo>
                    <a:pt x="140042" y="14808"/>
                  </a:lnTo>
                  <a:cubicBezTo>
                    <a:pt x="139959" y="14808"/>
                    <a:pt x="139843" y="14808"/>
                    <a:pt x="139711" y="14825"/>
                  </a:cubicBezTo>
                  <a:cubicBezTo>
                    <a:pt x="139496" y="14891"/>
                    <a:pt x="139232" y="14907"/>
                    <a:pt x="139001" y="14957"/>
                  </a:cubicBezTo>
                  <a:cubicBezTo>
                    <a:pt x="133349" y="15651"/>
                    <a:pt x="127713" y="16262"/>
                    <a:pt x="122210" y="17072"/>
                  </a:cubicBezTo>
                  <a:cubicBezTo>
                    <a:pt x="103817" y="19749"/>
                    <a:pt x="85407" y="22426"/>
                    <a:pt x="67014" y="25104"/>
                  </a:cubicBezTo>
                  <a:cubicBezTo>
                    <a:pt x="65328" y="25352"/>
                    <a:pt x="63659" y="25599"/>
                    <a:pt x="61973" y="25864"/>
                  </a:cubicBezTo>
                  <a:cubicBezTo>
                    <a:pt x="60998" y="25616"/>
                    <a:pt x="59957" y="25368"/>
                    <a:pt x="60040" y="24938"/>
                  </a:cubicBezTo>
                  <a:lnTo>
                    <a:pt x="60040" y="24938"/>
                  </a:lnTo>
                  <a:cubicBezTo>
                    <a:pt x="57776" y="26112"/>
                    <a:pt x="53429" y="24790"/>
                    <a:pt x="49711" y="26723"/>
                  </a:cubicBezTo>
                  <a:cubicBezTo>
                    <a:pt x="48802" y="26723"/>
                    <a:pt x="50389" y="26294"/>
                    <a:pt x="49876" y="26178"/>
                  </a:cubicBezTo>
                  <a:lnTo>
                    <a:pt x="49876" y="26178"/>
                  </a:lnTo>
                  <a:cubicBezTo>
                    <a:pt x="48967" y="26756"/>
                    <a:pt x="47777" y="27103"/>
                    <a:pt x="45497" y="27434"/>
                  </a:cubicBezTo>
                  <a:lnTo>
                    <a:pt x="45728" y="27269"/>
                  </a:lnTo>
                  <a:lnTo>
                    <a:pt x="45728" y="27269"/>
                  </a:lnTo>
                  <a:cubicBezTo>
                    <a:pt x="44175" y="27665"/>
                    <a:pt x="42836" y="27996"/>
                    <a:pt x="41597" y="28310"/>
                  </a:cubicBezTo>
                  <a:cubicBezTo>
                    <a:pt x="40969" y="28458"/>
                    <a:pt x="40374" y="28607"/>
                    <a:pt x="39779" y="28756"/>
                  </a:cubicBezTo>
                  <a:cubicBezTo>
                    <a:pt x="39200" y="28905"/>
                    <a:pt x="38622" y="29053"/>
                    <a:pt x="38027" y="29202"/>
                  </a:cubicBezTo>
                  <a:cubicBezTo>
                    <a:pt x="35697" y="29814"/>
                    <a:pt x="33251" y="30475"/>
                    <a:pt x="29814" y="31780"/>
                  </a:cubicBezTo>
                  <a:lnTo>
                    <a:pt x="30491" y="31978"/>
                  </a:lnTo>
                  <a:cubicBezTo>
                    <a:pt x="29037" y="32557"/>
                    <a:pt x="28673" y="32540"/>
                    <a:pt x="27946" y="32755"/>
                  </a:cubicBezTo>
                  <a:cubicBezTo>
                    <a:pt x="27715" y="33020"/>
                    <a:pt x="27682" y="33119"/>
                    <a:pt x="27814" y="33119"/>
                  </a:cubicBezTo>
                  <a:cubicBezTo>
                    <a:pt x="28012" y="33119"/>
                    <a:pt x="28657" y="32821"/>
                    <a:pt x="29318" y="32557"/>
                  </a:cubicBezTo>
                  <a:cubicBezTo>
                    <a:pt x="29962" y="32292"/>
                    <a:pt x="30624" y="32028"/>
                    <a:pt x="30871" y="32028"/>
                  </a:cubicBezTo>
                  <a:cubicBezTo>
                    <a:pt x="31020" y="32028"/>
                    <a:pt x="31037" y="32111"/>
                    <a:pt x="30805" y="32375"/>
                  </a:cubicBezTo>
                  <a:lnTo>
                    <a:pt x="30789" y="32375"/>
                  </a:lnTo>
                  <a:cubicBezTo>
                    <a:pt x="30227" y="32375"/>
                    <a:pt x="29318" y="32639"/>
                    <a:pt x="28244" y="33053"/>
                  </a:cubicBezTo>
                  <a:cubicBezTo>
                    <a:pt x="27715" y="33267"/>
                    <a:pt x="27137" y="33532"/>
                    <a:pt x="26542" y="33813"/>
                  </a:cubicBezTo>
                  <a:cubicBezTo>
                    <a:pt x="26244" y="33962"/>
                    <a:pt x="25947" y="34094"/>
                    <a:pt x="25649" y="34242"/>
                  </a:cubicBezTo>
                  <a:cubicBezTo>
                    <a:pt x="25352" y="34391"/>
                    <a:pt x="25054" y="34556"/>
                    <a:pt x="24757" y="34722"/>
                  </a:cubicBezTo>
                  <a:cubicBezTo>
                    <a:pt x="24162" y="35036"/>
                    <a:pt x="23567" y="35350"/>
                    <a:pt x="23022" y="35647"/>
                  </a:cubicBezTo>
                  <a:cubicBezTo>
                    <a:pt x="22460" y="35945"/>
                    <a:pt x="21947" y="36259"/>
                    <a:pt x="21468" y="36507"/>
                  </a:cubicBezTo>
                  <a:cubicBezTo>
                    <a:pt x="20989" y="36754"/>
                    <a:pt x="20543" y="36969"/>
                    <a:pt x="20179" y="37101"/>
                  </a:cubicBezTo>
                  <a:cubicBezTo>
                    <a:pt x="19816" y="37234"/>
                    <a:pt x="19535" y="37333"/>
                    <a:pt x="19303" y="37333"/>
                  </a:cubicBezTo>
                  <a:lnTo>
                    <a:pt x="19287" y="37333"/>
                  </a:lnTo>
                  <a:cubicBezTo>
                    <a:pt x="17254" y="38738"/>
                    <a:pt x="20146" y="37333"/>
                    <a:pt x="18163" y="38754"/>
                  </a:cubicBezTo>
                  <a:lnTo>
                    <a:pt x="17469" y="38919"/>
                  </a:lnTo>
                  <a:lnTo>
                    <a:pt x="17204" y="39580"/>
                  </a:lnTo>
                  <a:cubicBezTo>
                    <a:pt x="16560" y="40060"/>
                    <a:pt x="16031" y="40357"/>
                    <a:pt x="15634" y="40522"/>
                  </a:cubicBezTo>
                  <a:cubicBezTo>
                    <a:pt x="15370" y="40638"/>
                    <a:pt x="15155" y="40688"/>
                    <a:pt x="15023" y="40688"/>
                  </a:cubicBezTo>
                  <a:cubicBezTo>
                    <a:pt x="14957" y="40688"/>
                    <a:pt x="14907" y="40688"/>
                    <a:pt x="14874" y="40655"/>
                  </a:cubicBezTo>
                  <a:cubicBezTo>
                    <a:pt x="15188" y="40423"/>
                    <a:pt x="15684" y="39878"/>
                    <a:pt x="15998" y="39597"/>
                  </a:cubicBezTo>
                  <a:lnTo>
                    <a:pt x="15998" y="39597"/>
                  </a:lnTo>
                  <a:cubicBezTo>
                    <a:pt x="15073" y="40142"/>
                    <a:pt x="13949" y="41134"/>
                    <a:pt x="13056" y="42092"/>
                  </a:cubicBezTo>
                  <a:cubicBezTo>
                    <a:pt x="12594" y="42555"/>
                    <a:pt x="12197" y="43018"/>
                    <a:pt x="11867" y="43381"/>
                  </a:cubicBezTo>
                  <a:cubicBezTo>
                    <a:pt x="11586" y="43712"/>
                    <a:pt x="11354" y="43943"/>
                    <a:pt x="11206" y="44092"/>
                  </a:cubicBezTo>
                  <a:cubicBezTo>
                    <a:pt x="11767" y="43580"/>
                    <a:pt x="12329" y="43051"/>
                    <a:pt x="12924" y="42572"/>
                  </a:cubicBezTo>
                  <a:lnTo>
                    <a:pt x="12924" y="42572"/>
                  </a:lnTo>
                  <a:cubicBezTo>
                    <a:pt x="10611" y="45001"/>
                    <a:pt x="8181" y="47860"/>
                    <a:pt x="6198" y="51000"/>
                  </a:cubicBezTo>
                  <a:cubicBezTo>
                    <a:pt x="4199" y="54107"/>
                    <a:pt x="2662" y="57544"/>
                    <a:pt x="1934" y="60733"/>
                  </a:cubicBezTo>
                  <a:cubicBezTo>
                    <a:pt x="2050" y="60601"/>
                    <a:pt x="2166" y="60469"/>
                    <a:pt x="2298" y="60337"/>
                  </a:cubicBezTo>
                  <a:lnTo>
                    <a:pt x="2298" y="60337"/>
                  </a:lnTo>
                  <a:cubicBezTo>
                    <a:pt x="2001" y="61543"/>
                    <a:pt x="1786" y="62386"/>
                    <a:pt x="1620" y="63047"/>
                  </a:cubicBezTo>
                  <a:cubicBezTo>
                    <a:pt x="1439" y="63708"/>
                    <a:pt x="1323" y="64204"/>
                    <a:pt x="1158" y="64716"/>
                  </a:cubicBezTo>
                  <a:cubicBezTo>
                    <a:pt x="877" y="65724"/>
                    <a:pt x="513" y="66815"/>
                    <a:pt x="414" y="69575"/>
                  </a:cubicBezTo>
                  <a:lnTo>
                    <a:pt x="381" y="69377"/>
                  </a:lnTo>
                  <a:lnTo>
                    <a:pt x="381" y="69377"/>
                  </a:lnTo>
                  <a:cubicBezTo>
                    <a:pt x="447" y="69922"/>
                    <a:pt x="530" y="70566"/>
                    <a:pt x="563" y="71260"/>
                  </a:cubicBezTo>
                  <a:cubicBezTo>
                    <a:pt x="629" y="71955"/>
                    <a:pt x="645" y="72698"/>
                    <a:pt x="712" y="73442"/>
                  </a:cubicBezTo>
                  <a:cubicBezTo>
                    <a:pt x="645" y="73244"/>
                    <a:pt x="612" y="73161"/>
                    <a:pt x="563" y="73161"/>
                  </a:cubicBezTo>
                  <a:cubicBezTo>
                    <a:pt x="480" y="73161"/>
                    <a:pt x="431" y="73607"/>
                    <a:pt x="381" y="74037"/>
                  </a:cubicBezTo>
                  <a:cubicBezTo>
                    <a:pt x="331" y="74417"/>
                    <a:pt x="298" y="74781"/>
                    <a:pt x="216" y="74781"/>
                  </a:cubicBezTo>
                  <a:cubicBezTo>
                    <a:pt x="166" y="74781"/>
                    <a:pt x="100" y="74648"/>
                    <a:pt x="1" y="74301"/>
                  </a:cubicBezTo>
                  <a:lnTo>
                    <a:pt x="1" y="74301"/>
                  </a:lnTo>
                  <a:cubicBezTo>
                    <a:pt x="150" y="74979"/>
                    <a:pt x="249" y="75541"/>
                    <a:pt x="365" y="75987"/>
                  </a:cubicBezTo>
                  <a:cubicBezTo>
                    <a:pt x="480" y="76433"/>
                    <a:pt x="579" y="76780"/>
                    <a:pt x="662" y="77061"/>
                  </a:cubicBezTo>
                  <a:cubicBezTo>
                    <a:pt x="827" y="77606"/>
                    <a:pt x="959" y="77871"/>
                    <a:pt x="1075" y="78086"/>
                  </a:cubicBezTo>
                  <a:cubicBezTo>
                    <a:pt x="1307" y="78482"/>
                    <a:pt x="1505" y="78664"/>
                    <a:pt x="2397" y="80267"/>
                  </a:cubicBezTo>
                  <a:lnTo>
                    <a:pt x="2348" y="81143"/>
                  </a:lnTo>
                  <a:cubicBezTo>
                    <a:pt x="2711" y="81672"/>
                    <a:pt x="2926" y="81936"/>
                    <a:pt x="3207" y="82382"/>
                  </a:cubicBezTo>
                  <a:cubicBezTo>
                    <a:pt x="3356" y="82597"/>
                    <a:pt x="3521" y="82862"/>
                    <a:pt x="3719" y="83209"/>
                  </a:cubicBezTo>
                  <a:cubicBezTo>
                    <a:pt x="3802" y="83391"/>
                    <a:pt x="3918" y="83605"/>
                    <a:pt x="4050" y="83837"/>
                  </a:cubicBezTo>
                  <a:cubicBezTo>
                    <a:pt x="4165" y="84068"/>
                    <a:pt x="4298" y="84332"/>
                    <a:pt x="4479" y="84613"/>
                  </a:cubicBezTo>
                  <a:cubicBezTo>
                    <a:pt x="4182" y="84233"/>
                    <a:pt x="4050" y="84085"/>
                    <a:pt x="3984" y="84085"/>
                  </a:cubicBezTo>
                  <a:lnTo>
                    <a:pt x="3967" y="84085"/>
                  </a:lnTo>
                  <a:cubicBezTo>
                    <a:pt x="3901" y="84134"/>
                    <a:pt x="3918" y="84349"/>
                    <a:pt x="3967" y="84564"/>
                  </a:cubicBezTo>
                  <a:cubicBezTo>
                    <a:pt x="4000" y="84779"/>
                    <a:pt x="4017" y="85010"/>
                    <a:pt x="3918" y="85010"/>
                  </a:cubicBezTo>
                  <a:cubicBezTo>
                    <a:pt x="3818" y="85010"/>
                    <a:pt x="3637" y="84828"/>
                    <a:pt x="3290" y="84349"/>
                  </a:cubicBezTo>
                  <a:lnTo>
                    <a:pt x="3290" y="84349"/>
                  </a:lnTo>
                  <a:cubicBezTo>
                    <a:pt x="4248" y="87142"/>
                    <a:pt x="5702" y="88844"/>
                    <a:pt x="6876" y="90166"/>
                  </a:cubicBezTo>
                  <a:cubicBezTo>
                    <a:pt x="7487" y="90811"/>
                    <a:pt x="8033" y="91373"/>
                    <a:pt x="8479" y="91934"/>
                  </a:cubicBezTo>
                  <a:cubicBezTo>
                    <a:pt x="8958" y="92480"/>
                    <a:pt x="9322" y="93042"/>
                    <a:pt x="9586" y="93736"/>
                  </a:cubicBezTo>
                  <a:cubicBezTo>
                    <a:pt x="9850" y="93851"/>
                    <a:pt x="10032" y="93917"/>
                    <a:pt x="10131" y="93917"/>
                  </a:cubicBezTo>
                  <a:cubicBezTo>
                    <a:pt x="10528" y="93917"/>
                    <a:pt x="9867" y="93141"/>
                    <a:pt x="9156" y="92314"/>
                  </a:cubicBezTo>
                  <a:cubicBezTo>
                    <a:pt x="8694" y="91802"/>
                    <a:pt x="8231" y="91240"/>
                    <a:pt x="7933" y="90877"/>
                  </a:cubicBezTo>
                  <a:cubicBezTo>
                    <a:pt x="7735" y="90645"/>
                    <a:pt x="7619" y="90480"/>
                    <a:pt x="7652" y="90480"/>
                  </a:cubicBezTo>
                  <a:cubicBezTo>
                    <a:pt x="7652" y="90480"/>
                    <a:pt x="7702" y="90530"/>
                    <a:pt x="7801" y="90612"/>
                  </a:cubicBezTo>
                  <a:cubicBezTo>
                    <a:pt x="7702" y="90397"/>
                    <a:pt x="7702" y="90298"/>
                    <a:pt x="7785" y="90298"/>
                  </a:cubicBezTo>
                  <a:cubicBezTo>
                    <a:pt x="7917" y="90298"/>
                    <a:pt x="8264" y="90563"/>
                    <a:pt x="8694" y="90959"/>
                  </a:cubicBezTo>
                  <a:cubicBezTo>
                    <a:pt x="9024" y="91273"/>
                    <a:pt x="9454" y="91637"/>
                    <a:pt x="9834" y="92017"/>
                  </a:cubicBezTo>
                  <a:cubicBezTo>
                    <a:pt x="10231" y="92381"/>
                    <a:pt x="10594" y="92794"/>
                    <a:pt x="10908" y="93108"/>
                  </a:cubicBezTo>
                  <a:cubicBezTo>
                    <a:pt x="11536" y="93719"/>
                    <a:pt x="11867" y="94496"/>
                    <a:pt x="12528" y="95454"/>
                  </a:cubicBezTo>
                  <a:cubicBezTo>
                    <a:pt x="12842" y="95934"/>
                    <a:pt x="13238" y="96479"/>
                    <a:pt x="13800" y="97057"/>
                  </a:cubicBezTo>
                  <a:cubicBezTo>
                    <a:pt x="14081" y="97338"/>
                    <a:pt x="14395" y="97652"/>
                    <a:pt x="14759" y="97966"/>
                  </a:cubicBezTo>
                  <a:cubicBezTo>
                    <a:pt x="15122" y="98264"/>
                    <a:pt x="15519" y="98561"/>
                    <a:pt x="15965" y="98875"/>
                  </a:cubicBezTo>
                  <a:cubicBezTo>
                    <a:pt x="15651" y="98660"/>
                    <a:pt x="15568" y="98677"/>
                    <a:pt x="15221" y="98429"/>
                  </a:cubicBezTo>
                  <a:lnTo>
                    <a:pt x="15221" y="98429"/>
                  </a:lnTo>
                  <a:cubicBezTo>
                    <a:pt x="15849" y="99024"/>
                    <a:pt x="16593" y="99454"/>
                    <a:pt x="17386" y="99867"/>
                  </a:cubicBezTo>
                  <a:cubicBezTo>
                    <a:pt x="17783" y="100082"/>
                    <a:pt x="18179" y="100313"/>
                    <a:pt x="18593" y="100561"/>
                  </a:cubicBezTo>
                  <a:cubicBezTo>
                    <a:pt x="19006" y="100809"/>
                    <a:pt x="19419" y="101090"/>
                    <a:pt x="19832" y="101453"/>
                  </a:cubicBezTo>
                  <a:cubicBezTo>
                    <a:pt x="20477" y="101503"/>
                    <a:pt x="21088" y="101800"/>
                    <a:pt x="21600" y="102065"/>
                  </a:cubicBezTo>
                  <a:cubicBezTo>
                    <a:pt x="21947" y="102230"/>
                    <a:pt x="22245" y="102379"/>
                    <a:pt x="22509" y="102379"/>
                  </a:cubicBezTo>
                  <a:cubicBezTo>
                    <a:pt x="22641" y="102379"/>
                    <a:pt x="22757" y="102329"/>
                    <a:pt x="22873" y="102247"/>
                  </a:cubicBezTo>
                  <a:cubicBezTo>
                    <a:pt x="22228" y="101966"/>
                    <a:pt x="21617" y="101652"/>
                    <a:pt x="20972" y="101371"/>
                  </a:cubicBezTo>
                  <a:cubicBezTo>
                    <a:pt x="20344" y="101073"/>
                    <a:pt x="19733" y="100726"/>
                    <a:pt x="19105" y="100412"/>
                  </a:cubicBezTo>
                  <a:lnTo>
                    <a:pt x="19105" y="100412"/>
                  </a:lnTo>
                  <a:cubicBezTo>
                    <a:pt x="19650" y="100660"/>
                    <a:pt x="20196" y="100875"/>
                    <a:pt x="20774" y="101073"/>
                  </a:cubicBezTo>
                  <a:cubicBezTo>
                    <a:pt x="21352" y="101272"/>
                    <a:pt x="21947" y="101453"/>
                    <a:pt x="22592" y="101668"/>
                  </a:cubicBezTo>
                  <a:cubicBezTo>
                    <a:pt x="23220" y="101883"/>
                    <a:pt x="23897" y="102098"/>
                    <a:pt x="24625" y="102412"/>
                  </a:cubicBezTo>
                  <a:cubicBezTo>
                    <a:pt x="25352" y="102709"/>
                    <a:pt x="26128" y="103056"/>
                    <a:pt x="26988" y="103519"/>
                  </a:cubicBezTo>
                  <a:lnTo>
                    <a:pt x="26905" y="103519"/>
                  </a:lnTo>
                  <a:cubicBezTo>
                    <a:pt x="26492" y="103519"/>
                    <a:pt x="25467" y="103271"/>
                    <a:pt x="24740" y="103089"/>
                  </a:cubicBezTo>
                  <a:lnTo>
                    <a:pt x="24740" y="103089"/>
                  </a:lnTo>
                  <a:cubicBezTo>
                    <a:pt x="25699" y="103734"/>
                    <a:pt x="26806" y="103800"/>
                    <a:pt x="27831" y="104411"/>
                  </a:cubicBezTo>
                  <a:cubicBezTo>
                    <a:pt x="27765" y="104478"/>
                    <a:pt x="27649" y="104511"/>
                    <a:pt x="27484" y="104511"/>
                  </a:cubicBezTo>
                  <a:cubicBezTo>
                    <a:pt x="26971" y="104511"/>
                    <a:pt x="25996" y="104180"/>
                    <a:pt x="24906" y="103717"/>
                  </a:cubicBezTo>
                  <a:cubicBezTo>
                    <a:pt x="24178" y="103436"/>
                    <a:pt x="23418" y="103056"/>
                    <a:pt x="22658" y="102742"/>
                  </a:cubicBezTo>
                  <a:cubicBezTo>
                    <a:pt x="21914" y="102428"/>
                    <a:pt x="21187" y="102114"/>
                    <a:pt x="20559" y="101949"/>
                  </a:cubicBezTo>
                  <a:lnTo>
                    <a:pt x="20559" y="101949"/>
                  </a:lnTo>
                  <a:cubicBezTo>
                    <a:pt x="21038" y="102362"/>
                    <a:pt x="22162" y="102841"/>
                    <a:pt x="23022" y="103139"/>
                  </a:cubicBezTo>
                  <a:cubicBezTo>
                    <a:pt x="23864" y="103453"/>
                    <a:pt x="24393" y="103684"/>
                    <a:pt x="23650" y="103783"/>
                  </a:cubicBezTo>
                  <a:lnTo>
                    <a:pt x="23864" y="103783"/>
                  </a:lnTo>
                  <a:cubicBezTo>
                    <a:pt x="24311" y="103783"/>
                    <a:pt x="24773" y="103866"/>
                    <a:pt x="25236" y="104015"/>
                  </a:cubicBezTo>
                  <a:cubicBezTo>
                    <a:pt x="25765" y="104180"/>
                    <a:pt x="26310" y="104444"/>
                    <a:pt x="26905" y="104692"/>
                  </a:cubicBezTo>
                  <a:cubicBezTo>
                    <a:pt x="28079" y="105205"/>
                    <a:pt x="29417" y="105783"/>
                    <a:pt x="31004" y="105866"/>
                  </a:cubicBezTo>
                  <a:lnTo>
                    <a:pt x="30673" y="106229"/>
                  </a:lnTo>
                  <a:cubicBezTo>
                    <a:pt x="31169" y="106295"/>
                    <a:pt x="32193" y="106411"/>
                    <a:pt x="33053" y="106642"/>
                  </a:cubicBezTo>
                  <a:cubicBezTo>
                    <a:pt x="32474" y="106709"/>
                    <a:pt x="31913" y="106725"/>
                    <a:pt x="31334" y="106758"/>
                  </a:cubicBezTo>
                  <a:cubicBezTo>
                    <a:pt x="33863" y="106989"/>
                    <a:pt x="35895" y="108477"/>
                    <a:pt x="38292" y="108692"/>
                  </a:cubicBezTo>
                  <a:cubicBezTo>
                    <a:pt x="35846" y="108179"/>
                    <a:pt x="35598" y="107948"/>
                    <a:pt x="35730" y="107799"/>
                  </a:cubicBezTo>
                  <a:cubicBezTo>
                    <a:pt x="35846" y="107634"/>
                    <a:pt x="36308" y="107535"/>
                    <a:pt x="35333" y="107122"/>
                  </a:cubicBezTo>
                  <a:lnTo>
                    <a:pt x="35333" y="107122"/>
                  </a:lnTo>
                  <a:cubicBezTo>
                    <a:pt x="38374" y="107551"/>
                    <a:pt x="39167" y="107981"/>
                    <a:pt x="40060" y="108510"/>
                  </a:cubicBezTo>
                  <a:cubicBezTo>
                    <a:pt x="40506" y="108774"/>
                    <a:pt x="40985" y="109055"/>
                    <a:pt x="41762" y="109320"/>
                  </a:cubicBezTo>
                  <a:cubicBezTo>
                    <a:pt x="42506" y="109568"/>
                    <a:pt x="43530" y="109815"/>
                    <a:pt x="45051" y="110014"/>
                  </a:cubicBezTo>
                  <a:cubicBezTo>
                    <a:pt x="44010" y="109848"/>
                    <a:pt x="42159" y="109254"/>
                    <a:pt x="43348" y="109254"/>
                  </a:cubicBezTo>
                  <a:lnTo>
                    <a:pt x="43415" y="109254"/>
                  </a:lnTo>
                  <a:cubicBezTo>
                    <a:pt x="44687" y="109568"/>
                    <a:pt x="46356" y="109981"/>
                    <a:pt x="47116" y="110328"/>
                  </a:cubicBezTo>
                  <a:cubicBezTo>
                    <a:pt x="47976" y="110427"/>
                    <a:pt x="48488" y="110476"/>
                    <a:pt x="48752" y="110476"/>
                  </a:cubicBezTo>
                  <a:cubicBezTo>
                    <a:pt x="49893" y="110476"/>
                    <a:pt x="46869" y="109782"/>
                    <a:pt x="48422" y="109766"/>
                  </a:cubicBezTo>
                  <a:lnTo>
                    <a:pt x="48422" y="109766"/>
                  </a:lnTo>
                  <a:cubicBezTo>
                    <a:pt x="48951" y="110030"/>
                    <a:pt x="49380" y="110113"/>
                    <a:pt x="49810" y="110113"/>
                  </a:cubicBezTo>
                  <a:cubicBezTo>
                    <a:pt x="50174" y="110113"/>
                    <a:pt x="50521" y="110047"/>
                    <a:pt x="50934" y="109997"/>
                  </a:cubicBezTo>
                  <a:cubicBezTo>
                    <a:pt x="51347" y="109931"/>
                    <a:pt x="51810" y="109882"/>
                    <a:pt x="52355" y="109882"/>
                  </a:cubicBezTo>
                  <a:lnTo>
                    <a:pt x="52603" y="109882"/>
                  </a:lnTo>
                  <a:lnTo>
                    <a:pt x="52570" y="110344"/>
                  </a:lnTo>
                  <a:cubicBezTo>
                    <a:pt x="53677" y="110526"/>
                    <a:pt x="54371" y="110609"/>
                    <a:pt x="54817" y="110609"/>
                  </a:cubicBezTo>
                  <a:cubicBezTo>
                    <a:pt x="55396" y="110609"/>
                    <a:pt x="55578" y="110493"/>
                    <a:pt x="55743" y="110377"/>
                  </a:cubicBezTo>
                  <a:cubicBezTo>
                    <a:pt x="55908" y="110262"/>
                    <a:pt x="56057" y="110146"/>
                    <a:pt x="56536" y="110146"/>
                  </a:cubicBezTo>
                  <a:cubicBezTo>
                    <a:pt x="56933" y="110146"/>
                    <a:pt x="57528" y="110229"/>
                    <a:pt x="58519" y="110410"/>
                  </a:cubicBezTo>
                  <a:lnTo>
                    <a:pt x="56536" y="110823"/>
                  </a:lnTo>
                  <a:lnTo>
                    <a:pt x="58916" y="110939"/>
                  </a:lnTo>
                  <a:lnTo>
                    <a:pt x="58371" y="111402"/>
                  </a:lnTo>
                  <a:cubicBezTo>
                    <a:pt x="58817" y="111385"/>
                    <a:pt x="59197" y="111369"/>
                    <a:pt x="59544" y="111369"/>
                  </a:cubicBezTo>
                  <a:cubicBezTo>
                    <a:pt x="61296" y="111369"/>
                    <a:pt x="62188" y="111567"/>
                    <a:pt x="64270" y="111931"/>
                  </a:cubicBezTo>
                  <a:cubicBezTo>
                    <a:pt x="63841" y="111633"/>
                    <a:pt x="64320" y="111336"/>
                    <a:pt x="65609" y="111336"/>
                  </a:cubicBezTo>
                  <a:cubicBezTo>
                    <a:pt x="65973" y="111336"/>
                    <a:pt x="66402" y="111352"/>
                    <a:pt x="66914" y="111418"/>
                  </a:cubicBezTo>
                  <a:cubicBezTo>
                    <a:pt x="68402" y="111881"/>
                    <a:pt x="66006" y="111732"/>
                    <a:pt x="69179" y="112063"/>
                  </a:cubicBezTo>
                  <a:cubicBezTo>
                    <a:pt x="68765" y="112179"/>
                    <a:pt x="68352" y="112294"/>
                    <a:pt x="67840" y="112294"/>
                  </a:cubicBezTo>
                  <a:cubicBezTo>
                    <a:pt x="67394" y="112294"/>
                    <a:pt x="66898" y="112212"/>
                    <a:pt x="66286" y="111931"/>
                  </a:cubicBezTo>
                  <a:cubicBezTo>
                    <a:pt x="66121" y="112063"/>
                    <a:pt x="65543" y="112129"/>
                    <a:pt x="65394" y="112261"/>
                  </a:cubicBezTo>
                  <a:cubicBezTo>
                    <a:pt x="66981" y="112774"/>
                    <a:pt x="69476" y="112840"/>
                    <a:pt x="70616" y="112988"/>
                  </a:cubicBezTo>
                  <a:cubicBezTo>
                    <a:pt x="70187" y="112922"/>
                    <a:pt x="69658" y="112823"/>
                    <a:pt x="69393" y="112724"/>
                  </a:cubicBezTo>
                  <a:lnTo>
                    <a:pt x="74037" y="112707"/>
                  </a:lnTo>
                  <a:lnTo>
                    <a:pt x="74037" y="112707"/>
                  </a:lnTo>
                  <a:cubicBezTo>
                    <a:pt x="74731" y="112972"/>
                    <a:pt x="74153" y="113021"/>
                    <a:pt x="73574" y="113088"/>
                  </a:cubicBezTo>
                  <a:cubicBezTo>
                    <a:pt x="73839" y="113104"/>
                    <a:pt x="74103" y="113121"/>
                    <a:pt x="74351" y="113121"/>
                  </a:cubicBezTo>
                  <a:cubicBezTo>
                    <a:pt x="74467" y="113121"/>
                    <a:pt x="74583" y="113121"/>
                    <a:pt x="74682" y="113104"/>
                  </a:cubicBezTo>
                  <a:lnTo>
                    <a:pt x="75029" y="113104"/>
                  </a:lnTo>
                  <a:cubicBezTo>
                    <a:pt x="75442" y="113104"/>
                    <a:pt x="75921" y="113121"/>
                    <a:pt x="76533" y="113187"/>
                  </a:cubicBezTo>
                  <a:cubicBezTo>
                    <a:pt x="76169" y="113484"/>
                    <a:pt x="76169" y="113831"/>
                    <a:pt x="74731" y="113831"/>
                  </a:cubicBezTo>
                  <a:cubicBezTo>
                    <a:pt x="74686" y="113831"/>
                    <a:pt x="74639" y="113831"/>
                    <a:pt x="74590" y="113831"/>
                  </a:cubicBezTo>
                  <a:lnTo>
                    <a:pt x="74590" y="113831"/>
                  </a:lnTo>
                  <a:lnTo>
                    <a:pt x="78615" y="114013"/>
                  </a:lnTo>
                  <a:cubicBezTo>
                    <a:pt x="78879" y="114211"/>
                    <a:pt x="80780" y="114773"/>
                    <a:pt x="80201" y="114823"/>
                  </a:cubicBezTo>
                  <a:cubicBezTo>
                    <a:pt x="82581" y="115401"/>
                    <a:pt x="86200" y="114988"/>
                    <a:pt x="89340" y="115781"/>
                  </a:cubicBezTo>
                  <a:cubicBezTo>
                    <a:pt x="89423" y="115765"/>
                    <a:pt x="89572" y="115748"/>
                    <a:pt x="89786" y="115748"/>
                  </a:cubicBezTo>
                  <a:cubicBezTo>
                    <a:pt x="89985" y="115748"/>
                    <a:pt x="90216" y="115765"/>
                    <a:pt x="90530" y="115781"/>
                  </a:cubicBezTo>
                  <a:cubicBezTo>
                    <a:pt x="93521" y="116360"/>
                    <a:pt x="96083" y="117252"/>
                    <a:pt x="99702" y="117368"/>
                  </a:cubicBezTo>
                  <a:lnTo>
                    <a:pt x="101602" y="118392"/>
                  </a:lnTo>
                  <a:cubicBezTo>
                    <a:pt x="101867" y="118425"/>
                    <a:pt x="102065" y="118442"/>
                    <a:pt x="102197" y="118442"/>
                  </a:cubicBezTo>
                  <a:cubicBezTo>
                    <a:pt x="102710" y="118442"/>
                    <a:pt x="102330" y="118211"/>
                    <a:pt x="102016" y="117979"/>
                  </a:cubicBezTo>
                  <a:cubicBezTo>
                    <a:pt x="101685" y="117764"/>
                    <a:pt x="101421" y="117533"/>
                    <a:pt x="102181" y="117533"/>
                  </a:cubicBezTo>
                  <a:cubicBezTo>
                    <a:pt x="102495" y="117533"/>
                    <a:pt x="102974" y="117566"/>
                    <a:pt x="103685" y="117665"/>
                  </a:cubicBezTo>
                  <a:cubicBezTo>
                    <a:pt x="106973" y="118045"/>
                    <a:pt x="104792" y="118442"/>
                    <a:pt x="105916" y="118839"/>
                  </a:cubicBezTo>
                  <a:cubicBezTo>
                    <a:pt x="106312" y="118839"/>
                    <a:pt x="106808" y="118822"/>
                    <a:pt x="107353" y="118822"/>
                  </a:cubicBezTo>
                  <a:cubicBezTo>
                    <a:pt x="109023" y="118822"/>
                    <a:pt x="111237" y="118954"/>
                    <a:pt x="113418" y="119797"/>
                  </a:cubicBezTo>
                  <a:cubicBezTo>
                    <a:pt x="112410" y="119731"/>
                    <a:pt x="111650" y="119483"/>
                    <a:pt x="110708" y="119351"/>
                  </a:cubicBezTo>
                  <a:lnTo>
                    <a:pt x="110708" y="119351"/>
                  </a:lnTo>
                  <a:lnTo>
                    <a:pt x="112923" y="120161"/>
                  </a:lnTo>
                  <a:lnTo>
                    <a:pt x="112493" y="120161"/>
                  </a:lnTo>
                  <a:cubicBezTo>
                    <a:pt x="111799" y="120161"/>
                    <a:pt x="111187" y="120128"/>
                    <a:pt x="110675" y="120095"/>
                  </a:cubicBezTo>
                  <a:cubicBezTo>
                    <a:pt x="110163" y="120061"/>
                    <a:pt x="109783" y="120028"/>
                    <a:pt x="109551" y="120028"/>
                  </a:cubicBezTo>
                  <a:cubicBezTo>
                    <a:pt x="109138" y="120028"/>
                    <a:pt x="109237" y="120144"/>
                    <a:pt x="110163" y="120557"/>
                  </a:cubicBezTo>
                  <a:cubicBezTo>
                    <a:pt x="110262" y="120326"/>
                    <a:pt x="110626" y="120243"/>
                    <a:pt x="111154" y="120243"/>
                  </a:cubicBezTo>
                  <a:cubicBezTo>
                    <a:pt x="112080" y="120243"/>
                    <a:pt x="113485" y="120508"/>
                    <a:pt x="114906" y="120772"/>
                  </a:cubicBezTo>
                  <a:cubicBezTo>
                    <a:pt x="116311" y="121037"/>
                    <a:pt x="117732" y="121301"/>
                    <a:pt x="118624" y="121301"/>
                  </a:cubicBezTo>
                  <a:cubicBezTo>
                    <a:pt x="119136" y="121301"/>
                    <a:pt x="119483" y="121218"/>
                    <a:pt x="119583" y="121003"/>
                  </a:cubicBezTo>
                  <a:lnTo>
                    <a:pt x="121020" y="121582"/>
                  </a:lnTo>
                  <a:cubicBezTo>
                    <a:pt x="120591" y="121483"/>
                    <a:pt x="120508" y="121549"/>
                    <a:pt x="120095" y="121450"/>
                  </a:cubicBezTo>
                  <a:lnTo>
                    <a:pt x="120095" y="121450"/>
                  </a:lnTo>
                  <a:cubicBezTo>
                    <a:pt x="120905" y="121797"/>
                    <a:pt x="121450" y="121912"/>
                    <a:pt x="121896" y="121912"/>
                  </a:cubicBezTo>
                  <a:cubicBezTo>
                    <a:pt x="122243" y="121912"/>
                    <a:pt x="122541" y="121846"/>
                    <a:pt x="122871" y="121780"/>
                  </a:cubicBezTo>
                  <a:cubicBezTo>
                    <a:pt x="123185" y="121714"/>
                    <a:pt x="123549" y="121648"/>
                    <a:pt x="124012" y="121648"/>
                  </a:cubicBezTo>
                  <a:cubicBezTo>
                    <a:pt x="124540" y="121648"/>
                    <a:pt x="125218" y="121731"/>
                    <a:pt x="126160" y="121978"/>
                  </a:cubicBezTo>
                  <a:cubicBezTo>
                    <a:pt x="127383" y="122342"/>
                    <a:pt x="128226" y="122706"/>
                    <a:pt x="127532" y="122706"/>
                  </a:cubicBezTo>
                  <a:lnTo>
                    <a:pt x="127399" y="122706"/>
                  </a:lnTo>
                  <a:lnTo>
                    <a:pt x="130391" y="123036"/>
                  </a:lnTo>
                  <a:cubicBezTo>
                    <a:pt x="130969" y="123168"/>
                    <a:pt x="131035" y="123301"/>
                    <a:pt x="130738" y="123301"/>
                  </a:cubicBezTo>
                  <a:cubicBezTo>
                    <a:pt x="130688" y="123301"/>
                    <a:pt x="130605" y="123284"/>
                    <a:pt x="130523" y="123284"/>
                  </a:cubicBezTo>
                  <a:cubicBezTo>
                    <a:pt x="131894" y="123548"/>
                    <a:pt x="133266" y="123813"/>
                    <a:pt x="134654" y="124061"/>
                  </a:cubicBezTo>
                  <a:lnTo>
                    <a:pt x="134605" y="124094"/>
                  </a:lnTo>
                  <a:cubicBezTo>
                    <a:pt x="135233" y="124028"/>
                    <a:pt x="136555" y="124011"/>
                    <a:pt x="137332" y="124011"/>
                  </a:cubicBezTo>
                  <a:lnTo>
                    <a:pt x="137530" y="124011"/>
                  </a:lnTo>
                  <a:cubicBezTo>
                    <a:pt x="137976" y="124160"/>
                    <a:pt x="137976" y="124209"/>
                    <a:pt x="137827" y="124209"/>
                  </a:cubicBezTo>
                  <a:cubicBezTo>
                    <a:pt x="137761" y="124209"/>
                    <a:pt x="137679" y="124193"/>
                    <a:pt x="137579" y="124193"/>
                  </a:cubicBezTo>
                  <a:cubicBezTo>
                    <a:pt x="137480" y="124176"/>
                    <a:pt x="137381" y="124176"/>
                    <a:pt x="137315" y="124176"/>
                  </a:cubicBezTo>
                  <a:cubicBezTo>
                    <a:pt x="137199" y="124176"/>
                    <a:pt x="137133" y="124193"/>
                    <a:pt x="137199" y="124243"/>
                  </a:cubicBezTo>
                  <a:cubicBezTo>
                    <a:pt x="138059" y="124309"/>
                    <a:pt x="138901" y="124358"/>
                    <a:pt x="139761" y="124408"/>
                  </a:cubicBezTo>
                  <a:cubicBezTo>
                    <a:pt x="140257" y="124656"/>
                    <a:pt x="139926" y="124788"/>
                    <a:pt x="139265" y="124788"/>
                  </a:cubicBezTo>
                  <a:cubicBezTo>
                    <a:pt x="138637" y="124788"/>
                    <a:pt x="137695" y="124672"/>
                    <a:pt x="136869" y="124490"/>
                  </a:cubicBezTo>
                  <a:lnTo>
                    <a:pt x="136869" y="124490"/>
                  </a:lnTo>
                  <a:cubicBezTo>
                    <a:pt x="137926" y="125350"/>
                    <a:pt x="138472" y="125366"/>
                    <a:pt x="139348" y="125366"/>
                  </a:cubicBezTo>
                  <a:cubicBezTo>
                    <a:pt x="140240" y="125383"/>
                    <a:pt x="141480" y="125383"/>
                    <a:pt x="143991" y="126126"/>
                  </a:cubicBezTo>
                  <a:cubicBezTo>
                    <a:pt x="143182" y="126093"/>
                    <a:pt x="142372" y="125994"/>
                    <a:pt x="141562" y="125928"/>
                  </a:cubicBezTo>
                  <a:lnTo>
                    <a:pt x="141562" y="125928"/>
                  </a:lnTo>
                  <a:cubicBezTo>
                    <a:pt x="142289" y="126407"/>
                    <a:pt x="143132" y="126688"/>
                    <a:pt x="144140" y="126887"/>
                  </a:cubicBezTo>
                  <a:cubicBezTo>
                    <a:pt x="145132" y="127118"/>
                    <a:pt x="146289" y="127316"/>
                    <a:pt x="147677" y="127680"/>
                  </a:cubicBezTo>
                  <a:cubicBezTo>
                    <a:pt x="147346" y="127515"/>
                    <a:pt x="145991" y="127102"/>
                    <a:pt x="145082" y="126672"/>
                  </a:cubicBezTo>
                  <a:cubicBezTo>
                    <a:pt x="144206" y="126259"/>
                    <a:pt x="143744" y="125895"/>
                    <a:pt x="144983" y="125895"/>
                  </a:cubicBezTo>
                  <a:lnTo>
                    <a:pt x="145115" y="125895"/>
                  </a:lnTo>
                  <a:cubicBezTo>
                    <a:pt x="145710" y="126060"/>
                    <a:pt x="146470" y="126193"/>
                    <a:pt x="147511" y="126193"/>
                  </a:cubicBezTo>
                  <a:cubicBezTo>
                    <a:pt x="147792" y="126193"/>
                    <a:pt x="148106" y="126176"/>
                    <a:pt x="148437" y="126160"/>
                  </a:cubicBezTo>
                  <a:lnTo>
                    <a:pt x="148437" y="126160"/>
                  </a:lnTo>
                  <a:cubicBezTo>
                    <a:pt x="148404" y="126622"/>
                    <a:pt x="149891" y="126639"/>
                    <a:pt x="151759" y="126738"/>
                  </a:cubicBezTo>
                  <a:lnTo>
                    <a:pt x="151593" y="127333"/>
                  </a:lnTo>
                  <a:cubicBezTo>
                    <a:pt x="153643" y="127234"/>
                    <a:pt x="153477" y="126953"/>
                    <a:pt x="154667" y="126672"/>
                  </a:cubicBezTo>
                  <a:cubicBezTo>
                    <a:pt x="156915" y="126754"/>
                    <a:pt x="157394" y="127168"/>
                    <a:pt x="157956" y="127548"/>
                  </a:cubicBezTo>
                  <a:cubicBezTo>
                    <a:pt x="159790" y="127515"/>
                    <a:pt x="159146" y="127349"/>
                    <a:pt x="158584" y="127168"/>
                  </a:cubicBezTo>
                  <a:cubicBezTo>
                    <a:pt x="158022" y="126969"/>
                    <a:pt x="157559" y="126771"/>
                    <a:pt x="159691" y="126589"/>
                  </a:cubicBezTo>
                  <a:cubicBezTo>
                    <a:pt x="160451" y="126573"/>
                    <a:pt x="161145" y="126540"/>
                    <a:pt x="161823" y="126474"/>
                  </a:cubicBezTo>
                  <a:cubicBezTo>
                    <a:pt x="162501" y="126407"/>
                    <a:pt x="163145" y="126275"/>
                    <a:pt x="163806" y="126143"/>
                  </a:cubicBezTo>
                  <a:cubicBezTo>
                    <a:pt x="164484" y="126027"/>
                    <a:pt x="165161" y="125829"/>
                    <a:pt x="165872" y="125598"/>
                  </a:cubicBezTo>
                  <a:cubicBezTo>
                    <a:pt x="166599" y="125383"/>
                    <a:pt x="167376" y="125151"/>
                    <a:pt x="168218" y="124837"/>
                  </a:cubicBezTo>
                  <a:cubicBezTo>
                    <a:pt x="168582" y="124771"/>
                    <a:pt x="168813" y="124755"/>
                    <a:pt x="168946" y="124755"/>
                  </a:cubicBezTo>
                  <a:cubicBezTo>
                    <a:pt x="169260" y="124755"/>
                    <a:pt x="169061" y="124871"/>
                    <a:pt x="168846" y="125003"/>
                  </a:cubicBezTo>
                  <a:cubicBezTo>
                    <a:pt x="168648" y="125135"/>
                    <a:pt x="168433" y="125267"/>
                    <a:pt x="168714" y="125267"/>
                  </a:cubicBezTo>
                  <a:lnTo>
                    <a:pt x="168747" y="125267"/>
                  </a:lnTo>
                  <a:cubicBezTo>
                    <a:pt x="169293" y="124937"/>
                    <a:pt x="169855" y="124623"/>
                    <a:pt x="170400" y="124276"/>
                  </a:cubicBezTo>
                  <a:cubicBezTo>
                    <a:pt x="170499" y="124259"/>
                    <a:pt x="170582" y="124243"/>
                    <a:pt x="170631" y="124243"/>
                  </a:cubicBezTo>
                  <a:cubicBezTo>
                    <a:pt x="170797" y="124243"/>
                    <a:pt x="170730" y="124358"/>
                    <a:pt x="170697" y="124441"/>
                  </a:cubicBezTo>
                  <a:cubicBezTo>
                    <a:pt x="172119" y="123780"/>
                    <a:pt x="170631" y="123846"/>
                    <a:pt x="172879" y="122871"/>
                  </a:cubicBezTo>
                  <a:cubicBezTo>
                    <a:pt x="173061" y="122441"/>
                    <a:pt x="174300" y="122243"/>
                    <a:pt x="175820" y="121846"/>
                  </a:cubicBezTo>
                  <a:cubicBezTo>
                    <a:pt x="177324" y="121450"/>
                    <a:pt x="179093" y="120822"/>
                    <a:pt x="180216" y="119781"/>
                  </a:cubicBezTo>
                  <a:cubicBezTo>
                    <a:pt x="180315" y="119764"/>
                    <a:pt x="180382" y="119747"/>
                    <a:pt x="180431" y="119747"/>
                  </a:cubicBezTo>
                  <a:cubicBezTo>
                    <a:pt x="180762" y="119747"/>
                    <a:pt x="180134" y="120293"/>
                    <a:pt x="180398" y="120392"/>
                  </a:cubicBezTo>
                  <a:cubicBezTo>
                    <a:pt x="182100" y="119186"/>
                    <a:pt x="182794" y="118657"/>
                    <a:pt x="183422" y="118161"/>
                  </a:cubicBezTo>
                  <a:cubicBezTo>
                    <a:pt x="184034" y="117649"/>
                    <a:pt x="184563" y="117186"/>
                    <a:pt x="185786" y="115996"/>
                  </a:cubicBezTo>
                  <a:cubicBezTo>
                    <a:pt x="186645" y="115583"/>
                    <a:pt x="187521" y="115170"/>
                    <a:pt x="188364" y="114740"/>
                  </a:cubicBezTo>
                  <a:lnTo>
                    <a:pt x="188364" y="114740"/>
                  </a:lnTo>
                  <a:cubicBezTo>
                    <a:pt x="188050" y="114872"/>
                    <a:pt x="187835" y="114922"/>
                    <a:pt x="187703" y="114922"/>
                  </a:cubicBezTo>
                  <a:cubicBezTo>
                    <a:pt x="186992" y="114922"/>
                    <a:pt x="188545" y="113319"/>
                    <a:pt x="189884" y="111865"/>
                  </a:cubicBezTo>
                  <a:lnTo>
                    <a:pt x="189884" y="111865"/>
                  </a:lnTo>
                  <a:cubicBezTo>
                    <a:pt x="189768" y="111914"/>
                    <a:pt x="189669" y="111947"/>
                    <a:pt x="189570" y="111980"/>
                  </a:cubicBezTo>
                  <a:cubicBezTo>
                    <a:pt x="189785" y="111815"/>
                    <a:pt x="190000" y="111666"/>
                    <a:pt x="190198" y="111501"/>
                  </a:cubicBezTo>
                  <a:lnTo>
                    <a:pt x="190198" y="111501"/>
                  </a:lnTo>
                  <a:cubicBezTo>
                    <a:pt x="190099" y="111633"/>
                    <a:pt x="190000" y="111749"/>
                    <a:pt x="189884" y="111865"/>
                  </a:cubicBezTo>
                  <a:cubicBezTo>
                    <a:pt x="190016" y="111815"/>
                    <a:pt x="190148" y="111765"/>
                    <a:pt x="190297" y="111716"/>
                  </a:cubicBezTo>
                  <a:lnTo>
                    <a:pt x="190297" y="111716"/>
                  </a:lnTo>
                  <a:cubicBezTo>
                    <a:pt x="189785" y="112559"/>
                    <a:pt x="189322" y="113385"/>
                    <a:pt x="189686" y="113567"/>
                  </a:cubicBezTo>
                  <a:cubicBezTo>
                    <a:pt x="189851" y="113368"/>
                    <a:pt x="190181" y="113054"/>
                    <a:pt x="190578" y="112724"/>
                  </a:cubicBezTo>
                  <a:lnTo>
                    <a:pt x="190578" y="112724"/>
                  </a:lnTo>
                  <a:cubicBezTo>
                    <a:pt x="190462" y="112939"/>
                    <a:pt x="190380" y="113104"/>
                    <a:pt x="190495" y="113104"/>
                  </a:cubicBezTo>
                  <a:cubicBezTo>
                    <a:pt x="190495" y="113104"/>
                    <a:pt x="190495" y="113088"/>
                    <a:pt x="190512" y="113088"/>
                  </a:cubicBezTo>
                  <a:cubicBezTo>
                    <a:pt x="190644" y="113071"/>
                    <a:pt x="190876" y="112740"/>
                    <a:pt x="191272" y="112228"/>
                  </a:cubicBezTo>
                  <a:lnTo>
                    <a:pt x="192363" y="112261"/>
                  </a:lnTo>
                  <a:lnTo>
                    <a:pt x="192363" y="111914"/>
                  </a:lnTo>
                  <a:cubicBezTo>
                    <a:pt x="193057" y="111485"/>
                    <a:pt x="193735" y="111022"/>
                    <a:pt x="194412" y="110559"/>
                  </a:cubicBezTo>
                  <a:cubicBezTo>
                    <a:pt x="195106" y="110113"/>
                    <a:pt x="195767" y="109617"/>
                    <a:pt x="196428" y="109138"/>
                  </a:cubicBezTo>
                  <a:cubicBezTo>
                    <a:pt x="196990" y="108444"/>
                    <a:pt x="197502" y="107733"/>
                    <a:pt x="197998" y="107006"/>
                  </a:cubicBezTo>
                  <a:cubicBezTo>
                    <a:pt x="198246" y="106642"/>
                    <a:pt x="198511" y="106279"/>
                    <a:pt x="198758" y="105899"/>
                  </a:cubicBezTo>
                  <a:cubicBezTo>
                    <a:pt x="199023" y="105519"/>
                    <a:pt x="199287" y="105139"/>
                    <a:pt x="199552" y="104742"/>
                  </a:cubicBezTo>
                  <a:cubicBezTo>
                    <a:pt x="200659" y="103172"/>
                    <a:pt x="201898" y="101404"/>
                    <a:pt x="203617" y="99288"/>
                  </a:cubicBezTo>
                  <a:lnTo>
                    <a:pt x="203617" y="99288"/>
                  </a:lnTo>
                  <a:cubicBezTo>
                    <a:pt x="203088" y="100627"/>
                    <a:pt x="204030" y="100049"/>
                    <a:pt x="204427" y="100511"/>
                  </a:cubicBezTo>
                  <a:cubicBezTo>
                    <a:pt x="202973" y="101189"/>
                    <a:pt x="201766" y="103767"/>
                    <a:pt x="199634" y="105651"/>
                  </a:cubicBezTo>
                  <a:cubicBezTo>
                    <a:pt x="200080" y="105271"/>
                    <a:pt x="200328" y="105139"/>
                    <a:pt x="200444" y="105139"/>
                  </a:cubicBezTo>
                  <a:cubicBezTo>
                    <a:pt x="200576" y="105139"/>
                    <a:pt x="200510" y="105353"/>
                    <a:pt x="200394" y="105535"/>
                  </a:cubicBezTo>
                  <a:lnTo>
                    <a:pt x="201221" y="104527"/>
                  </a:lnTo>
                  <a:lnTo>
                    <a:pt x="202031" y="103503"/>
                  </a:lnTo>
                  <a:lnTo>
                    <a:pt x="202824" y="102478"/>
                  </a:lnTo>
                  <a:lnTo>
                    <a:pt x="203584" y="101437"/>
                  </a:lnTo>
                  <a:cubicBezTo>
                    <a:pt x="203634" y="101503"/>
                    <a:pt x="203683" y="101536"/>
                    <a:pt x="203766" y="101536"/>
                  </a:cubicBezTo>
                  <a:cubicBezTo>
                    <a:pt x="204112" y="101536"/>
                    <a:pt x="204789" y="100761"/>
                    <a:pt x="205630" y="100002"/>
                  </a:cubicBezTo>
                  <a:lnTo>
                    <a:pt x="205630" y="100002"/>
                  </a:lnTo>
                  <a:cubicBezTo>
                    <a:pt x="205613" y="100016"/>
                    <a:pt x="205583" y="100016"/>
                    <a:pt x="205567" y="100016"/>
                  </a:cubicBezTo>
                  <a:cubicBezTo>
                    <a:pt x="204989" y="100016"/>
                    <a:pt x="205484" y="99206"/>
                    <a:pt x="206278" y="98181"/>
                  </a:cubicBezTo>
                  <a:cubicBezTo>
                    <a:pt x="206658" y="97636"/>
                    <a:pt x="207137" y="97024"/>
                    <a:pt x="207583" y="96446"/>
                  </a:cubicBezTo>
                  <a:cubicBezTo>
                    <a:pt x="208013" y="95851"/>
                    <a:pt x="208410" y="95273"/>
                    <a:pt x="208657" y="94826"/>
                  </a:cubicBezTo>
                  <a:cubicBezTo>
                    <a:pt x="208839" y="94876"/>
                    <a:pt x="208905" y="95041"/>
                    <a:pt x="208740" y="95454"/>
                  </a:cubicBezTo>
                  <a:cubicBezTo>
                    <a:pt x="208558" y="95868"/>
                    <a:pt x="208145" y="96512"/>
                    <a:pt x="207302" y="97471"/>
                  </a:cubicBezTo>
                  <a:cubicBezTo>
                    <a:pt x="208492" y="96611"/>
                    <a:pt x="208806" y="95702"/>
                    <a:pt x="209137" y="94810"/>
                  </a:cubicBezTo>
                  <a:cubicBezTo>
                    <a:pt x="209451" y="93917"/>
                    <a:pt x="209699" y="92992"/>
                    <a:pt x="210756" y="92067"/>
                  </a:cubicBezTo>
                  <a:lnTo>
                    <a:pt x="210756" y="92067"/>
                  </a:lnTo>
                  <a:cubicBezTo>
                    <a:pt x="210409" y="92579"/>
                    <a:pt x="210178" y="92810"/>
                    <a:pt x="210161" y="93108"/>
                  </a:cubicBezTo>
                  <a:cubicBezTo>
                    <a:pt x="210310" y="92777"/>
                    <a:pt x="210574" y="92348"/>
                    <a:pt x="210872" y="91918"/>
                  </a:cubicBezTo>
                  <a:cubicBezTo>
                    <a:pt x="211153" y="91472"/>
                    <a:pt x="211467" y="91025"/>
                    <a:pt x="211764" y="90645"/>
                  </a:cubicBezTo>
                  <a:cubicBezTo>
                    <a:pt x="212194" y="90067"/>
                    <a:pt x="212574" y="89637"/>
                    <a:pt x="212690" y="89637"/>
                  </a:cubicBezTo>
                  <a:cubicBezTo>
                    <a:pt x="212723" y="89637"/>
                    <a:pt x="212739" y="89687"/>
                    <a:pt x="212706" y="89803"/>
                  </a:cubicBezTo>
                  <a:lnTo>
                    <a:pt x="212376" y="90315"/>
                  </a:lnTo>
                  <a:lnTo>
                    <a:pt x="212376" y="90315"/>
                  </a:lnTo>
                  <a:cubicBezTo>
                    <a:pt x="213549" y="88613"/>
                    <a:pt x="215235" y="85935"/>
                    <a:pt x="216375" y="83457"/>
                  </a:cubicBezTo>
                  <a:cubicBezTo>
                    <a:pt x="216673" y="82862"/>
                    <a:pt x="216920" y="82250"/>
                    <a:pt x="217152" y="81688"/>
                  </a:cubicBezTo>
                  <a:cubicBezTo>
                    <a:pt x="217367" y="81126"/>
                    <a:pt x="217581" y="80631"/>
                    <a:pt x="217714" y="80168"/>
                  </a:cubicBezTo>
                  <a:cubicBezTo>
                    <a:pt x="217995" y="79259"/>
                    <a:pt x="218127" y="78598"/>
                    <a:pt x="217995" y="78383"/>
                  </a:cubicBezTo>
                  <a:lnTo>
                    <a:pt x="217995" y="78383"/>
                  </a:lnTo>
                  <a:cubicBezTo>
                    <a:pt x="218110" y="78383"/>
                    <a:pt x="218672" y="79276"/>
                    <a:pt x="218705" y="79573"/>
                  </a:cubicBezTo>
                  <a:cubicBezTo>
                    <a:pt x="218854" y="77755"/>
                    <a:pt x="218920" y="75954"/>
                    <a:pt x="218904" y="74153"/>
                  </a:cubicBezTo>
                  <a:cubicBezTo>
                    <a:pt x="219184" y="73442"/>
                    <a:pt x="219432" y="72715"/>
                    <a:pt x="219680" y="71988"/>
                  </a:cubicBezTo>
                  <a:lnTo>
                    <a:pt x="220358" y="71988"/>
                  </a:lnTo>
                  <a:cubicBezTo>
                    <a:pt x="220639" y="72037"/>
                    <a:pt x="220870" y="72153"/>
                    <a:pt x="221002" y="72467"/>
                  </a:cubicBezTo>
                  <a:cubicBezTo>
                    <a:pt x="221135" y="72781"/>
                    <a:pt x="221151" y="73310"/>
                    <a:pt x="220936" y="74169"/>
                  </a:cubicBezTo>
                  <a:cubicBezTo>
                    <a:pt x="221168" y="73706"/>
                    <a:pt x="221399" y="73211"/>
                    <a:pt x="221630" y="72550"/>
                  </a:cubicBezTo>
                  <a:cubicBezTo>
                    <a:pt x="221845" y="71888"/>
                    <a:pt x="222110" y="71079"/>
                    <a:pt x="222258" y="70038"/>
                  </a:cubicBezTo>
                  <a:lnTo>
                    <a:pt x="222258" y="70038"/>
                  </a:lnTo>
                  <a:cubicBezTo>
                    <a:pt x="222077" y="70451"/>
                    <a:pt x="221515" y="70880"/>
                    <a:pt x="221201" y="70880"/>
                  </a:cubicBezTo>
                  <a:cubicBezTo>
                    <a:pt x="221035" y="70880"/>
                    <a:pt x="220953" y="70748"/>
                    <a:pt x="221019" y="70451"/>
                  </a:cubicBezTo>
                  <a:cubicBezTo>
                    <a:pt x="222440" y="68269"/>
                    <a:pt x="221944" y="68881"/>
                    <a:pt x="223266" y="66104"/>
                  </a:cubicBezTo>
                  <a:lnTo>
                    <a:pt x="223266" y="66104"/>
                  </a:lnTo>
                  <a:cubicBezTo>
                    <a:pt x="223184" y="66253"/>
                    <a:pt x="223085" y="66319"/>
                    <a:pt x="223002" y="66319"/>
                  </a:cubicBezTo>
                  <a:cubicBezTo>
                    <a:pt x="222622" y="66319"/>
                    <a:pt x="222225" y="65245"/>
                    <a:pt x="222473" y="64055"/>
                  </a:cubicBezTo>
                  <a:lnTo>
                    <a:pt x="222473" y="64055"/>
                  </a:lnTo>
                  <a:cubicBezTo>
                    <a:pt x="222572" y="64320"/>
                    <a:pt x="223465" y="64171"/>
                    <a:pt x="223547" y="64667"/>
                  </a:cubicBezTo>
                  <a:cubicBezTo>
                    <a:pt x="223498" y="64006"/>
                    <a:pt x="223481" y="63345"/>
                    <a:pt x="223399" y="62684"/>
                  </a:cubicBezTo>
                  <a:lnTo>
                    <a:pt x="223200" y="60816"/>
                  </a:lnTo>
                  <a:lnTo>
                    <a:pt x="223200" y="60816"/>
                  </a:lnTo>
                  <a:cubicBezTo>
                    <a:pt x="223233" y="61031"/>
                    <a:pt x="223333" y="61114"/>
                    <a:pt x="223465" y="61114"/>
                  </a:cubicBezTo>
                  <a:cubicBezTo>
                    <a:pt x="223762" y="61114"/>
                    <a:pt x="224208" y="60634"/>
                    <a:pt x="224473" y="60089"/>
                  </a:cubicBezTo>
                  <a:lnTo>
                    <a:pt x="224473" y="60089"/>
                  </a:lnTo>
                  <a:cubicBezTo>
                    <a:pt x="224456" y="60106"/>
                    <a:pt x="224440" y="60106"/>
                    <a:pt x="224440" y="60106"/>
                  </a:cubicBezTo>
                  <a:cubicBezTo>
                    <a:pt x="224357" y="60106"/>
                    <a:pt x="224456" y="59312"/>
                    <a:pt x="224572" y="58354"/>
                  </a:cubicBezTo>
                  <a:cubicBezTo>
                    <a:pt x="224704" y="57296"/>
                    <a:pt x="224787" y="56057"/>
                    <a:pt x="224787" y="55511"/>
                  </a:cubicBezTo>
                  <a:lnTo>
                    <a:pt x="224787" y="55511"/>
                  </a:lnTo>
                  <a:lnTo>
                    <a:pt x="224423" y="57197"/>
                  </a:lnTo>
                  <a:cubicBezTo>
                    <a:pt x="224688" y="54933"/>
                    <a:pt x="224274" y="53793"/>
                    <a:pt x="223911" y="52685"/>
                  </a:cubicBezTo>
                  <a:cubicBezTo>
                    <a:pt x="223481" y="51562"/>
                    <a:pt x="223118" y="50487"/>
                    <a:pt x="222969" y="48289"/>
                  </a:cubicBezTo>
                  <a:lnTo>
                    <a:pt x="222969" y="48289"/>
                  </a:lnTo>
                  <a:cubicBezTo>
                    <a:pt x="223085" y="48521"/>
                    <a:pt x="223415" y="48818"/>
                    <a:pt x="223729" y="48818"/>
                  </a:cubicBezTo>
                  <a:cubicBezTo>
                    <a:pt x="224076" y="48818"/>
                    <a:pt x="224407" y="48455"/>
                    <a:pt x="224390" y="47232"/>
                  </a:cubicBezTo>
                  <a:cubicBezTo>
                    <a:pt x="224208" y="46984"/>
                    <a:pt x="223944" y="46587"/>
                    <a:pt x="223597" y="46075"/>
                  </a:cubicBezTo>
                  <a:cubicBezTo>
                    <a:pt x="223266" y="45563"/>
                    <a:pt x="222870" y="44951"/>
                    <a:pt x="222407" y="44241"/>
                  </a:cubicBezTo>
                  <a:cubicBezTo>
                    <a:pt x="222357" y="44141"/>
                    <a:pt x="222291" y="44042"/>
                    <a:pt x="222225" y="43943"/>
                  </a:cubicBezTo>
                  <a:cubicBezTo>
                    <a:pt x="222143" y="43447"/>
                    <a:pt x="222077" y="42935"/>
                    <a:pt x="221977" y="42423"/>
                  </a:cubicBezTo>
                  <a:cubicBezTo>
                    <a:pt x="221779" y="41365"/>
                    <a:pt x="221531" y="40241"/>
                    <a:pt x="221250" y="39085"/>
                  </a:cubicBezTo>
                  <a:lnTo>
                    <a:pt x="221250" y="39085"/>
                  </a:lnTo>
                  <a:cubicBezTo>
                    <a:pt x="221399" y="39332"/>
                    <a:pt x="221564" y="39597"/>
                    <a:pt x="221713" y="39845"/>
                  </a:cubicBezTo>
                  <a:cubicBezTo>
                    <a:pt x="222225" y="40721"/>
                    <a:pt x="222738" y="41613"/>
                    <a:pt x="223167" y="42505"/>
                  </a:cubicBezTo>
                  <a:cubicBezTo>
                    <a:pt x="223580" y="43381"/>
                    <a:pt x="223977" y="44224"/>
                    <a:pt x="224241" y="44935"/>
                  </a:cubicBezTo>
                  <a:cubicBezTo>
                    <a:pt x="224225" y="43200"/>
                    <a:pt x="224539" y="44406"/>
                    <a:pt x="224093" y="41861"/>
                  </a:cubicBezTo>
                  <a:cubicBezTo>
                    <a:pt x="224109" y="41696"/>
                    <a:pt x="224142" y="41630"/>
                    <a:pt x="224175" y="41630"/>
                  </a:cubicBezTo>
                  <a:cubicBezTo>
                    <a:pt x="224258" y="41630"/>
                    <a:pt x="224390" y="41894"/>
                    <a:pt x="224489" y="42258"/>
                  </a:cubicBezTo>
                  <a:cubicBezTo>
                    <a:pt x="224671" y="42803"/>
                    <a:pt x="224836" y="43563"/>
                    <a:pt x="224902" y="43943"/>
                  </a:cubicBezTo>
                  <a:cubicBezTo>
                    <a:pt x="224655" y="41927"/>
                    <a:pt x="224308" y="39944"/>
                    <a:pt x="223894" y="37977"/>
                  </a:cubicBezTo>
                  <a:cubicBezTo>
                    <a:pt x="223861" y="37994"/>
                    <a:pt x="223845" y="38010"/>
                    <a:pt x="223812" y="38010"/>
                  </a:cubicBezTo>
                  <a:cubicBezTo>
                    <a:pt x="223531" y="38010"/>
                    <a:pt x="223151" y="37019"/>
                    <a:pt x="222738" y="36044"/>
                  </a:cubicBezTo>
                  <a:cubicBezTo>
                    <a:pt x="222324" y="35069"/>
                    <a:pt x="221895" y="34094"/>
                    <a:pt x="221663" y="34094"/>
                  </a:cubicBezTo>
                  <a:cubicBezTo>
                    <a:pt x="221630" y="34094"/>
                    <a:pt x="221614" y="34094"/>
                    <a:pt x="221597" y="34110"/>
                  </a:cubicBezTo>
                  <a:cubicBezTo>
                    <a:pt x="222440" y="36093"/>
                    <a:pt x="223200" y="38126"/>
                    <a:pt x="223878" y="40192"/>
                  </a:cubicBezTo>
                  <a:cubicBezTo>
                    <a:pt x="223861" y="40208"/>
                    <a:pt x="223828" y="40225"/>
                    <a:pt x="223795" y="40225"/>
                  </a:cubicBezTo>
                  <a:cubicBezTo>
                    <a:pt x="223481" y="40225"/>
                    <a:pt x="222886" y="39432"/>
                    <a:pt x="222258" y="38209"/>
                  </a:cubicBezTo>
                  <a:cubicBezTo>
                    <a:pt x="221548" y="36854"/>
                    <a:pt x="220754" y="34986"/>
                    <a:pt x="220176" y="33003"/>
                  </a:cubicBezTo>
                  <a:cubicBezTo>
                    <a:pt x="220143" y="32722"/>
                    <a:pt x="220226" y="32606"/>
                    <a:pt x="220374" y="32606"/>
                  </a:cubicBezTo>
                  <a:cubicBezTo>
                    <a:pt x="220556" y="32606"/>
                    <a:pt x="220821" y="32788"/>
                    <a:pt x="221068" y="32953"/>
                  </a:cubicBezTo>
                  <a:cubicBezTo>
                    <a:pt x="221316" y="33119"/>
                    <a:pt x="221548" y="33300"/>
                    <a:pt x="221647" y="33300"/>
                  </a:cubicBezTo>
                  <a:cubicBezTo>
                    <a:pt x="221647" y="33300"/>
                    <a:pt x="221663" y="33300"/>
                    <a:pt x="221663" y="33284"/>
                  </a:cubicBezTo>
                  <a:cubicBezTo>
                    <a:pt x="221482" y="33053"/>
                    <a:pt x="221085" y="32144"/>
                    <a:pt x="220721" y="31235"/>
                  </a:cubicBezTo>
                  <a:cubicBezTo>
                    <a:pt x="220341" y="30326"/>
                    <a:pt x="220011" y="29433"/>
                    <a:pt x="220011" y="29235"/>
                  </a:cubicBezTo>
                  <a:lnTo>
                    <a:pt x="220011" y="29235"/>
                  </a:lnTo>
                  <a:cubicBezTo>
                    <a:pt x="220341" y="29747"/>
                    <a:pt x="220622" y="30276"/>
                    <a:pt x="220936" y="30805"/>
                  </a:cubicBezTo>
                  <a:cubicBezTo>
                    <a:pt x="220391" y="28508"/>
                    <a:pt x="218854" y="27500"/>
                    <a:pt x="218325" y="24707"/>
                  </a:cubicBezTo>
                  <a:cubicBezTo>
                    <a:pt x="217995" y="23798"/>
                    <a:pt x="217895" y="21716"/>
                    <a:pt x="217466" y="21716"/>
                  </a:cubicBezTo>
                  <a:cubicBezTo>
                    <a:pt x="217482" y="22773"/>
                    <a:pt x="216772" y="23600"/>
                    <a:pt x="216028" y="23947"/>
                  </a:cubicBezTo>
                  <a:cubicBezTo>
                    <a:pt x="215582" y="22972"/>
                    <a:pt x="215103" y="21997"/>
                    <a:pt x="214623" y="21022"/>
                  </a:cubicBezTo>
                  <a:lnTo>
                    <a:pt x="214623" y="21022"/>
                  </a:lnTo>
                  <a:lnTo>
                    <a:pt x="214904" y="21038"/>
                  </a:lnTo>
                  <a:lnTo>
                    <a:pt x="214623" y="20476"/>
                  </a:lnTo>
                  <a:lnTo>
                    <a:pt x="214408" y="20609"/>
                  </a:lnTo>
                  <a:cubicBezTo>
                    <a:pt x="213913" y="19634"/>
                    <a:pt x="213384" y="18659"/>
                    <a:pt x="212839" y="17700"/>
                  </a:cubicBezTo>
                  <a:cubicBezTo>
                    <a:pt x="212872" y="17634"/>
                    <a:pt x="212921" y="17601"/>
                    <a:pt x="213004" y="17601"/>
                  </a:cubicBezTo>
                  <a:cubicBezTo>
                    <a:pt x="213202" y="17601"/>
                    <a:pt x="213533" y="17799"/>
                    <a:pt x="213863" y="18014"/>
                  </a:cubicBezTo>
                  <a:cubicBezTo>
                    <a:pt x="214227" y="18245"/>
                    <a:pt x="214574" y="18510"/>
                    <a:pt x="214789" y="18510"/>
                  </a:cubicBezTo>
                  <a:cubicBezTo>
                    <a:pt x="214904" y="18510"/>
                    <a:pt x="214970" y="18394"/>
                    <a:pt x="214937" y="18113"/>
                  </a:cubicBezTo>
                  <a:lnTo>
                    <a:pt x="214921" y="18113"/>
                  </a:lnTo>
                  <a:cubicBezTo>
                    <a:pt x="214739" y="18113"/>
                    <a:pt x="214128" y="17469"/>
                    <a:pt x="213896" y="17204"/>
                  </a:cubicBezTo>
                  <a:cubicBezTo>
                    <a:pt x="213500" y="16246"/>
                    <a:pt x="214590" y="17287"/>
                    <a:pt x="213367" y="15419"/>
                  </a:cubicBezTo>
                  <a:cubicBezTo>
                    <a:pt x="213119" y="15419"/>
                    <a:pt x="212756" y="14940"/>
                    <a:pt x="212425" y="14477"/>
                  </a:cubicBezTo>
                  <a:cubicBezTo>
                    <a:pt x="212111" y="13998"/>
                    <a:pt x="211847" y="13519"/>
                    <a:pt x="211830" y="13519"/>
                  </a:cubicBezTo>
                  <a:lnTo>
                    <a:pt x="211830" y="13519"/>
                  </a:lnTo>
                  <a:cubicBezTo>
                    <a:pt x="211797" y="13519"/>
                    <a:pt x="211946" y="13866"/>
                    <a:pt x="212359" y="14808"/>
                  </a:cubicBezTo>
                  <a:cubicBezTo>
                    <a:pt x="211698" y="13949"/>
                    <a:pt x="211401" y="13469"/>
                    <a:pt x="211087" y="12924"/>
                  </a:cubicBezTo>
                  <a:cubicBezTo>
                    <a:pt x="210938" y="12643"/>
                    <a:pt x="210773" y="12362"/>
                    <a:pt x="210541" y="12032"/>
                  </a:cubicBezTo>
                  <a:cubicBezTo>
                    <a:pt x="210327" y="11685"/>
                    <a:pt x="210062" y="11271"/>
                    <a:pt x="209649" y="10776"/>
                  </a:cubicBezTo>
                  <a:lnTo>
                    <a:pt x="209649" y="10776"/>
                  </a:lnTo>
                  <a:cubicBezTo>
                    <a:pt x="209682" y="10941"/>
                    <a:pt x="209616" y="11024"/>
                    <a:pt x="209484" y="11024"/>
                  </a:cubicBezTo>
                  <a:cubicBezTo>
                    <a:pt x="209252" y="11024"/>
                    <a:pt x="208806" y="10792"/>
                    <a:pt x="208277" y="10462"/>
                  </a:cubicBezTo>
                  <a:cubicBezTo>
                    <a:pt x="207996" y="10296"/>
                    <a:pt x="207699" y="10098"/>
                    <a:pt x="207401" y="9900"/>
                  </a:cubicBezTo>
                  <a:cubicBezTo>
                    <a:pt x="206790" y="9189"/>
                    <a:pt x="206179" y="8528"/>
                    <a:pt x="205551" y="7900"/>
                  </a:cubicBezTo>
                  <a:cubicBezTo>
                    <a:pt x="205518" y="7834"/>
                    <a:pt x="205501" y="7785"/>
                    <a:pt x="205484" y="7751"/>
                  </a:cubicBezTo>
                  <a:cubicBezTo>
                    <a:pt x="203964" y="6198"/>
                    <a:pt x="202692" y="5091"/>
                    <a:pt x="201353" y="4099"/>
                  </a:cubicBezTo>
                  <a:cubicBezTo>
                    <a:pt x="200031" y="3124"/>
                    <a:pt x="198610" y="2281"/>
                    <a:pt x="196627" y="1620"/>
                  </a:cubicBezTo>
                  <a:cubicBezTo>
                    <a:pt x="196313" y="1372"/>
                    <a:pt x="194363" y="695"/>
                    <a:pt x="195255" y="629"/>
                  </a:cubicBezTo>
                  <a:lnTo>
                    <a:pt x="195139" y="629"/>
                  </a:lnTo>
                  <a:cubicBezTo>
                    <a:pt x="194858" y="629"/>
                    <a:pt x="194594" y="678"/>
                    <a:pt x="194247" y="678"/>
                  </a:cubicBezTo>
                  <a:cubicBezTo>
                    <a:pt x="194131" y="695"/>
                    <a:pt x="193999" y="695"/>
                    <a:pt x="193850" y="695"/>
                  </a:cubicBezTo>
                  <a:lnTo>
                    <a:pt x="193602" y="695"/>
                  </a:lnTo>
                  <a:cubicBezTo>
                    <a:pt x="193470" y="695"/>
                    <a:pt x="193354" y="678"/>
                    <a:pt x="193206" y="678"/>
                  </a:cubicBezTo>
                  <a:lnTo>
                    <a:pt x="192760" y="678"/>
                  </a:lnTo>
                  <a:cubicBezTo>
                    <a:pt x="191504" y="364"/>
                    <a:pt x="192214" y="364"/>
                    <a:pt x="193040" y="348"/>
                  </a:cubicBezTo>
                  <a:cubicBezTo>
                    <a:pt x="193321" y="348"/>
                    <a:pt x="193619" y="364"/>
                    <a:pt x="193834" y="364"/>
                  </a:cubicBezTo>
                  <a:cubicBezTo>
                    <a:pt x="194247" y="364"/>
                    <a:pt x="194429" y="315"/>
                    <a:pt x="193801" y="1"/>
                  </a:cubicBezTo>
                  <a:close/>
                </a:path>
              </a:pathLst>
            </a:custGeom>
            <a:noFill/>
            <a:ln w="38100">
              <a:solidFill>
                <a:srgbClr val="E7AFAF"/>
              </a:solidFill>
            </a:ln>
          </p:spPr>
          <p:txBody>
            <a:bodyPr spcFirstLastPara="1" wrap="square" lIns="91425" tIns="91425" rIns="91425" bIns="91425" anchor="ctr" anchorCtr="0">
              <a:noAutofit/>
            </a:bodyPr>
            <a:lstStyle/>
            <a:p>
              <a:endParaRPr>
                <a:solidFill>
                  <a:prstClr val="black"/>
                </a:solidFill>
                <a:latin typeface="Cambria" panose="02040503050406030204" pitchFamily="18" charset="0"/>
                <a:ea typeface="Cambria" panose="02040503050406030204" pitchFamily="18" charset="0"/>
              </a:endParaRPr>
            </a:p>
          </p:txBody>
        </p:sp>
      </p:grpSp>
      <p:sp>
        <p:nvSpPr>
          <p:cNvPr id="6" name="Content Placeholder 2"/>
          <p:cNvSpPr txBox="1">
            <a:spLocks/>
          </p:cNvSpPr>
          <p:nvPr/>
        </p:nvSpPr>
        <p:spPr>
          <a:xfrm>
            <a:off x="6511066" y="3260686"/>
            <a:ext cx="4224469" cy="892214"/>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en-US" sz="2400" dirty="0" smtClean="0"/>
              <a:t>Insert </a:t>
            </a:r>
            <a:r>
              <a:rPr lang="id-ID" sz="2400" dirty="0" smtClean="0"/>
              <a:t>Gambar </a:t>
            </a:r>
            <a:r>
              <a:rPr lang="id-ID" sz="2400" dirty="0"/>
              <a:t>4.4 Transmisi </a:t>
            </a:r>
            <a:r>
              <a:rPr lang="id-ID" sz="2400" i="1" dirty="0"/>
              <a:t>simplex</a:t>
            </a:r>
            <a:r>
              <a:rPr lang="id-ID" sz="2400" dirty="0"/>
              <a:t>.</a:t>
            </a:r>
          </a:p>
        </p:txBody>
      </p:sp>
    </p:spTree>
    <p:extLst>
      <p:ext uri="{BB962C8B-B14F-4D97-AF65-F5344CB8AC3E}">
        <p14:creationId xmlns:p14="http://schemas.microsoft.com/office/powerpoint/2010/main" val="283626116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p:nvPr/>
        </p:nvSpPr>
        <p:spPr>
          <a:xfrm>
            <a:off x="0" y="2811315"/>
            <a:ext cx="12192000" cy="2050871"/>
          </a:xfrm>
          <a:prstGeom prst="rect">
            <a:avLst/>
          </a:prstGeom>
          <a:pattFill prst="diagBrick">
            <a:fgClr>
              <a:srgbClr val="E7AF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mbria" panose="02040503050406030204" pitchFamily="18" charset="0"/>
              <a:ea typeface="Cambria" panose="02040503050406030204" pitchFamily="18" charset="0"/>
              <a:cs typeface="+mn-cs"/>
            </a:endParaRPr>
          </a:p>
        </p:txBody>
      </p:sp>
      <p:pic>
        <p:nvPicPr>
          <p:cNvPr id="16" name="Picture 1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grpSp>
        <p:nvGrpSpPr>
          <p:cNvPr id="22" name="Group 21"/>
          <p:cNvGrpSpPr/>
          <p:nvPr/>
        </p:nvGrpSpPr>
        <p:grpSpPr>
          <a:xfrm>
            <a:off x="469900" y="765463"/>
            <a:ext cx="3683000" cy="4505037"/>
            <a:chOff x="469900" y="765463"/>
            <a:chExt cx="3683000" cy="4505037"/>
          </a:xfrm>
        </p:grpSpPr>
        <p:sp>
          <p:nvSpPr>
            <p:cNvPr id="15" name="Rectangle 14"/>
            <p:cNvSpPr/>
            <p:nvPr/>
          </p:nvSpPr>
          <p:spPr>
            <a:xfrm>
              <a:off x="469900" y="1219200"/>
              <a:ext cx="3683000" cy="40513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Content Placeholder 2"/>
            <p:cNvSpPr txBox="1">
              <a:spLocks/>
            </p:cNvSpPr>
            <p:nvPr/>
          </p:nvSpPr>
          <p:spPr>
            <a:xfrm>
              <a:off x="671833" y="2088371"/>
              <a:ext cx="3263900" cy="2912934"/>
            </a:xfrm>
            <a:prstGeom prst="rect">
              <a:avLst/>
            </a:prstGeom>
          </p:spPr>
          <p:txBody>
            <a:bodyPr vert="horz" lIns="91440" tIns="45720" rIns="91440" bIns="45720" rtlCol="0" anchor="ctr">
              <a:normAutofit lnSpcReduction="1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Font typeface="Arial" panose="020B0604020202020204" pitchFamily="34" charset="0"/>
                <a:buNone/>
              </a:pPr>
              <a:r>
                <a:rPr lang="id-ID" sz="2000" i="1" dirty="0" smtClean="0">
                  <a:latin typeface="Cambria" panose="02040503050406030204" pitchFamily="18" charset="0"/>
                  <a:ea typeface="Cambria" panose="02040503050406030204" pitchFamily="18" charset="0"/>
                </a:rPr>
                <a:t>Half duplex </a:t>
              </a:r>
              <a:r>
                <a:rPr lang="id-ID" sz="2000" dirty="0" smtClean="0">
                  <a:latin typeface="Cambria" panose="02040503050406030204" pitchFamily="18" charset="0"/>
                  <a:ea typeface="Cambria" panose="02040503050406030204" pitchFamily="18" charset="0"/>
                </a:rPr>
                <a:t>merupakan </a:t>
              </a:r>
              <a:r>
                <a:rPr lang="en-US" sz="2000" dirty="0" err="1" smtClean="0">
                  <a:latin typeface="Cambria" panose="02040503050406030204" pitchFamily="18" charset="0"/>
                  <a:ea typeface="Cambria" panose="02040503050406030204" pitchFamily="18" charset="0"/>
                </a:rPr>
                <a:t>sistem</a:t>
              </a:r>
              <a:r>
                <a:rPr lang="en-US" sz="2000" dirty="0" smtClean="0">
                  <a:latin typeface="Cambria" panose="02040503050406030204" pitchFamily="18" charset="0"/>
                  <a:ea typeface="Cambria" panose="02040503050406030204" pitchFamily="18" charset="0"/>
                </a:rPr>
                <a:t> </a:t>
              </a:r>
              <a:r>
                <a:rPr lang="en-US" sz="2000" dirty="0" err="1" smtClean="0">
                  <a:latin typeface="Cambria" panose="02040503050406030204" pitchFamily="18" charset="0"/>
                  <a:ea typeface="Cambria" panose="02040503050406030204" pitchFamily="18" charset="0"/>
                </a:rPr>
                <a:t>komunikasi</a:t>
              </a:r>
              <a:r>
                <a:rPr lang="en-US" sz="2000" dirty="0" smtClean="0">
                  <a:latin typeface="Cambria" panose="02040503050406030204" pitchFamily="18" charset="0"/>
                  <a:ea typeface="Cambria" panose="02040503050406030204" pitchFamily="18" charset="0"/>
                </a:rPr>
                <a:t> </a:t>
              </a:r>
              <a:r>
                <a:rPr lang="en-US" sz="2000" dirty="0" err="1" smtClean="0">
                  <a:latin typeface="Cambria" panose="02040503050406030204" pitchFamily="18" charset="0"/>
                  <a:ea typeface="Cambria" panose="02040503050406030204" pitchFamily="18" charset="0"/>
                </a:rPr>
                <a:t>dua</a:t>
              </a:r>
              <a:r>
                <a:rPr lang="en-US" sz="2000" dirty="0" smtClean="0">
                  <a:latin typeface="Cambria" panose="02040503050406030204" pitchFamily="18" charset="0"/>
                  <a:ea typeface="Cambria" panose="02040503050406030204" pitchFamily="18" charset="0"/>
                </a:rPr>
                <a:t> </a:t>
              </a:r>
              <a:r>
                <a:rPr lang="en-US" sz="2000" dirty="0" err="1" smtClean="0">
                  <a:latin typeface="Cambria" panose="02040503050406030204" pitchFamily="18" charset="0"/>
                  <a:ea typeface="Cambria" panose="02040503050406030204" pitchFamily="18" charset="0"/>
                </a:rPr>
                <a:t>arah</a:t>
              </a:r>
              <a:r>
                <a:rPr lang="en-US" sz="2000" dirty="0" smtClean="0">
                  <a:latin typeface="Cambria" panose="02040503050406030204" pitchFamily="18" charset="0"/>
                  <a:ea typeface="Cambria" panose="02040503050406030204" pitchFamily="18" charset="0"/>
                </a:rPr>
                <a:t> yang </a:t>
              </a:r>
              <a:r>
                <a:rPr lang="en-US" sz="2000" dirty="0" err="1" smtClean="0">
                  <a:latin typeface="Cambria" panose="02040503050406030204" pitchFamily="18" charset="0"/>
                  <a:ea typeface="Cambria" panose="02040503050406030204" pitchFamily="18" charset="0"/>
                </a:rPr>
                <a:t>memungkinkan</a:t>
              </a:r>
              <a:r>
                <a:rPr lang="en-US" sz="2000" dirty="0" smtClean="0">
                  <a:latin typeface="Cambria" panose="02040503050406030204" pitchFamily="18" charset="0"/>
                  <a:ea typeface="Cambria" panose="02040503050406030204" pitchFamily="18" charset="0"/>
                </a:rPr>
                <a:t> </a:t>
              </a:r>
              <a:r>
                <a:rPr lang="en-US" sz="2000" dirty="0" err="1" smtClean="0">
                  <a:latin typeface="Cambria" panose="02040503050406030204" pitchFamily="18" charset="0"/>
                  <a:ea typeface="Cambria" panose="02040503050406030204" pitchFamily="18" charset="0"/>
                </a:rPr>
                <a:t>perangkat</a:t>
              </a:r>
              <a:r>
                <a:rPr lang="en-US" sz="2000" dirty="0" smtClean="0">
                  <a:latin typeface="Cambria" panose="02040503050406030204" pitchFamily="18" charset="0"/>
                  <a:ea typeface="Cambria" panose="02040503050406030204" pitchFamily="18" charset="0"/>
                </a:rPr>
                <a:t> </a:t>
              </a:r>
              <a:r>
                <a:rPr lang="en-US" sz="2000" dirty="0" err="1" smtClean="0">
                  <a:latin typeface="Cambria" panose="02040503050406030204" pitchFamily="18" charset="0"/>
                  <a:ea typeface="Cambria" panose="02040503050406030204" pitchFamily="18" charset="0"/>
                </a:rPr>
                <a:t>jaringan</a:t>
              </a:r>
              <a:r>
                <a:rPr lang="en-US" sz="2000" dirty="0" smtClean="0">
                  <a:latin typeface="Cambria" panose="02040503050406030204" pitchFamily="18" charset="0"/>
                  <a:ea typeface="Cambria" panose="02040503050406030204" pitchFamily="18" charset="0"/>
                </a:rPr>
                <a:t> untuk </a:t>
              </a:r>
              <a:r>
                <a:rPr lang="en-US" sz="2000" dirty="0" err="1" smtClean="0">
                  <a:latin typeface="Cambria" panose="02040503050406030204" pitchFamily="18" charset="0"/>
                  <a:ea typeface="Cambria" panose="02040503050406030204" pitchFamily="18" charset="0"/>
                </a:rPr>
                <a:t>mengirim</a:t>
              </a:r>
              <a:r>
                <a:rPr lang="en-US" sz="2000" dirty="0" smtClean="0">
                  <a:latin typeface="Cambria" panose="02040503050406030204" pitchFamily="18" charset="0"/>
                  <a:ea typeface="Cambria" panose="02040503050406030204" pitchFamily="18" charset="0"/>
                </a:rPr>
                <a:t> </a:t>
              </a:r>
              <a:r>
                <a:rPr lang="en-US" sz="2000" dirty="0" err="1" smtClean="0">
                  <a:latin typeface="Cambria" panose="02040503050406030204" pitchFamily="18" charset="0"/>
                  <a:ea typeface="Cambria" panose="02040503050406030204" pitchFamily="18" charset="0"/>
                </a:rPr>
                <a:t>dan</a:t>
              </a:r>
              <a:r>
                <a:rPr lang="en-US" sz="2000" dirty="0" smtClean="0">
                  <a:latin typeface="Cambria" panose="02040503050406030204" pitchFamily="18" charset="0"/>
                  <a:ea typeface="Cambria" panose="02040503050406030204" pitchFamily="18" charset="0"/>
                </a:rPr>
                <a:t> </a:t>
              </a:r>
              <a:r>
                <a:rPr lang="en-US" sz="2000" dirty="0" err="1" smtClean="0">
                  <a:latin typeface="Cambria" panose="02040503050406030204" pitchFamily="18" charset="0"/>
                  <a:ea typeface="Cambria" panose="02040503050406030204" pitchFamily="18" charset="0"/>
                </a:rPr>
                <a:t>menerima</a:t>
              </a:r>
              <a:r>
                <a:rPr lang="en-US" sz="2000" dirty="0" smtClean="0">
                  <a:latin typeface="Cambria" panose="02040503050406030204" pitchFamily="18" charset="0"/>
                  <a:ea typeface="Cambria" panose="02040503050406030204" pitchFamily="18" charset="0"/>
                </a:rPr>
                <a:t> data ke </a:t>
              </a:r>
              <a:r>
                <a:rPr lang="en-US" sz="2000" dirty="0" err="1" smtClean="0">
                  <a:latin typeface="Cambria" panose="02040503050406030204" pitchFamily="18" charset="0"/>
                  <a:ea typeface="Cambria" panose="02040503050406030204" pitchFamily="18" charset="0"/>
                </a:rPr>
                <a:t>perangkat</a:t>
              </a:r>
              <a:r>
                <a:rPr lang="en-US" sz="2000" dirty="0" smtClean="0">
                  <a:latin typeface="Cambria" panose="02040503050406030204" pitchFamily="18" charset="0"/>
                  <a:ea typeface="Cambria" panose="02040503050406030204" pitchFamily="18" charset="0"/>
                </a:rPr>
                <a:t> </a:t>
              </a:r>
              <a:r>
                <a:rPr lang="en-US" sz="2000" dirty="0" err="1" smtClean="0">
                  <a:latin typeface="Cambria" panose="02040503050406030204" pitchFamily="18" charset="0"/>
                  <a:ea typeface="Cambria" panose="02040503050406030204" pitchFamily="18" charset="0"/>
                </a:rPr>
                <a:t>lainnya</a:t>
              </a:r>
              <a:r>
                <a:rPr lang="en-US" sz="2000" dirty="0" smtClean="0">
                  <a:latin typeface="Cambria" panose="02040503050406030204" pitchFamily="18" charset="0"/>
                  <a:ea typeface="Cambria" panose="02040503050406030204" pitchFamily="18" charset="0"/>
                </a:rPr>
                <a:t>. </a:t>
              </a:r>
              <a:r>
                <a:rPr lang="en-US" sz="2000" dirty="0" err="1" smtClean="0">
                  <a:latin typeface="Cambria" panose="02040503050406030204" pitchFamily="18" charset="0"/>
                  <a:ea typeface="Cambria" panose="02040503050406030204" pitchFamily="18" charset="0"/>
                </a:rPr>
                <a:t>Contoh</a:t>
              </a:r>
              <a:r>
                <a:rPr lang="en-US" sz="2000" dirty="0" smtClean="0">
                  <a:latin typeface="Cambria" panose="02040503050406030204" pitchFamily="18" charset="0"/>
                  <a:ea typeface="Cambria" panose="02040503050406030204" pitchFamily="18" charset="0"/>
                </a:rPr>
                <a:t> </a:t>
              </a:r>
              <a:r>
                <a:rPr lang="en-US" sz="2000" dirty="0" err="1" smtClean="0">
                  <a:latin typeface="Cambria" panose="02040503050406030204" pitchFamily="18" charset="0"/>
                  <a:ea typeface="Cambria" panose="02040503050406030204" pitchFamily="18" charset="0"/>
                </a:rPr>
                <a:t>perangkat</a:t>
              </a:r>
              <a:r>
                <a:rPr lang="en-US" sz="2000" dirty="0" smtClean="0">
                  <a:latin typeface="Cambria" panose="02040503050406030204" pitchFamily="18" charset="0"/>
                  <a:ea typeface="Cambria" panose="02040503050406030204" pitchFamily="18" charset="0"/>
                </a:rPr>
                <a:t> yang </a:t>
              </a:r>
              <a:r>
                <a:rPr lang="en-US" sz="2000" dirty="0" err="1" smtClean="0">
                  <a:latin typeface="Cambria" panose="02040503050406030204" pitchFamily="18" charset="0"/>
                  <a:ea typeface="Cambria" panose="02040503050406030204" pitchFamily="18" charset="0"/>
                </a:rPr>
                <a:t>menerapkan</a:t>
              </a:r>
              <a:r>
                <a:rPr lang="en-US" sz="2000" dirty="0" smtClean="0">
                  <a:latin typeface="Cambria" panose="02040503050406030204" pitchFamily="18" charset="0"/>
                  <a:ea typeface="Cambria" panose="02040503050406030204" pitchFamily="18" charset="0"/>
                </a:rPr>
                <a:t> </a:t>
              </a:r>
              <a:r>
                <a:rPr lang="en-US" sz="2000" dirty="0" err="1" smtClean="0">
                  <a:latin typeface="Cambria" panose="02040503050406030204" pitchFamily="18" charset="0"/>
                  <a:ea typeface="Cambria" panose="02040503050406030204" pitchFamily="18" charset="0"/>
                </a:rPr>
                <a:t>sistem</a:t>
              </a:r>
              <a:r>
                <a:rPr lang="en-US" sz="2000" dirty="0" smtClean="0">
                  <a:latin typeface="Cambria" panose="02040503050406030204" pitchFamily="18" charset="0"/>
                  <a:ea typeface="Cambria" panose="02040503050406030204" pitchFamily="18" charset="0"/>
                </a:rPr>
                <a:t> </a:t>
              </a:r>
              <a:r>
                <a:rPr lang="en-US" sz="2000" dirty="0" err="1" smtClean="0">
                  <a:latin typeface="Cambria" panose="02040503050406030204" pitchFamily="18" charset="0"/>
                  <a:ea typeface="Cambria" panose="02040503050406030204" pitchFamily="18" charset="0"/>
                </a:rPr>
                <a:t>ini</a:t>
              </a:r>
              <a:r>
                <a:rPr lang="en-US" sz="2000" dirty="0" smtClean="0">
                  <a:latin typeface="Cambria" panose="02040503050406030204" pitchFamily="18" charset="0"/>
                  <a:ea typeface="Cambria" panose="02040503050406030204" pitchFamily="18" charset="0"/>
                </a:rPr>
                <a:t> </a:t>
              </a:r>
              <a:r>
                <a:rPr lang="en-US" sz="2000" dirty="0" err="1" smtClean="0">
                  <a:latin typeface="Cambria" panose="02040503050406030204" pitchFamily="18" charset="0"/>
                  <a:ea typeface="Cambria" panose="02040503050406030204" pitchFamily="18" charset="0"/>
                </a:rPr>
                <a:t>adalah</a:t>
              </a:r>
              <a:r>
                <a:rPr lang="en-US" sz="2000" dirty="0" smtClean="0">
                  <a:latin typeface="Cambria" panose="02040503050406030204" pitchFamily="18" charset="0"/>
                  <a:ea typeface="Cambria" panose="02040503050406030204" pitchFamily="18" charset="0"/>
                </a:rPr>
                <a:t> radiogram </a:t>
              </a:r>
              <a:r>
                <a:rPr lang="en-US" sz="2000" dirty="0" err="1" smtClean="0">
                  <a:latin typeface="Cambria" panose="02040503050406030204" pitchFamily="18" charset="0"/>
                  <a:ea typeface="Cambria" panose="02040503050406030204" pitchFamily="18" charset="0"/>
                </a:rPr>
                <a:t>dan</a:t>
              </a:r>
              <a:r>
                <a:rPr lang="en-US" sz="2000" dirty="0" smtClean="0">
                  <a:latin typeface="Cambria" panose="02040503050406030204" pitchFamily="18" charset="0"/>
                  <a:ea typeface="Cambria" panose="02040503050406030204" pitchFamily="18" charset="0"/>
                </a:rPr>
                <a:t> </a:t>
              </a:r>
              <a:r>
                <a:rPr lang="en-US" sz="2000" i="1" dirty="0" smtClean="0">
                  <a:latin typeface="Cambria" panose="02040503050406030204" pitchFamily="18" charset="0"/>
                  <a:ea typeface="Cambria" panose="02040503050406030204" pitchFamily="18" charset="0"/>
                </a:rPr>
                <a:t>walkie-talkie</a:t>
              </a:r>
              <a:r>
                <a:rPr lang="en-US" sz="2000" dirty="0" smtClean="0">
                  <a:latin typeface="Cambria" panose="02040503050406030204" pitchFamily="18" charset="0"/>
                  <a:ea typeface="Cambria" panose="02040503050406030204" pitchFamily="18" charset="0"/>
                </a:rPr>
                <a:t>.</a:t>
              </a:r>
              <a:endParaRPr lang="id-ID" sz="2000" dirty="0">
                <a:latin typeface="Cambria" panose="02040503050406030204" pitchFamily="18" charset="0"/>
                <a:ea typeface="Cambria" panose="02040503050406030204" pitchFamily="18" charset="0"/>
              </a:endParaRPr>
            </a:p>
          </p:txBody>
        </p:sp>
        <p:grpSp>
          <p:nvGrpSpPr>
            <p:cNvPr id="18" name="Group 17"/>
            <p:cNvGrpSpPr/>
            <p:nvPr/>
          </p:nvGrpSpPr>
          <p:grpSpPr>
            <a:xfrm>
              <a:off x="537067" y="765463"/>
              <a:ext cx="3513110" cy="1183984"/>
              <a:chOff x="3117621" y="2675277"/>
              <a:chExt cx="3513110" cy="1183984"/>
            </a:xfrm>
          </p:grpSpPr>
          <p:sp>
            <p:nvSpPr>
              <p:cNvPr id="19" name="Google Shape;5637;p47">
                <a:extLst>
                  <a:ext uri="{FF2B5EF4-FFF2-40B4-BE49-F238E27FC236}">
                    <a16:creationId xmlns:a16="http://schemas.microsoft.com/office/drawing/2014/main" id="{2FB625E7-266F-C4C9-035F-4E632C454FD1}"/>
                  </a:ext>
                </a:extLst>
              </p:cNvPr>
              <p:cNvSpPr/>
              <p:nvPr/>
            </p:nvSpPr>
            <p:spPr>
              <a:xfrm rot="10800000">
                <a:off x="3197832" y="2778913"/>
                <a:ext cx="3432899" cy="1080348"/>
              </a:xfrm>
              <a:custGeom>
                <a:avLst/>
                <a:gdLst/>
                <a:ahLst/>
                <a:cxnLst/>
                <a:rect l="l" t="t" r="r" b="b"/>
                <a:pathLst>
                  <a:path w="7810" h="6271" extrusionOk="0">
                    <a:moveTo>
                      <a:pt x="3540" y="1"/>
                    </a:moveTo>
                    <a:cubicBezTo>
                      <a:pt x="3370" y="1"/>
                      <a:pt x="3198" y="20"/>
                      <a:pt x="3024" y="61"/>
                    </a:cubicBezTo>
                    <a:cubicBezTo>
                      <a:pt x="2755" y="123"/>
                      <a:pt x="2465" y="248"/>
                      <a:pt x="2175" y="434"/>
                    </a:cubicBezTo>
                    <a:cubicBezTo>
                      <a:pt x="725" y="1408"/>
                      <a:pt x="0" y="2961"/>
                      <a:pt x="1119" y="4494"/>
                    </a:cubicBezTo>
                    <a:cubicBezTo>
                      <a:pt x="1772" y="5436"/>
                      <a:pt x="2568" y="6270"/>
                      <a:pt x="3738" y="6270"/>
                    </a:cubicBezTo>
                    <a:cubicBezTo>
                      <a:pt x="3829" y="6270"/>
                      <a:pt x="3923" y="6265"/>
                      <a:pt x="4019" y="6255"/>
                    </a:cubicBezTo>
                    <a:cubicBezTo>
                      <a:pt x="5075" y="6130"/>
                      <a:pt x="6649" y="5136"/>
                      <a:pt x="7229" y="4121"/>
                    </a:cubicBezTo>
                    <a:cubicBezTo>
                      <a:pt x="7809" y="3065"/>
                      <a:pt x="7229" y="2505"/>
                      <a:pt x="6484" y="1718"/>
                    </a:cubicBezTo>
                    <a:cubicBezTo>
                      <a:pt x="5658" y="821"/>
                      <a:pt x="4645" y="1"/>
                      <a:pt x="3540" y="1"/>
                    </a:cubicBezTo>
                    <a:close/>
                  </a:path>
                </a:pathLst>
              </a:custGeom>
              <a:solidFill>
                <a:srgbClr val="DAD1E4"/>
              </a:solidFill>
              <a:ln>
                <a:noFill/>
              </a:ln>
            </p:spPr>
            <p:txBody>
              <a:bodyPr spcFirstLastPara="1" wrap="square" lIns="91425" tIns="91425" rIns="91425" bIns="91425" anchor="ctr" anchorCtr="0">
                <a:noAutofit/>
              </a:bodyPr>
              <a:lstStyle/>
              <a:p>
                <a:endParaRPr>
                  <a:solidFill>
                    <a:prstClr val="black"/>
                  </a:solidFill>
                  <a:latin typeface="Cambria" panose="02040503050406030204" pitchFamily="18" charset="0"/>
                  <a:ea typeface="Cambria" panose="02040503050406030204" pitchFamily="18" charset="0"/>
                </a:endParaRPr>
              </a:p>
            </p:txBody>
          </p:sp>
          <p:sp>
            <p:nvSpPr>
              <p:cNvPr id="20" name="Google Shape;5637;p47">
                <a:extLst>
                  <a:ext uri="{FF2B5EF4-FFF2-40B4-BE49-F238E27FC236}">
                    <a16:creationId xmlns:a16="http://schemas.microsoft.com/office/drawing/2014/main" id="{2FB625E7-266F-C4C9-035F-4E632C454FD1}"/>
                  </a:ext>
                </a:extLst>
              </p:cNvPr>
              <p:cNvSpPr/>
              <p:nvPr/>
            </p:nvSpPr>
            <p:spPr>
              <a:xfrm rot="10800000">
                <a:off x="3117621" y="2675277"/>
                <a:ext cx="3432899" cy="1080348"/>
              </a:xfrm>
              <a:custGeom>
                <a:avLst/>
                <a:gdLst/>
                <a:ahLst/>
                <a:cxnLst/>
                <a:rect l="l" t="t" r="r" b="b"/>
                <a:pathLst>
                  <a:path w="7810" h="6271" extrusionOk="0">
                    <a:moveTo>
                      <a:pt x="3540" y="1"/>
                    </a:moveTo>
                    <a:cubicBezTo>
                      <a:pt x="3370" y="1"/>
                      <a:pt x="3198" y="20"/>
                      <a:pt x="3024" y="61"/>
                    </a:cubicBezTo>
                    <a:cubicBezTo>
                      <a:pt x="2755" y="123"/>
                      <a:pt x="2465" y="248"/>
                      <a:pt x="2175" y="434"/>
                    </a:cubicBezTo>
                    <a:cubicBezTo>
                      <a:pt x="725" y="1408"/>
                      <a:pt x="0" y="2961"/>
                      <a:pt x="1119" y="4494"/>
                    </a:cubicBezTo>
                    <a:cubicBezTo>
                      <a:pt x="1772" y="5436"/>
                      <a:pt x="2568" y="6270"/>
                      <a:pt x="3738" y="6270"/>
                    </a:cubicBezTo>
                    <a:cubicBezTo>
                      <a:pt x="3829" y="6270"/>
                      <a:pt x="3923" y="6265"/>
                      <a:pt x="4019" y="6255"/>
                    </a:cubicBezTo>
                    <a:cubicBezTo>
                      <a:pt x="5075" y="6130"/>
                      <a:pt x="6649" y="5136"/>
                      <a:pt x="7229" y="4121"/>
                    </a:cubicBezTo>
                    <a:cubicBezTo>
                      <a:pt x="7809" y="3065"/>
                      <a:pt x="7229" y="2505"/>
                      <a:pt x="6484" y="1718"/>
                    </a:cubicBezTo>
                    <a:cubicBezTo>
                      <a:pt x="5658" y="821"/>
                      <a:pt x="4645" y="1"/>
                      <a:pt x="3540" y="1"/>
                    </a:cubicBezTo>
                    <a:close/>
                  </a:path>
                </a:pathLst>
              </a:custGeom>
              <a:noFill/>
              <a:ln w="57150">
                <a:solidFill>
                  <a:srgbClr val="8064A2">
                    <a:lumMod val="60000"/>
                    <a:lumOff val="40000"/>
                  </a:srgbClr>
                </a:solid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latin typeface="Cambria" panose="02040503050406030204" pitchFamily="18" charset="0"/>
                  <a:ea typeface="Cambria" panose="02040503050406030204" pitchFamily="18" charset="0"/>
                </a:endParaRPr>
              </a:p>
            </p:txBody>
          </p:sp>
          <p:sp>
            <p:nvSpPr>
              <p:cNvPr id="21" name="Rectangle 20"/>
              <p:cNvSpPr/>
              <p:nvPr/>
            </p:nvSpPr>
            <p:spPr>
              <a:xfrm>
                <a:off x="3433836" y="2763297"/>
                <a:ext cx="2960890" cy="923330"/>
              </a:xfrm>
              <a:prstGeom prst="rect">
                <a:avLst/>
              </a:prstGeom>
            </p:spPr>
            <p:txBody>
              <a:bodyPr wrap="square" anchor="ctr">
                <a:spAutoFit/>
              </a:bodyPr>
              <a:lstStyle/>
              <a:p>
                <a:pPr lvl="0" algn="ctr"/>
                <a:r>
                  <a:rPr lang="id-ID" b="1" i="1" dirty="0" smtClean="0">
                    <a:latin typeface="Cambria" panose="02040503050406030204" pitchFamily="18" charset="0"/>
                    <a:ea typeface="Cambria" panose="02040503050406030204" pitchFamily="18" charset="0"/>
                  </a:rPr>
                  <a:t>Half Duplex </a:t>
                </a:r>
                <a:r>
                  <a:rPr lang="id-ID" b="1" dirty="0" smtClean="0">
                    <a:latin typeface="Cambria" panose="02040503050406030204" pitchFamily="18" charset="0"/>
                    <a:ea typeface="Cambria" panose="02040503050406030204" pitchFamily="18" charset="0"/>
                  </a:rPr>
                  <a:t>Atau Sistem Komunikasi Setengah Dua Arah</a:t>
                </a:r>
                <a:endParaRPr lang="id-ID" b="1" dirty="0">
                  <a:latin typeface="Cambria" panose="02040503050406030204" pitchFamily="18" charset="0"/>
                  <a:ea typeface="Cambria" panose="02040503050406030204" pitchFamily="18" charset="0"/>
                </a:endParaRPr>
              </a:p>
            </p:txBody>
          </p:sp>
        </p:grpSp>
      </p:grpSp>
      <p:sp>
        <p:nvSpPr>
          <p:cNvPr id="6" name="Content Placeholder 2"/>
          <p:cNvSpPr txBox="1">
            <a:spLocks/>
          </p:cNvSpPr>
          <p:nvPr/>
        </p:nvSpPr>
        <p:spPr>
          <a:xfrm>
            <a:off x="6088383" y="3256806"/>
            <a:ext cx="4800533" cy="576064"/>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en-US" sz="2400" dirty="0" smtClean="0"/>
              <a:t>Insert </a:t>
            </a:r>
            <a:r>
              <a:rPr lang="id-ID" sz="2400" dirty="0" smtClean="0"/>
              <a:t>Gambar </a:t>
            </a:r>
            <a:r>
              <a:rPr lang="id-ID" sz="2400" dirty="0"/>
              <a:t>4.5 Transmisi </a:t>
            </a:r>
            <a:r>
              <a:rPr lang="id-ID" sz="2400" i="1" dirty="0"/>
              <a:t>half duplex</a:t>
            </a:r>
            <a:r>
              <a:rPr lang="id-ID" sz="2400" dirty="0"/>
              <a:t>.</a:t>
            </a:r>
          </a:p>
        </p:txBody>
      </p:sp>
    </p:spTree>
    <p:extLst>
      <p:ext uri="{BB962C8B-B14F-4D97-AF65-F5344CB8AC3E}">
        <p14:creationId xmlns:p14="http://schemas.microsoft.com/office/powerpoint/2010/main" val="319737701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0" y="2811315"/>
            <a:ext cx="12192000" cy="2050871"/>
          </a:xfrm>
          <a:prstGeom prst="rect">
            <a:avLst/>
          </a:prstGeom>
          <a:pattFill prst="diagBrick">
            <a:fgClr>
              <a:srgbClr val="E7AF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mbria" panose="02040503050406030204" pitchFamily="18" charset="0"/>
              <a:ea typeface="Cambria" panose="02040503050406030204" pitchFamily="18" charset="0"/>
              <a:cs typeface="+mn-cs"/>
            </a:endParaRPr>
          </a:p>
        </p:txBody>
      </p:sp>
      <p:pic>
        <p:nvPicPr>
          <p:cNvPr id="9"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grpSp>
        <p:nvGrpSpPr>
          <p:cNvPr id="10" name="Group 9"/>
          <p:cNvGrpSpPr/>
          <p:nvPr/>
        </p:nvGrpSpPr>
        <p:grpSpPr>
          <a:xfrm>
            <a:off x="457200" y="734199"/>
            <a:ext cx="3683000" cy="4536301"/>
            <a:chOff x="8064500" y="734199"/>
            <a:chExt cx="3683000" cy="4536301"/>
          </a:xfrm>
        </p:grpSpPr>
        <p:sp>
          <p:nvSpPr>
            <p:cNvPr id="11" name="Rectangle 10"/>
            <p:cNvSpPr/>
            <p:nvPr/>
          </p:nvSpPr>
          <p:spPr>
            <a:xfrm>
              <a:off x="8064500" y="1219200"/>
              <a:ext cx="3683000" cy="40513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Content Placeholder 2"/>
            <p:cNvSpPr txBox="1">
              <a:spLocks/>
            </p:cNvSpPr>
            <p:nvPr/>
          </p:nvSpPr>
          <p:spPr>
            <a:xfrm>
              <a:off x="8280400" y="2022376"/>
              <a:ext cx="3175000" cy="3044924"/>
            </a:xfrm>
            <a:prstGeom prst="rect">
              <a:avLst/>
            </a:prstGeom>
          </p:spPr>
          <p:txBody>
            <a:bodyPr vert="horz" lIns="91440" tIns="45720" rIns="91440" bIns="45720" rtlCol="0" anchor="ctr">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Font typeface="Arial" panose="020B0604020202020204" pitchFamily="34" charset="0"/>
                <a:buNone/>
              </a:pPr>
              <a:r>
                <a:rPr lang="en-US" sz="2000" i="1" dirty="0" smtClean="0">
                  <a:latin typeface="Cambria" panose="02040503050406030204" pitchFamily="18" charset="0"/>
                  <a:ea typeface="Cambria" panose="02040503050406030204" pitchFamily="18" charset="0"/>
                </a:rPr>
                <a:t>Full duplex </a:t>
              </a:r>
              <a:r>
                <a:rPr lang="en-US" sz="2000" dirty="0" err="1" smtClean="0">
                  <a:latin typeface="Cambria" panose="02040503050406030204" pitchFamily="18" charset="0"/>
                  <a:ea typeface="Cambria" panose="02040503050406030204" pitchFamily="18" charset="0"/>
                </a:rPr>
                <a:t>merupakan</a:t>
              </a:r>
              <a:r>
                <a:rPr lang="en-US" sz="2000" dirty="0" smtClean="0">
                  <a:latin typeface="Cambria" panose="02040503050406030204" pitchFamily="18" charset="0"/>
                  <a:ea typeface="Cambria" panose="02040503050406030204" pitchFamily="18" charset="0"/>
                </a:rPr>
                <a:t> </a:t>
              </a:r>
              <a:r>
                <a:rPr lang="en-US" sz="2000" dirty="0" err="1" smtClean="0">
                  <a:latin typeface="Cambria" panose="02040503050406030204" pitchFamily="18" charset="0"/>
                  <a:ea typeface="Cambria" panose="02040503050406030204" pitchFamily="18" charset="0"/>
                </a:rPr>
                <a:t>sistem</a:t>
              </a:r>
              <a:r>
                <a:rPr lang="en-US" sz="2000" dirty="0" smtClean="0">
                  <a:latin typeface="Cambria" panose="02040503050406030204" pitchFamily="18" charset="0"/>
                  <a:ea typeface="Cambria" panose="02040503050406030204" pitchFamily="18" charset="0"/>
                </a:rPr>
                <a:t> </a:t>
              </a:r>
              <a:r>
                <a:rPr lang="en-US" sz="2000" dirty="0" err="1" smtClean="0">
                  <a:latin typeface="Cambria" panose="02040503050406030204" pitchFamily="18" charset="0"/>
                  <a:ea typeface="Cambria" panose="02040503050406030204" pitchFamily="18" charset="0"/>
                </a:rPr>
                <a:t>komunikasi</a:t>
              </a:r>
              <a:r>
                <a:rPr lang="en-US" sz="2000" dirty="0" smtClean="0">
                  <a:latin typeface="Cambria" panose="02040503050406030204" pitchFamily="18" charset="0"/>
                  <a:ea typeface="Cambria" panose="02040503050406030204" pitchFamily="18" charset="0"/>
                </a:rPr>
                <a:t> </a:t>
              </a:r>
              <a:r>
                <a:rPr lang="en-US" sz="2000" dirty="0" err="1" smtClean="0">
                  <a:latin typeface="Cambria" panose="02040503050406030204" pitchFamily="18" charset="0"/>
                  <a:ea typeface="Cambria" panose="02040503050406030204" pitchFamily="18" charset="0"/>
                </a:rPr>
                <a:t>dua</a:t>
              </a:r>
              <a:r>
                <a:rPr lang="en-US" sz="2000" dirty="0" smtClean="0">
                  <a:latin typeface="Cambria" panose="02040503050406030204" pitchFamily="18" charset="0"/>
                  <a:ea typeface="Cambria" panose="02040503050406030204" pitchFamily="18" charset="0"/>
                </a:rPr>
                <a:t> </a:t>
              </a:r>
              <a:r>
                <a:rPr lang="en-US" sz="2000" dirty="0" err="1" smtClean="0">
                  <a:latin typeface="Cambria" panose="02040503050406030204" pitchFamily="18" charset="0"/>
                  <a:ea typeface="Cambria" panose="02040503050406030204" pitchFamily="18" charset="0"/>
                </a:rPr>
                <a:t>arah</a:t>
              </a:r>
              <a:r>
                <a:rPr lang="en-US" sz="2000" dirty="0" smtClean="0">
                  <a:latin typeface="Cambria" panose="02040503050406030204" pitchFamily="18" charset="0"/>
                  <a:ea typeface="Cambria" panose="02040503050406030204" pitchFamily="18" charset="0"/>
                </a:rPr>
                <a:t> yang </a:t>
              </a:r>
              <a:r>
                <a:rPr lang="en-US" sz="2000" dirty="0" err="1" smtClean="0">
                  <a:latin typeface="Cambria" panose="02040503050406030204" pitchFamily="18" charset="0"/>
                  <a:ea typeface="Cambria" panose="02040503050406030204" pitchFamily="18" charset="0"/>
                </a:rPr>
                <a:t>mampu</a:t>
              </a:r>
              <a:r>
                <a:rPr lang="en-US" sz="2000" dirty="0" smtClean="0">
                  <a:latin typeface="Cambria" panose="02040503050406030204" pitchFamily="18" charset="0"/>
                  <a:ea typeface="Cambria" panose="02040503050406030204" pitchFamily="18" charset="0"/>
                </a:rPr>
                <a:t> </a:t>
              </a:r>
              <a:r>
                <a:rPr lang="en-US" sz="2000" dirty="0" err="1" smtClean="0">
                  <a:latin typeface="Cambria" panose="02040503050406030204" pitchFamily="18" charset="0"/>
                  <a:ea typeface="Cambria" panose="02040503050406030204" pitchFamily="18" charset="0"/>
                </a:rPr>
                <a:t>mengirim</a:t>
              </a:r>
              <a:r>
                <a:rPr lang="en-US" sz="2000" dirty="0" smtClean="0">
                  <a:latin typeface="Cambria" panose="02040503050406030204" pitchFamily="18" charset="0"/>
                  <a:ea typeface="Cambria" panose="02040503050406030204" pitchFamily="18" charset="0"/>
                </a:rPr>
                <a:t> </a:t>
              </a:r>
              <a:r>
                <a:rPr lang="en-US" sz="2000" dirty="0" err="1" smtClean="0">
                  <a:latin typeface="Cambria" panose="02040503050406030204" pitchFamily="18" charset="0"/>
                  <a:ea typeface="Cambria" panose="02040503050406030204" pitchFamily="18" charset="0"/>
                </a:rPr>
                <a:t>dan</a:t>
              </a:r>
              <a:r>
                <a:rPr lang="en-US" sz="2000" dirty="0" smtClean="0">
                  <a:latin typeface="Cambria" panose="02040503050406030204" pitchFamily="18" charset="0"/>
                  <a:ea typeface="Cambria" panose="02040503050406030204" pitchFamily="18" charset="0"/>
                </a:rPr>
                <a:t> </a:t>
              </a:r>
              <a:r>
                <a:rPr lang="en-US" sz="2000" dirty="0" err="1" smtClean="0">
                  <a:latin typeface="Cambria" panose="02040503050406030204" pitchFamily="18" charset="0"/>
                  <a:ea typeface="Cambria" panose="02040503050406030204" pitchFamily="18" charset="0"/>
                </a:rPr>
                <a:t>menerima</a:t>
              </a:r>
              <a:r>
                <a:rPr lang="en-US" sz="2000" dirty="0" smtClean="0">
                  <a:latin typeface="Cambria" panose="02040503050406030204" pitchFamily="18" charset="0"/>
                  <a:ea typeface="Cambria" panose="02040503050406030204" pitchFamily="18" charset="0"/>
                </a:rPr>
                <a:t> data </a:t>
              </a:r>
              <a:r>
                <a:rPr lang="en-US" sz="2000" dirty="0" err="1" smtClean="0">
                  <a:latin typeface="Cambria" panose="02040503050406030204" pitchFamily="18" charset="0"/>
                  <a:ea typeface="Cambria" panose="02040503050406030204" pitchFamily="18" charset="0"/>
                </a:rPr>
                <a:t>secara</a:t>
              </a:r>
              <a:r>
                <a:rPr lang="en-US" sz="2000" dirty="0" smtClean="0">
                  <a:latin typeface="Cambria" panose="02040503050406030204" pitchFamily="18" charset="0"/>
                  <a:ea typeface="Cambria" panose="02040503050406030204" pitchFamily="18" charset="0"/>
                </a:rPr>
                <a:t> </a:t>
              </a:r>
              <a:r>
                <a:rPr lang="en-US" sz="2000" dirty="0" err="1" smtClean="0">
                  <a:latin typeface="Cambria" panose="02040503050406030204" pitchFamily="18" charset="0"/>
                  <a:ea typeface="Cambria" panose="02040503050406030204" pitchFamily="18" charset="0"/>
                </a:rPr>
                <a:t>bersamaan</a:t>
              </a:r>
              <a:r>
                <a:rPr lang="en-US" sz="2000" dirty="0" smtClean="0">
                  <a:latin typeface="Cambria" panose="02040503050406030204" pitchFamily="18" charset="0"/>
                  <a:ea typeface="Cambria" panose="02040503050406030204" pitchFamily="18" charset="0"/>
                </a:rPr>
                <a:t>. </a:t>
              </a:r>
              <a:r>
                <a:rPr lang="en-US" sz="2000" dirty="0" err="1" smtClean="0">
                  <a:latin typeface="Cambria" panose="02040503050406030204" pitchFamily="18" charset="0"/>
                  <a:ea typeface="Cambria" panose="02040503050406030204" pitchFamily="18" charset="0"/>
                </a:rPr>
                <a:t>Contoh</a:t>
              </a:r>
              <a:r>
                <a:rPr lang="en-US" sz="2000" dirty="0" smtClean="0">
                  <a:latin typeface="Cambria" panose="02040503050406030204" pitchFamily="18" charset="0"/>
                  <a:ea typeface="Cambria" panose="02040503050406030204" pitchFamily="18" charset="0"/>
                </a:rPr>
                <a:t> </a:t>
              </a:r>
              <a:r>
                <a:rPr lang="en-US" sz="2000" dirty="0" err="1" smtClean="0">
                  <a:latin typeface="Cambria" panose="02040503050406030204" pitchFamily="18" charset="0"/>
                  <a:ea typeface="Cambria" panose="02040503050406030204" pitchFamily="18" charset="0"/>
                </a:rPr>
                <a:t>perangkat</a:t>
              </a:r>
              <a:r>
                <a:rPr lang="en-US" sz="2000" dirty="0" smtClean="0">
                  <a:latin typeface="Cambria" panose="02040503050406030204" pitchFamily="18" charset="0"/>
                  <a:ea typeface="Cambria" panose="02040503050406030204" pitchFamily="18" charset="0"/>
                </a:rPr>
                <a:t> yang </a:t>
              </a:r>
              <a:r>
                <a:rPr lang="en-US" sz="2000" dirty="0" err="1" smtClean="0">
                  <a:latin typeface="Cambria" panose="02040503050406030204" pitchFamily="18" charset="0"/>
                  <a:ea typeface="Cambria" panose="02040503050406030204" pitchFamily="18" charset="0"/>
                </a:rPr>
                <a:t>menerapkan</a:t>
              </a:r>
              <a:r>
                <a:rPr lang="en-US" sz="2000" dirty="0" smtClean="0">
                  <a:latin typeface="Cambria" panose="02040503050406030204" pitchFamily="18" charset="0"/>
                  <a:ea typeface="Cambria" panose="02040503050406030204" pitchFamily="18" charset="0"/>
                </a:rPr>
                <a:t> </a:t>
              </a:r>
              <a:r>
                <a:rPr lang="en-US" sz="2000" dirty="0" err="1" smtClean="0">
                  <a:latin typeface="Cambria" panose="02040503050406030204" pitchFamily="18" charset="0"/>
                  <a:ea typeface="Cambria" panose="02040503050406030204" pitchFamily="18" charset="0"/>
                </a:rPr>
                <a:t>sistem</a:t>
              </a:r>
              <a:r>
                <a:rPr lang="en-US" sz="2000" dirty="0" smtClean="0">
                  <a:latin typeface="Cambria" panose="02040503050406030204" pitchFamily="18" charset="0"/>
                  <a:ea typeface="Cambria" panose="02040503050406030204" pitchFamily="18" charset="0"/>
                </a:rPr>
                <a:t> </a:t>
              </a:r>
              <a:r>
                <a:rPr lang="en-US" sz="2000" dirty="0" err="1" smtClean="0">
                  <a:latin typeface="Cambria" panose="02040503050406030204" pitchFamily="18" charset="0"/>
                  <a:ea typeface="Cambria" panose="02040503050406030204" pitchFamily="18" charset="0"/>
                </a:rPr>
                <a:t>ini</a:t>
              </a:r>
              <a:r>
                <a:rPr lang="en-US" sz="2000" dirty="0" smtClean="0">
                  <a:latin typeface="Cambria" panose="02040503050406030204" pitchFamily="18" charset="0"/>
                  <a:ea typeface="Cambria" panose="02040503050406030204" pitchFamily="18" charset="0"/>
                </a:rPr>
                <a:t> </a:t>
              </a:r>
              <a:r>
                <a:rPr lang="en-US" sz="2000" dirty="0" err="1" smtClean="0">
                  <a:latin typeface="Cambria" panose="02040503050406030204" pitchFamily="18" charset="0"/>
                  <a:ea typeface="Cambria" panose="02040503050406030204" pitchFamily="18" charset="0"/>
                </a:rPr>
                <a:t>adalah</a:t>
              </a:r>
              <a:r>
                <a:rPr lang="en-US" sz="2000" dirty="0" smtClean="0">
                  <a:latin typeface="Cambria" panose="02040503050406030204" pitchFamily="18" charset="0"/>
                  <a:ea typeface="Cambria" panose="02040503050406030204" pitchFamily="18" charset="0"/>
                </a:rPr>
                <a:t> </a:t>
              </a:r>
              <a:r>
                <a:rPr lang="en-US" sz="2000" dirty="0" err="1" smtClean="0">
                  <a:latin typeface="Cambria" panose="02040503050406030204" pitchFamily="18" charset="0"/>
                  <a:ea typeface="Cambria" panose="02040503050406030204" pitchFamily="18" charset="0"/>
                </a:rPr>
                <a:t>telepon</a:t>
              </a:r>
              <a:r>
                <a:rPr lang="en-US" sz="2000" dirty="0" smtClean="0">
                  <a:latin typeface="Cambria" panose="02040503050406030204" pitchFamily="18" charset="0"/>
                  <a:ea typeface="Cambria" panose="02040503050406030204" pitchFamily="18" charset="0"/>
                </a:rPr>
                <a:t>, </a:t>
              </a:r>
              <a:r>
                <a:rPr lang="en-US" sz="2000" i="1" dirty="0" err="1" smtClean="0">
                  <a:latin typeface="Cambria" panose="02040503050406030204" pitchFamily="18" charset="0"/>
                  <a:ea typeface="Cambria" panose="02040503050406030204" pitchFamily="18" charset="0"/>
                </a:rPr>
                <a:t>handphone</a:t>
              </a:r>
              <a:r>
                <a:rPr lang="en-US" sz="2000" dirty="0" smtClean="0">
                  <a:latin typeface="Cambria" panose="02040503050406030204" pitchFamily="18" charset="0"/>
                  <a:ea typeface="Cambria" panose="02040503050406030204" pitchFamily="18" charset="0"/>
                </a:rPr>
                <a:t>, </a:t>
              </a:r>
              <a:r>
                <a:rPr lang="en-US" sz="2000" dirty="0" err="1" smtClean="0">
                  <a:latin typeface="Cambria" panose="02040503050406030204" pitchFamily="18" charset="0"/>
                  <a:ea typeface="Cambria" panose="02040503050406030204" pitchFamily="18" charset="0"/>
                </a:rPr>
                <a:t>dan</a:t>
              </a:r>
              <a:r>
                <a:rPr lang="en-US" sz="2000" dirty="0" smtClean="0">
                  <a:latin typeface="Cambria" panose="02040503050406030204" pitchFamily="18" charset="0"/>
                  <a:ea typeface="Cambria" panose="02040503050406030204" pitchFamily="18" charset="0"/>
                </a:rPr>
                <a:t> internet</a:t>
              </a:r>
              <a:r>
                <a:rPr lang="id-ID" sz="2000" dirty="0" smtClean="0">
                  <a:latin typeface="Cambria" panose="02040503050406030204" pitchFamily="18" charset="0"/>
                  <a:ea typeface="Cambria" panose="02040503050406030204" pitchFamily="18" charset="0"/>
                </a:rPr>
                <a:t>.</a:t>
              </a:r>
              <a:endParaRPr lang="id-ID" sz="2000" dirty="0">
                <a:latin typeface="Cambria" panose="02040503050406030204" pitchFamily="18" charset="0"/>
                <a:ea typeface="Cambria" panose="02040503050406030204" pitchFamily="18" charset="0"/>
              </a:endParaRPr>
            </a:p>
          </p:txBody>
        </p:sp>
        <p:grpSp>
          <p:nvGrpSpPr>
            <p:cNvPr id="13" name="Group 12"/>
            <p:cNvGrpSpPr/>
            <p:nvPr/>
          </p:nvGrpSpPr>
          <p:grpSpPr>
            <a:xfrm>
              <a:off x="8272561" y="734199"/>
              <a:ext cx="3266878" cy="1212044"/>
              <a:chOff x="5880325" y="2699556"/>
              <a:chExt cx="3266878" cy="1212044"/>
            </a:xfrm>
          </p:grpSpPr>
          <p:sp>
            <p:nvSpPr>
              <p:cNvPr id="14" name="Google Shape;5478;p45">
                <a:extLst>
                  <a:ext uri="{FF2B5EF4-FFF2-40B4-BE49-F238E27FC236}">
                    <a16:creationId xmlns:a16="http://schemas.microsoft.com/office/drawing/2014/main" id="{9F227F76-3F95-B831-2A5A-72030BB4DA6E}"/>
                  </a:ext>
                </a:extLst>
              </p:cNvPr>
              <p:cNvSpPr/>
              <p:nvPr/>
            </p:nvSpPr>
            <p:spPr>
              <a:xfrm flipV="1">
                <a:off x="5966067" y="2755178"/>
                <a:ext cx="3121300" cy="1156422"/>
              </a:xfrm>
              <a:custGeom>
                <a:avLst/>
                <a:gdLst/>
                <a:ahLst/>
                <a:cxnLst/>
                <a:rect l="l" t="t" r="r" b="b"/>
                <a:pathLst>
                  <a:path w="224903" h="127680" extrusionOk="0">
                    <a:moveTo>
                      <a:pt x="205633" y="99999"/>
                    </a:moveTo>
                    <a:cubicBezTo>
                      <a:pt x="205632" y="100000"/>
                      <a:pt x="205631" y="100001"/>
                      <a:pt x="205630" y="100002"/>
                    </a:cubicBezTo>
                    <a:lnTo>
                      <a:pt x="205630" y="100002"/>
                    </a:lnTo>
                    <a:cubicBezTo>
                      <a:pt x="205631" y="100001"/>
                      <a:pt x="205632" y="100000"/>
                      <a:pt x="205633" y="99999"/>
                    </a:cubicBezTo>
                    <a:close/>
                    <a:moveTo>
                      <a:pt x="194445" y="109419"/>
                    </a:moveTo>
                    <a:cubicBezTo>
                      <a:pt x="194164" y="109848"/>
                      <a:pt x="193503" y="110278"/>
                      <a:pt x="192710" y="110691"/>
                    </a:cubicBezTo>
                    <a:cubicBezTo>
                      <a:pt x="193189" y="110262"/>
                      <a:pt x="193751" y="109832"/>
                      <a:pt x="194445" y="109419"/>
                    </a:cubicBezTo>
                    <a:close/>
                    <a:moveTo>
                      <a:pt x="192032" y="110113"/>
                    </a:moveTo>
                    <a:lnTo>
                      <a:pt x="192032" y="110113"/>
                    </a:lnTo>
                    <a:cubicBezTo>
                      <a:pt x="192148" y="110245"/>
                      <a:pt x="191900" y="110708"/>
                      <a:pt x="191570" y="111220"/>
                    </a:cubicBezTo>
                    <a:cubicBezTo>
                      <a:pt x="191140" y="111385"/>
                      <a:pt x="190710" y="111567"/>
                      <a:pt x="190297" y="111716"/>
                    </a:cubicBezTo>
                    <a:cubicBezTo>
                      <a:pt x="190396" y="111551"/>
                      <a:pt x="190495" y="111385"/>
                      <a:pt x="190578" y="111220"/>
                    </a:cubicBezTo>
                    <a:cubicBezTo>
                      <a:pt x="191074" y="110857"/>
                      <a:pt x="191553" y="110493"/>
                      <a:pt x="192032" y="110113"/>
                    </a:cubicBezTo>
                    <a:close/>
                    <a:moveTo>
                      <a:pt x="74235" y="113815"/>
                    </a:moveTo>
                    <a:lnTo>
                      <a:pt x="74235" y="113815"/>
                    </a:lnTo>
                    <a:cubicBezTo>
                      <a:pt x="74362" y="113826"/>
                      <a:pt x="74480" y="113830"/>
                      <a:pt x="74590" y="113831"/>
                    </a:cubicBezTo>
                    <a:lnTo>
                      <a:pt x="74590" y="113831"/>
                    </a:lnTo>
                    <a:lnTo>
                      <a:pt x="74235" y="113815"/>
                    </a:lnTo>
                    <a:close/>
                    <a:moveTo>
                      <a:pt x="143264" y="125449"/>
                    </a:moveTo>
                    <a:cubicBezTo>
                      <a:pt x="143760" y="125449"/>
                      <a:pt x="144272" y="125680"/>
                      <a:pt x="145049" y="125879"/>
                    </a:cubicBezTo>
                    <a:cubicBezTo>
                      <a:pt x="144768" y="125879"/>
                      <a:pt x="144405" y="125895"/>
                      <a:pt x="144025" y="125895"/>
                    </a:cubicBezTo>
                    <a:cubicBezTo>
                      <a:pt x="143413" y="125895"/>
                      <a:pt x="142769" y="125846"/>
                      <a:pt x="142488" y="125631"/>
                    </a:cubicBezTo>
                    <a:cubicBezTo>
                      <a:pt x="142769" y="125498"/>
                      <a:pt x="143016" y="125449"/>
                      <a:pt x="143264" y="125449"/>
                    </a:cubicBezTo>
                    <a:close/>
                    <a:moveTo>
                      <a:pt x="193801" y="1"/>
                    </a:moveTo>
                    <a:cubicBezTo>
                      <a:pt x="193751" y="100"/>
                      <a:pt x="193503" y="116"/>
                      <a:pt x="193140" y="166"/>
                    </a:cubicBezTo>
                    <a:cubicBezTo>
                      <a:pt x="192776" y="232"/>
                      <a:pt x="192280" y="282"/>
                      <a:pt x="191751" y="315"/>
                    </a:cubicBezTo>
                    <a:cubicBezTo>
                      <a:pt x="190694" y="447"/>
                      <a:pt x="189454" y="662"/>
                      <a:pt x="188578" y="943"/>
                    </a:cubicBezTo>
                    <a:cubicBezTo>
                      <a:pt x="188694" y="1042"/>
                      <a:pt x="188909" y="1075"/>
                      <a:pt x="189190" y="1075"/>
                    </a:cubicBezTo>
                    <a:cubicBezTo>
                      <a:pt x="189289" y="1075"/>
                      <a:pt x="189405" y="1075"/>
                      <a:pt x="189520" y="1058"/>
                    </a:cubicBezTo>
                    <a:cubicBezTo>
                      <a:pt x="189967" y="1025"/>
                      <a:pt x="190529" y="992"/>
                      <a:pt x="191123" y="910"/>
                    </a:cubicBezTo>
                    <a:cubicBezTo>
                      <a:pt x="191421" y="860"/>
                      <a:pt x="191735" y="844"/>
                      <a:pt x="192049" y="827"/>
                    </a:cubicBezTo>
                    <a:cubicBezTo>
                      <a:pt x="192363" y="794"/>
                      <a:pt x="192677" y="778"/>
                      <a:pt x="192991" y="761"/>
                    </a:cubicBezTo>
                    <a:cubicBezTo>
                      <a:pt x="193189" y="744"/>
                      <a:pt x="193387" y="744"/>
                      <a:pt x="193586" y="744"/>
                    </a:cubicBezTo>
                    <a:lnTo>
                      <a:pt x="194660" y="744"/>
                    </a:lnTo>
                    <a:cubicBezTo>
                      <a:pt x="194627" y="943"/>
                      <a:pt x="194396" y="1125"/>
                      <a:pt x="194015" y="1273"/>
                    </a:cubicBezTo>
                    <a:cubicBezTo>
                      <a:pt x="193883" y="1323"/>
                      <a:pt x="193718" y="1372"/>
                      <a:pt x="193536" y="1422"/>
                    </a:cubicBezTo>
                    <a:cubicBezTo>
                      <a:pt x="192991" y="1372"/>
                      <a:pt x="192462" y="1339"/>
                      <a:pt x="191917" y="1339"/>
                    </a:cubicBezTo>
                    <a:cubicBezTo>
                      <a:pt x="188264" y="1339"/>
                      <a:pt x="184678" y="2529"/>
                      <a:pt x="181142" y="4000"/>
                    </a:cubicBezTo>
                    <a:cubicBezTo>
                      <a:pt x="178448" y="4843"/>
                      <a:pt x="171805" y="8363"/>
                      <a:pt x="167508" y="9107"/>
                    </a:cubicBezTo>
                    <a:cubicBezTo>
                      <a:pt x="166963" y="9404"/>
                      <a:pt x="166120" y="9801"/>
                      <a:pt x="165938" y="9999"/>
                    </a:cubicBezTo>
                    <a:cubicBezTo>
                      <a:pt x="160699" y="11519"/>
                      <a:pt x="155295" y="12610"/>
                      <a:pt x="149825" y="13469"/>
                    </a:cubicBezTo>
                    <a:cubicBezTo>
                      <a:pt x="149875" y="13387"/>
                      <a:pt x="149858" y="13321"/>
                      <a:pt x="149776" y="13255"/>
                    </a:cubicBezTo>
                    <a:lnTo>
                      <a:pt x="147710" y="13800"/>
                    </a:lnTo>
                    <a:cubicBezTo>
                      <a:pt x="147627" y="13800"/>
                      <a:pt x="147545" y="13816"/>
                      <a:pt x="147462" y="13833"/>
                    </a:cubicBezTo>
                    <a:cubicBezTo>
                      <a:pt x="147528" y="13717"/>
                      <a:pt x="148173" y="13453"/>
                      <a:pt x="147578" y="13453"/>
                    </a:cubicBezTo>
                    <a:lnTo>
                      <a:pt x="147561" y="13453"/>
                    </a:lnTo>
                    <a:cubicBezTo>
                      <a:pt x="147528" y="13602"/>
                      <a:pt x="147231" y="13767"/>
                      <a:pt x="146768" y="13932"/>
                    </a:cubicBezTo>
                    <a:cubicBezTo>
                      <a:pt x="145611" y="14097"/>
                      <a:pt x="144454" y="14263"/>
                      <a:pt x="143297" y="14411"/>
                    </a:cubicBezTo>
                    <a:cubicBezTo>
                      <a:pt x="143248" y="14411"/>
                      <a:pt x="143182" y="14411"/>
                      <a:pt x="143116" y="14395"/>
                    </a:cubicBezTo>
                    <a:cubicBezTo>
                      <a:pt x="143066" y="14411"/>
                      <a:pt x="143016" y="14428"/>
                      <a:pt x="142967" y="14444"/>
                    </a:cubicBezTo>
                    <a:cubicBezTo>
                      <a:pt x="142025" y="14577"/>
                      <a:pt x="141083" y="14692"/>
                      <a:pt x="140141" y="14808"/>
                    </a:cubicBezTo>
                    <a:lnTo>
                      <a:pt x="140042" y="14808"/>
                    </a:lnTo>
                    <a:cubicBezTo>
                      <a:pt x="139959" y="14808"/>
                      <a:pt x="139843" y="14808"/>
                      <a:pt x="139711" y="14825"/>
                    </a:cubicBezTo>
                    <a:cubicBezTo>
                      <a:pt x="139496" y="14891"/>
                      <a:pt x="139232" y="14907"/>
                      <a:pt x="139001" y="14957"/>
                    </a:cubicBezTo>
                    <a:cubicBezTo>
                      <a:pt x="133349" y="15651"/>
                      <a:pt x="127713" y="16262"/>
                      <a:pt x="122210" y="17072"/>
                    </a:cubicBezTo>
                    <a:cubicBezTo>
                      <a:pt x="103817" y="19749"/>
                      <a:pt x="85407" y="22426"/>
                      <a:pt x="67014" y="25104"/>
                    </a:cubicBezTo>
                    <a:cubicBezTo>
                      <a:pt x="65328" y="25352"/>
                      <a:pt x="63659" y="25599"/>
                      <a:pt x="61973" y="25864"/>
                    </a:cubicBezTo>
                    <a:cubicBezTo>
                      <a:pt x="60998" y="25616"/>
                      <a:pt x="59957" y="25368"/>
                      <a:pt x="60040" y="24938"/>
                    </a:cubicBezTo>
                    <a:lnTo>
                      <a:pt x="60040" y="24938"/>
                    </a:lnTo>
                    <a:cubicBezTo>
                      <a:pt x="57776" y="26112"/>
                      <a:pt x="53429" y="24790"/>
                      <a:pt x="49711" y="26723"/>
                    </a:cubicBezTo>
                    <a:cubicBezTo>
                      <a:pt x="48802" y="26723"/>
                      <a:pt x="50389" y="26294"/>
                      <a:pt x="49876" y="26178"/>
                    </a:cubicBezTo>
                    <a:lnTo>
                      <a:pt x="49876" y="26178"/>
                    </a:lnTo>
                    <a:cubicBezTo>
                      <a:pt x="48967" y="26756"/>
                      <a:pt x="47777" y="27103"/>
                      <a:pt x="45497" y="27434"/>
                    </a:cubicBezTo>
                    <a:lnTo>
                      <a:pt x="45728" y="27269"/>
                    </a:lnTo>
                    <a:lnTo>
                      <a:pt x="45728" y="27269"/>
                    </a:lnTo>
                    <a:cubicBezTo>
                      <a:pt x="44175" y="27665"/>
                      <a:pt x="42836" y="27996"/>
                      <a:pt x="41597" y="28310"/>
                    </a:cubicBezTo>
                    <a:cubicBezTo>
                      <a:pt x="40969" y="28458"/>
                      <a:pt x="40374" y="28607"/>
                      <a:pt x="39779" y="28756"/>
                    </a:cubicBezTo>
                    <a:cubicBezTo>
                      <a:pt x="39200" y="28905"/>
                      <a:pt x="38622" y="29053"/>
                      <a:pt x="38027" y="29202"/>
                    </a:cubicBezTo>
                    <a:cubicBezTo>
                      <a:pt x="35697" y="29814"/>
                      <a:pt x="33251" y="30475"/>
                      <a:pt x="29814" y="31780"/>
                    </a:cubicBezTo>
                    <a:lnTo>
                      <a:pt x="30491" y="31978"/>
                    </a:lnTo>
                    <a:cubicBezTo>
                      <a:pt x="29037" y="32557"/>
                      <a:pt x="28673" y="32540"/>
                      <a:pt x="27946" y="32755"/>
                    </a:cubicBezTo>
                    <a:cubicBezTo>
                      <a:pt x="27715" y="33020"/>
                      <a:pt x="27682" y="33119"/>
                      <a:pt x="27814" y="33119"/>
                    </a:cubicBezTo>
                    <a:cubicBezTo>
                      <a:pt x="28012" y="33119"/>
                      <a:pt x="28657" y="32821"/>
                      <a:pt x="29318" y="32557"/>
                    </a:cubicBezTo>
                    <a:cubicBezTo>
                      <a:pt x="29962" y="32292"/>
                      <a:pt x="30624" y="32028"/>
                      <a:pt x="30871" y="32028"/>
                    </a:cubicBezTo>
                    <a:cubicBezTo>
                      <a:pt x="31020" y="32028"/>
                      <a:pt x="31037" y="32111"/>
                      <a:pt x="30805" y="32375"/>
                    </a:cubicBezTo>
                    <a:lnTo>
                      <a:pt x="30789" y="32375"/>
                    </a:lnTo>
                    <a:cubicBezTo>
                      <a:pt x="30227" y="32375"/>
                      <a:pt x="29318" y="32639"/>
                      <a:pt x="28244" y="33053"/>
                    </a:cubicBezTo>
                    <a:cubicBezTo>
                      <a:pt x="27715" y="33267"/>
                      <a:pt x="27137" y="33532"/>
                      <a:pt x="26542" y="33813"/>
                    </a:cubicBezTo>
                    <a:cubicBezTo>
                      <a:pt x="26244" y="33962"/>
                      <a:pt x="25947" y="34094"/>
                      <a:pt x="25649" y="34242"/>
                    </a:cubicBezTo>
                    <a:cubicBezTo>
                      <a:pt x="25352" y="34391"/>
                      <a:pt x="25054" y="34556"/>
                      <a:pt x="24757" y="34722"/>
                    </a:cubicBezTo>
                    <a:cubicBezTo>
                      <a:pt x="24162" y="35036"/>
                      <a:pt x="23567" y="35350"/>
                      <a:pt x="23022" y="35647"/>
                    </a:cubicBezTo>
                    <a:cubicBezTo>
                      <a:pt x="22460" y="35945"/>
                      <a:pt x="21947" y="36259"/>
                      <a:pt x="21468" y="36507"/>
                    </a:cubicBezTo>
                    <a:cubicBezTo>
                      <a:pt x="20989" y="36754"/>
                      <a:pt x="20543" y="36969"/>
                      <a:pt x="20179" y="37101"/>
                    </a:cubicBezTo>
                    <a:cubicBezTo>
                      <a:pt x="19816" y="37234"/>
                      <a:pt x="19535" y="37333"/>
                      <a:pt x="19303" y="37333"/>
                    </a:cubicBezTo>
                    <a:lnTo>
                      <a:pt x="19287" y="37333"/>
                    </a:lnTo>
                    <a:cubicBezTo>
                      <a:pt x="17254" y="38738"/>
                      <a:pt x="20146" y="37333"/>
                      <a:pt x="18163" y="38754"/>
                    </a:cubicBezTo>
                    <a:lnTo>
                      <a:pt x="17469" y="38919"/>
                    </a:lnTo>
                    <a:lnTo>
                      <a:pt x="17204" y="39580"/>
                    </a:lnTo>
                    <a:cubicBezTo>
                      <a:pt x="16560" y="40060"/>
                      <a:pt x="16031" y="40357"/>
                      <a:pt x="15634" y="40522"/>
                    </a:cubicBezTo>
                    <a:cubicBezTo>
                      <a:pt x="15370" y="40638"/>
                      <a:pt x="15155" y="40688"/>
                      <a:pt x="15023" y="40688"/>
                    </a:cubicBezTo>
                    <a:cubicBezTo>
                      <a:pt x="14957" y="40688"/>
                      <a:pt x="14907" y="40688"/>
                      <a:pt x="14874" y="40655"/>
                    </a:cubicBezTo>
                    <a:cubicBezTo>
                      <a:pt x="15188" y="40423"/>
                      <a:pt x="15684" y="39878"/>
                      <a:pt x="15998" y="39597"/>
                    </a:cubicBezTo>
                    <a:lnTo>
                      <a:pt x="15998" y="39597"/>
                    </a:lnTo>
                    <a:cubicBezTo>
                      <a:pt x="15073" y="40142"/>
                      <a:pt x="13949" y="41134"/>
                      <a:pt x="13056" y="42092"/>
                    </a:cubicBezTo>
                    <a:cubicBezTo>
                      <a:pt x="12594" y="42555"/>
                      <a:pt x="12197" y="43018"/>
                      <a:pt x="11867" y="43381"/>
                    </a:cubicBezTo>
                    <a:cubicBezTo>
                      <a:pt x="11586" y="43712"/>
                      <a:pt x="11354" y="43943"/>
                      <a:pt x="11206" y="44092"/>
                    </a:cubicBezTo>
                    <a:cubicBezTo>
                      <a:pt x="11767" y="43580"/>
                      <a:pt x="12329" y="43051"/>
                      <a:pt x="12924" y="42572"/>
                    </a:cubicBezTo>
                    <a:lnTo>
                      <a:pt x="12924" y="42572"/>
                    </a:lnTo>
                    <a:cubicBezTo>
                      <a:pt x="10611" y="45001"/>
                      <a:pt x="8181" y="47860"/>
                      <a:pt x="6198" y="51000"/>
                    </a:cubicBezTo>
                    <a:cubicBezTo>
                      <a:pt x="4199" y="54107"/>
                      <a:pt x="2662" y="57544"/>
                      <a:pt x="1934" y="60733"/>
                    </a:cubicBezTo>
                    <a:cubicBezTo>
                      <a:pt x="2050" y="60601"/>
                      <a:pt x="2166" y="60469"/>
                      <a:pt x="2298" y="60337"/>
                    </a:cubicBezTo>
                    <a:lnTo>
                      <a:pt x="2298" y="60337"/>
                    </a:lnTo>
                    <a:cubicBezTo>
                      <a:pt x="2001" y="61543"/>
                      <a:pt x="1786" y="62386"/>
                      <a:pt x="1620" y="63047"/>
                    </a:cubicBezTo>
                    <a:cubicBezTo>
                      <a:pt x="1439" y="63708"/>
                      <a:pt x="1323" y="64204"/>
                      <a:pt x="1158" y="64716"/>
                    </a:cubicBezTo>
                    <a:cubicBezTo>
                      <a:pt x="877" y="65724"/>
                      <a:pt x="513" y="66815"/>
                      <a:pt x="414" y="69575"/>
                    </a:cubicBezTo>
                    <a:lnTo>
                      <a:pt x="381" y="69377"/>
                    </a:lnTo>
                    <a:lnTo>
                      <a:pt x="381" y="69377"/>
                    </a:lnTo>
                    <a:cubicBezTo>
                      <a:pt x="447" y="69922"/>
                      <a:pt x="530" y="70566"/>
                      <a:pt x="563" y="71260"/>
                    </a:cubicBezTo>
                    <a:cubicBezTo>
                      <a:pt x="629" y="71955"/>
                      <a:pt x="645" y="72698"/>
                      <a:pt x="712" y="73442"/>
                    </a:cubicBezTo>
                    <a:cubicBezTo>
                      <a:pt x="645" y="73244"/>
                      <a:pt x="612" y="73161"/>
                      <a:pt x="563" y="73161"/>
                    </a:cubicBezTo>
                    <a:cubicBezTo>
                      <a:pt x="480" y="73161"/>
                      <a:pt x="431" y="73607"/>
                      <a:pt x="381" y="74037"/>
                    </a:cubicBezTo>
                    <a:cubicBezTo>
                      <a:pt x="331" y="74417"/>
                      <a:pt x="298" y="74781"/>
                      <a:pt x="216" y="74781"/>
                    </a:cubicBezTo>
                    <a:cubicBezTo>
                      <a:pt x="166" y="74781"/>
                      <a:pt x="100" y="74648"/>
                      <a:pt x="1" y="74301"/>
                    </a:cubicBezTo>
                    <a:lnTo>
                      <a:pt x="1" y="74301"/>
                    </a:lnTo>
                    <a:cubicBezTo>
                      <a:pt x="150" y="74979"/>
                      <a:pt x="249" y="75541"/>
                      <a:pt x="365" y="75987"/>
                    </a:cubicBezTo>
                    <a:cubicBezTo>
                      <a:pt x="480" y="76433"/>
                      <a:pt x="579" y="76780"/>
                      <a:pt x="662" y="77061"/>
                    </a:cubicBezTo>
                    <a:cubicBezTo>
                      <a:pt x="827" y="77606"/>
                      <a:pt x="959" y="77871"/>
                      <a:pt x="1075" y="78086"/>
                    </a:cubicBezTo>
                    <a:cubicBezTo>
                      <a:pt x="1307" y="78482"/>
                      <a:pt x="1505" y="78664"/>
                      <a:pt x="2397" y="80267"/>
                    </a:cubicBezTo>
                    <a:lnTo>
                      <a:pt x="2348" y="81143"/>
                    </a:lnTo>
                    <a:cubicBezTo>
                      <a:pt x="2711" y="81672"/>
                      <a:pt x="2926" y="81936"/>
                      <a:pt x="3207" y="82382"/>
                    </a:cubicBezTo>
                    <a:cubicBezTo>
                      <a:pt x="3356" y="82597"/>
                      <a:pt x="3521" y="82862"/>
                      <a:pt x="3719" y="83209"/>
                    </a:cubicBezTo>
                    <a:cubicBezTo>
                      <a:pt x="3802" y="83391"/>
                      <a:pt x="3918" y="83605"/>
                      <a:pt x="4050" y="83837"/>
                    </a:cubicBezTo>
                    <a:cubicBezTo>
                      <a:pt x="4165" y="84068"/>
                      <a:pt x="4298" y="84332"/>
                      <a:pt x="4479" y="84613"/>
                    </a:cubicBezTo>
                    <a:cubicBezTo>
                      <a:pt x="4182" y="84233"/>
                      <a:pt x="4050" y="84085"/>
                      <a:pt x="3984" y="84085"/>
                    </a:cubicBezTo>
                    <a:lnTo>
                      <a:pt x="3967" y="84085"/>
                    </a:lnTo>
                    <a:cubicBezTo>
                      <a:pt x="3901" y="84134"/>
                      <a:pt x="3918" y="84349"/>
                      <a:pt x="3967" y="84564"/>
                    </a:cubicBezTo>
                    <a:cubicBezTo>
                      <a:pt x="4000" y="84779"/>
                      <a:pt x="4017" y="85010"/>
                      <a:pt x="3918" y="85010"/>
                    </a:cubicBezTo>
                    <a:cubicBezTo>
                      <a:pt x="3818" y="85010"/>
                      <a:pt x="3637" y="84828"/>
                      <a:pt x="3290" y="84349"/>
                    </a:cubicBezTo>
                    <a:lnTo>
                      <a:pt x="3290" y="84349"/>
                    </a:lnTo>
                    <a:cubicBezTo>
                      <a:pt x="4248" y="87142"/>
                      <a:pt x="5702" y="88844"/>
                      <a:pt x="6876" y="90166"/>
                    </a:cubicBezTo>
                    <a:cubicBezTo>
                      <a:pt x="7487" y="90811"/>
                      <a:pt x="8033" y="91373"/>
                      <a:pt x="8479" y="91934"/>
                    </a:cubicBezTo>
                    <a:cubicBezTo>
                      <a:pt x="8958" y="92480"/>
                      <a:pt x="9322" y="93042"/>
                      <a:pt x="9586" y="93736"/>
                    </a:cubicBezTo>
                    <a:cubicBezTo>
                      <a:pt x="9850" y="93851"/>
                      <a:pt x="10032" y="93917"/>
                      <a:pt x="10131" y="93917"/>
                    </a:cubicBezTo>
                    <a:cubicBezTo>
                      <a:pt x="10528" y="93917"/>
                      <a:pt x="9867" y="93141"/>
                      <a:pt x="9156" y="92314"/>
                    </a:cubicBezTo>
                    <a:cubicBezTo>
                      <a:pt x="8694" y="91802"/>
                      <a:pt x="8231" y="91240"/>
                      <a:pt x="7933" y="90877"/>
                    </a:cubicBezTo>
                    <a:cubicBezTo>
                      <a:pt x="7735" y="90645"/>
                      <a:pt x="7619" y="90480"/>
                      <a:pt x="7652" y="90480"/>
                    </a:cubicBezTo>
                    <a:cubicBezTo>
                      <a:pt x="7652" y="90480"/>
                      <a:pt x="7702" y="90530"/>
                      <a:pt x="7801" y="90612"/>
                    </a:cubicBezTo>
                    <a:cubicBezTo>
                      <a:pt x="7702" y="90397"/>
                      <a:pt x="7702" y="90298"/>
                      <a:pt x="7785" y="90298"/>
                    </a:cubicBezTo>
                    <a:cubicBezTo>
                      <a:pt x="7917" y="90298"/>
                      <a:pt x="8264" y="90563"/>
                      <a:pt x="8694" y="90959"/>
                    </a:cubicBezTo>
                    <a:cubicBezTo>
                      <a:pt x="9024" y="91273"/>
                      <a:pt x="9454" y="91637"/>
                      <a:pt x="9834" y="92017"/>
                    </a:cubicBezTo>
                    <a:cubicBezTo>
                      <a:pt x="10231" y="92381"/>
                      <a:pt x="10594" y="92794"/>
                      <a:pt x="10908" y="93108"/>
                    </a:cubicBezTo>
                    <a:cubicBezTo>
                      <a:pt x="11536" y="93719"/>
                      <a:pt x="11867" y="94496"/>
                      <a:pt x="12528" y="95454"/>
                    </a:cubicBezTo>
                    <a:cubicBezTo>
                      <a:pt x="12842" y="95934"/>
                      <a:pt x="13238" y="96479"/>
                      <a:pt x="13800" y="97057"/>
                    </a:cubicBezTo>
                    <a:cubicBezTo>
                      <a:pt x="14081" y="97338"/>
                      <a:pt x="14395" y="97652"/>
                      <a:pt x="14759" y="97966"/>
                    </a:cubicBezTo>
                    <a:cubicBezTo>
                      <a:pt x="15122" y="98264"/>
                      <a:pt x="15519" y="98561"/>
                      <a:pt x="15965" y="98875"/>
                    </a:cubicBezTo>
                    <a:cubicBezTo>
                      <a:pt x="15651" y="98660"/>
                      <a:pt x="15568" y="98677"/>
                      <a:pt x="15221" y="98429"/>
                    </a:cubicBezTo>
                    <a:lnTo>
                      <a:pt x="15221" y="98429"/>
                    </a:lnTo>
                    <a:cubicBezTo>
                      <a:pt x="15849" y="99024"/>
                      <a:pt x="16593" y="99454"/>
                      <a:pt x="17386" y="99867"/>
                    </a:cubicBezTo>
                    <a:cubicBezTo>
                      <a:pt x="17783" y="100082"/>
                      <a:pt x="18179" y="100313"/>
                      <a:pt x="18593" y="100561"/>
                    </a:cubicBezTo>
                    <a:cubicBezTo>
                      <a:pt x="19006" y="100809"/>
                      <a:pt x="19419" y="101090"/>
                      <a:pt x="19832" y="101453"/>
                    </a:cubicBezTo>
                    <a:cubicBezTo>
                      <a:pt x="20477" y="101503"/>
                      <a:pt x="21088" y="101800"/>
                      <a:pt x="21600" y="102065"/>
                    </a:cubicBezTo>
                    <a:cubicBezTo>
                      <a:pt x="21947" y="102230"/>
                      <a:pt x="22245" y="102379"/>
                      <a:pt x="22509" y="102379"/>
                    </a:cubicBezTo>
                    <a:cubicBezTo>
                      <a:pt x="22641" y="102379"/>
                      <a:pt x="22757" y="102329"/>
                      <a:pt x="22873" y="102247"/>
                    </a:cubicBezTo>
                    <a:cubicBezTo>
                      <a:pt x="22228" y="101966"/>
                      <a:pt x="21617" y="101652"/>
                      <a:pt x="20972" y="101371"/>
                    </a:cubicBezTo>
                    <a:cubicBezTo>
                      <a:pt x="20344" y="101073"/>
                      <a:pt x="19733" y="100726"/>
                      <a:pt x="19105" y="100412"/>
                    </a:cubicBezTo>
                    <a:lnTo>
                      <a:pt x="19105" y="100412"/>
                    </a:lnTo>
                    <a:cubicBezTo>
                      <a:pt x="19650" y="100660"/>
                      <a:pt x="20196" y="100875"/>
                      <a:pt x="20774" y="101073"/>
                    </a:cubicBezTo>
                    <a:cubicBezTo>
                      <a:pt x="21352" y="101272"/>
                      <a:pt x="21947" y="101453"/>
                      <a:pt x="22592" y="101668"/>
                    </a:cubicBezTo>
                    <a:cubicBezTo>
                      <a:pt x="23220" y="101883"/>
                      <a:pt x="23897" y="102098"/>
                      <a:pt x="24625" y="102412"/>
                    </a:cubicBezTo>
                    <a:cubicBezTo>
                      <a:pt x="25352" y="102709"/>
                      <a:pt x="26128" y="103056"/>
                      <a:pt x="26988" y="103519"/>
                    </a:cubicBezTo>
                    <a:lnTo>
                      <a:pt x="26905" y="103519"/>
                    </a:lnTo>
                    <a:cubicBezTo>
                      <a:pt x="26492" y="103519"/>
                      <a:pt x="25467" y="103271"/>
                      <a:pt x="24740" y="103089"/>
                    </a:cubicBezTo>
                    <a:lnTo>
                      <a:pt x="24740" y="103089"/>
                    </a:lnTo>
                    <a:cubicBezTo>
                      <a:pt x="25699" y="103734"/>
                      <a:pt x="26806" y="103800"/>
                      <a:pt x="27831" y="104411"/>
                    </a:cubicBezTo>
                    <a:cubicBezTo>
                      <a:pt x="27765" y="104478"/>
                      <a:pt x="27649" y="104511"/>
                      <a:pt x="27484" y="104511"/>
                    </a:cubicBezTo>
                    <a:cubicBezTo>
                      <a:pt x="26971" y="104511"/>
                      <a:pt x="25996" y="104180"/>
                      <a:pt x="24906" y="103717"/>
                    </a:cubicBezTo>
                    <a:cubicBezTo>
                      <a:pt x="24178" y="103436"/>
                      <a:pt x="23418" y="103056"/>
                      <a:pt x="22658" y="102742"/>
                    </a:cubicBezTo>
                    <a:cubicBezTo>
                      <a:pt x="21914" y="102428"/>
                      <a:pt x="21187" y="102114"/>
                      <a:pt x="20559" y="101949"/>
                    </a:cubicBezTo>
                    <a:lnTo>
                      <a:pt x="20559" y="101949"/>
                    </a:lnTo>
                    <a:cubicBezTo>
                      <a:pt x="21038" y="102362"/>
                      <a:pt x="22162" y="102841"/>
                      <a:pt x="23022" y="103139"/>
                    </a:cubicBezTo>
                    <a:cubicBezTo>
                      <a:pt x="23864" y="103453"/>
                      <a:pt x="24393" y="103684"/>
                      <a:pt x="23650" y="103783"/>
                    </a:cubicBezTo>
                    <a:lnTo>
                      <a:pt x="23864" y="103783"/>
                    </a:lnTo>
                    <a:cubicBezTo>
                      <a:pt x="24311" y="103783"/>
                      <a:pt x="24773" y="103866"/>
                      <a:pt x="25236" y="104015"/>
                    </a:cubicBezTo>
                    <a:cubicBezTo>
                      <a:pt x="25765" y="104180"/>
                      <a:pt x="26310" y="104444"/>
                      <a:pt x="26905" y="104692"/>
                    </a:cubicBezTo>
                    <a:cubicBezTo>
                      <a:pt x="28079" y="105205"/>
                      <a:pt x="29417" y="105783"/>
                      <a:pt x="31004" y="105866"/>
                    </a:cubicBezTo>
                    <a:lnTo>
                      <a:pt x="30673" y="106229"/>
                    </a:lnTo>
                    <a:cubicBezTo>
                      <a:pt x="31169" y="106295"/>
                      <a:pt x="32193" y="106411"/>
                      <a:pt x="33053" y="106642"/>
                    </a:cubicBezTo>
                    <a:cubicBezTo>
                      <a:pt x="32474" y="106709"/>
                      <a:pt x="31913" y="106725"/>
                      <a:pt x="31334" y="106758"/>
                    </a:cubicBezTo>
                    <a:cubicBezTo>
                      <a:pt x="33863" y="106989"/>
                      <a:pt x="35895" y="108477"/>
                      <a:pt x="38292" y="108692"/>
                    </a:cubicBezTo>
                    <a:cubicBezTo>
                      <a:pt x="35846" y="108179"/>
                      <a:pt x="35598" y="107948"/>
                      <a:pt x="35730" y="107799"/>
                    </a:cubicBezTo>
                    <a:cubicBezTo>
                      <a:pt x="35846" y="107634"/>
                      <a:pt x="36308" y="107535"/>
                      <a:pt x="35333" y="107122"/>
                    </a:cubicBezTo>
                    <a:lnTo>
                      <a:pt x="35333" y="107122"/>
                    </a:lnTo>
                    <a:cubicBezTo>
                      <a:pt x="38374" y="107551"/>
                      <a:pt x="39167" y="107981"/>
                      <a:pt x="40060" y="108510"/>
                    </a:cubicBezTo>
                    <a:cubicBezTo>
                      <a:pt x="40506" y="108774"/>
                      <a:pt x="40985" y="109055"/>
                      <a:pt x="41762" y="109320"/>
                    </a:cubicBezTo>
                    <a:cubicBezTo>
                      <a:pt x="42506" y="109568"/>
                      <a:pt x="43530" y="109815"/>
                      <a:pt x="45051" y="110014"/>
                    </a:cubicBezTo>
                    <a:cubicBezTo>
                      <a:pt x="44010" y="109848"/>
                      <a:pt x="42159" y="109254"/>
                      <a:pt x="43348" y="109254"/>
                    </a:cubicBezTo>
                    <a:lnTo>
                      <a:pt x="43415" y="109254"/>
                    </a:lnTo>
                    <a:cubicBezTo>
                      <a:pt x="44687" y="109568"/>
                      <a:pt x="46356" y="109981"/>
                      <a:pt x="47116" y="110328"/>
                    </a:cubicBezTo>
                    <a:cubicBezTo>
                      <a:pt x="47976" y="110427"/>
                      <a:pt x="48488" y="110476"/>
                      <a:pt x="48752" y="110476"/>
                    </a:cubicBezTo>
                    <a:cubicBezTo>
                      <a:pt x="49893" y="110476"/>
                      <a:pt x="46869" y="109782"/>
                      <a:pt x="48422" y="109766"/>
                    </a:cubicBezTo>
                    <a:lnTo>
                      <a:pt x="48422" y="109766"/>
                    </a:lnTo>
                    <a:cubicBezTo>
                      <a:pt x="48951" y="110030"/>
                      <a:pt x="49380" y="110113"/>
                      <a:pt x="49810" y="110113"/>
                    </a:cubicBezTo>
                    <a:cubicBezTo>
                      <a:pt x="50174" y="110113"/>
                      <a:pt x="50521" y="110047"/>
                      <a:pt x="50934" y="109997"/>
                    </a:cubicBezTo>
                    <a:cubicBezTo>
                      <a:pt x="51347" y="109931"/>
                      <a:pt x="51810" y="109882"/>
                      <a:pt x="52355" y="109882"/>
                    </a:cubicBezTo>
                    <a:lnTo>
                      <a:pt x="52603" y="109882"/>
                    </a:lnTo>
                    <a:lnTo>
                      <a:pt x="52570" y="110344"/>
                    </a:lnTo>
                    <a:cubicBezTo>
                      <a:pt x="53677" y="110526"/>
                      <a:pt x="54371" y="110609"/>
                      <a:pt x="54817" y="110609"/>
                    </a:cubicBezTo>
                    <a:cubicBezTo>
                      <a:pt x="55396" y="110609"/>
                      <a:pt x="55578" y="110493"/>
                      <a:pt x="55743" y="110377"/>
                    </a:cubicBezTo>
                    <a:cubicBezTo>
                      <a:pt x="55908" y="110262"/>
                      <a:pt x="56057" y="110146"/>
                      <a:pt x="56536" y="110146"/>
                    </a:cubicBezTo>
                    <a:cubicBezTo>
                      <a:pt x="56933" y="110146"/>
                      <a:pt x="57528" y="110229"/>
                      <a:pt x="58519" y="110410"/>
                    </a:cubicBezTo>
                    <a:lnTo>
                      <a:pt x="56536" y="110823"/>
                    </a:lnTo>
                    <a:lnTo>
                      <a:pt x="58916" y="110939"/>
                    </a:lnTo>
                    <a:lnTo>
                      <a:pt x="58371" y="111402"/>
                    </a:lnTo>
                    <a:cubicBezTo>
                      <a:pt x="58817" y="111385"/>
                      <a:pt x="59197" y="111369"/>
                      <a:pt x="59544" y="111369"/>
                    </a:cubicBezTo>
                    <a:cubicBezTo>
                      <a:pt x="61296" y="111369"/>
                      <a:pt x="62188" y="111567"/>
                      <a:pt x="64270" y="111931"/>
                    </a:cubicBezTo>
                    <a:cubicBezTo>
                      <a:pt x="63841" y="111633"/>
                      <a:pt x="64320" y="111336"/>
                      <a:pt x="65609" y="111336"/>
                    </a:cubicBezTo>
                    <a:cubicBezTo>
                      <a:pt x="65973" y="111336"/>
                      <a:pt x="66402" y="111352"/>
                      <a:pt x="66914" y="111418"/>
                    </a:cubicBezTo>
                    <a:cubicBezTo>
                      <a:pt x="68402" y="111881"/>
                      <a:pt x="66006" y="111732"/>
                      <a:pt x="69179" y="112063"/>
                    </a:cubicBezTo>
                    <a:cubicBezTo>
                      <a:pt x="68765" y="112179"/>
                      <a:pt x="68352" y="112294"/>
                      <a:pt x="67840" y="112294"/>
                    </a:cubicBezTo>
                    <a:cubicBezTo>
                      <a:pt x="67394" y="112294"/>
                      <a:pt x="66898" y="112212"/>
                      <a:pt x="66286" y="111931"/>
                    </a:cubicBezTo>
                    <a:cubicBezTo>
                      <a:pt x="66121" y="112063"/>
                      <a:pt x="65543" y="112129"/>
                      <a:pt x="65394" y="112261"/>
                    </a:cubicBezTo>
                    <a:cubicBezTo>
                      <a:pt x="66981" y="112774"/>
                      <a:pt x="69476" y="112840"/>
                      <a:pt x="70616" y="112988"/>
                    </a:cubicBezTo>
                    <a:cubicBezTo>
                      <a:pt x="70187" y="112922"/>
                      <a:pt x="69658" y="112823"/>
                      <a:pt x="69393" y="112724"/>
                    </a:cubicBezTo>
                    <a:lnTo>
                      <a:pt x="74037" y="112707"/>
                    </a:lnTo>
                    <a:lnTo>
                      <a:pt x="74037" y="112707"/>
                    </a:lnTo>
                    <a:cubicBezTo>
                      <a:pt x="74731" y="112972"/>
                      <a:pt x="74153" y="113021"/>
                      <a:pt x="73574" y="113088"/>
                    </a:cubicBezTo>
                    <a:cubicBezTo>
                      <a:pt x="73839" y="113104"/>
                      <a:pt x="74103" y="113121"/>
                      <a:pt x="74351" y="113121"/>
                    </a:cubicBezTo>
                    <a:cubicBezTo>
                      <a:pt x="74467" y="113121"/>
                      <a:pt x="74583" y="113121"/>
                      <a:pt x="74682" y="113104"/>
                    </a:cubicBezTo>
                    <a:lnTo>
                      <a:pt x="75029" y="113104"/>
                    </a:lnTo>
                    <a:cubicBezTo>
                      <a:pt x="75442" y="113104"/>
                      <a:pt x="75921" y="113121"/>
                      <a:pt x="76533" y="113187"/>
                    </a:cubicBezTo>
                    <a:cubicBezTo>
                      <a:pt x="76169" y="113484"/>
                      <a:pt x="76169" y="113831"/>
                      <a:pt x="74731" y="113831"/>
                    </a:cubicBezTo>
                    <a:cubicBezTo>
                      <a:pt x="74686" y="113831"/>
                      <a:pt x="74639" y="113831"/>
                      <a:pt x="74590" y="113831"/>
                    </a:cubicBezTo>
                    <a:lnTo>
                      <a:pt x="74590" y="113831"/>
                    </a:lnTo>
                    <a:lnTo>
                      <a:pt x="78615" y="114013"/>
                    </a:lnTo>
                    <a:cubicBezTo>
                      <a:pt x="78879" y="114211"/>
                      <a:pt x="80780" y="114773"/>
                      <a:pt x="80201" y="114823"/>
                    </a:cubicBezTo>
                    <a:cubicBezTo>
                      <a:pt x="82581" y="115401"/>
                      <a:pt x="86200" y="114988"/>
                      <a:pt x="89340" y="115781"/>
                    </a:cubicBezTo>
                    <a:cubicBezTo>
                      <a:pt x="89423" y="115765"/>
                      <a:pt x="89572" y="115748"/>
                      <a:pt x="89786" y="115748"/>
                    </a:cubicBezTo>
                    <a:cubicBezTo>
                      <a:pt x="89985" y="115748"/>
                      <a:pt x="90216" y="115765"/>
                      <a:pt x="90530" y="115781"/>
                    </a:cubicBezTo>
                    <a:cubicBezTo>
                      <a:pt x="93521" y="116360"/>
                      <a:pt x="96083" y="117252"/>
                      <a:pt x="99702" y="117368"/>
                    </a:cubicBezTo>
                    <a:lnTo>
                      <a:pt x="101602" y="118392"/>
                    </a:lnTo>
                    <a:cubicBezTo>
                      <a:pt x="101867" y="118425"/>
                      <a:pt x="102065" y="118442"/>
                      <a:pt x="102197" y="118442"/>
                    </a:cubicBezTo>
                    <a:cubicBezTo>
                      <a:pt x="102710" y="118442"/>
                      <a:pt x="102330" y="118211"/>
                      <a:pt x="102016" y="117979"/>
                    </a:cubicBezTo>
                    <a:cubicBezTo>
                      <a:pt x="101685" y="117764"/>
                      <a:pt x="101421" y="117533"/>
                      <a:pt x="102181" y="117533"/>
                    </a:cubicBezTo>
                    <a:cubicBezTo>
                      <a:pt x="102495" y="117533"/>
                      <a:pt x="102974" y="117566"/>
                      <a:pt x="103685" y="117665"/>
                    </a:cubicBezTo>
                    <a:cubicBezTo>
                      <a:pt x="106973" y="118045"/>
                      <a:pt x="104792" y="118442"/>
                      <a:pt x="105916" y="118839"/>
                    </a:cubicBezTo>
                    <a:cubicBezTo>
                      <a:pt x="106312" y="118839"/>
                      <a:pt x="106808" y="118822"/>
                      <a:pt x="107353" y="118822"/>
                    </a:cubicBezTo>
                    <a:cubicBezTo>
                      <a:pt x="109023" y="118822"/>
                      <a:pt x="111237" y="118954"/>
                      <a:pt x="113418" y="119797"/>
                    </a:cubicBezTo>
                    <a:cubicBezTo>
                      <a:pt x="112410" y="119731"/>
                      <a:pt x="111650" y="119483"/>
                      <a:pt x="110708" y="119351"/>
                    </a:cubicBezTo>
                    <a:lnTo>
                      <a:pt x="110708" y="119351"/>
                    </a:lnTo>
                    <a:lnTo>
                      <a:pt x="112923" y="120161"/>
                    </a:lnTo>
                    <a:lnTo>
                      <a:pt x="112493" y="120161"/>
                    </a:lnTo>
                    <a:cubicBezTo>
                      <a:pt x="111799" y="120161"/>
                      <a:pt x="111187" y="120128"/>
                      <a:pt x="110675" y="120095"/>
                    </a:cubicBezTo>
                    <a:cubicBezTo>
                      <a:pt x="110163" y="120061"/>
                      <a:pt x="109783" y="120028"/>
                      <a:pt x="109551" y="120028"/>
                    </a:cubicBezTo>
                    <a:cubicBezTo>
                      <a:pt x="109138" y="120028"/>
                      <a:pt x="109237" y="120144"/>
                      <a:pt x="110163" y="120557"/>
                    </a:cubicBezTo>
                    <a:cubicBezTo>
                      <a:pt x="110262" y="120326"/>
                      <a:pt x="110626" y="120243"/>
                      <a:pt x="111154" y="120243"/>
                    </a:cubicBezTo>
                    <a:cubicBezTo>
                      <a:pt x="112080" y="120243"/>
                      <a:pt x="113485" y="120508"/>
                      <a:pt x="114906" y="120772"/>
                    </a:cubicBezTo>
                    <a:cubicBezTo>
                      <a:pt x="116311" y="121037"/>
                      <a:pt x="117732" y="121301"/>
                      <a:pt x="118624" y="121301"/>
                    </a:cubicBezTo>
                    <a:cubicBezTo>
                      <a:pt x="119136" y="121301"/>
                      <a:pt x="119483" y="121218"/>
                      <a:pt x="119583" y="121003"/>
                    </a:cubicBezTo>
                    <a:lnTo>
                      <a:pt x="121020" y="121582"/>
                    </a:lnTo>
                    <a:cubicBezTo>
                      <a:pt x="120591" y="121483"/>
                      <a:pt x="120508" y="121549"/>
                      <a:pt x="120095" y="121450"/>
                    </a:cubicBezTo>
                    <a:lnTo>
                      <a:pt x="120095" y="121450"/>
                    </a:lnTo>
                    <a:cubicBezTo>
                      <a:pt x="120905" y="121797"/>
                      <a:pt x="121450" y="121912"/>
                      <a:pt x="121896" y="121912"/>
                    </a:cubicBezTo>
                    <a:cubicBezTo>
                      <a:pt x="122243" y="121912"/>
                      <a:pt x="122541" y="121846"/>
                      <a:pt x="122871" y="121780"/>
                    </a:cubicBezTo>
                    <a:cubicBezTo>
                      <a:pt x="123185" y="121714"/>
                      <a:pt x="123549" y="121648"/>
                      <a:pt x="124012" y="121648"/>
                    </a:cubicBezTo>
                    <a:cubicBezTo>
                      <a:pt x="124540" y="121648"/>
                      <a:pt x="125218" y="121731"/>
                      <a:pt x="126160" y="121978"/>
                    </a:cubicBezTo>
                    <a:cubicBezTo>
                      <a:pt x="127383" y="122342"/>
                      <a:pt x="128226" y="122706"/>
                      <a:pt x="127532" y="122706"/>
                    </a:cubicBezTo>
                    <a:lnTo>
                      <a:pt x="127399" y="122706"/>
                    </a:lnTo>
                    <a:lnTo>
                      <a:pt x="130391" y="123036"/>
                    </a:lnTo>
                    <a:cubicBezTo>
                      <a:pt x="130969" y="123168"/>
                      <a:pt x="131035" y="123301"/>
                      <a:pt x="130738" y="123301"/>
                    </a:cubicBezTo>
                    <a:cubicBezTo>
                      <a:pt x="130688" y="123301"/>
                      <a:pt x="130605" y="123284"/>
                      <a:pt x="130523" y="123284"/>
                    </a:cubicBezTo>
                    <a:cubicBezTo>
                      <a:pt x="131894" y="123548"/>
                      <a:pt x="133266" y="123813"/>
                      <a:pt x="134654" y="124061"/>
                    </a:cubicBezTo>
                    <a:lnTo>
                      <a:pt x="134605" y="124094"/>
                    </a:lnTo>
                    <a:cubicBezTo>
                      <a:pt x="135233" y="124028"/>
                      <a:pt x="136555" y="124011"/>
                      <a:pt x="137332" y="124011"/>
                    </a:cubicBezTo>
                    <a:lnTo>
                      <a:pt x="137530" y="124011"/>
                    </a:lnTo>
                    <a:cubicBezTo>
                      <a:pt x="137976" y="124160"/>
                      <a:pt x="137976" y="124209"/>
                      <a:pt x="137827" y="124209"/>
                    </a:cubicBezTo>
                    <a:cubicBezTo>
                      <a:pt x="137761" y="124209"/>
                      <a:pt x="137679" y="124193"/>
                      <a:pt x="137579" y="124193"/>
                    </a:cubicBezTo>
                    <a:cubicBezTo>
                      <a:pt x="137480" y="124176"/>
                      <a:pt x="137381" y="124176"/>
                      <a:pt x="137315" y="124176"/>
                    </a:cubicBezTo>
                    <a:cubicBezTo>
                      <a:pt x="137199" y="124176"/>
                      <a:pt x="137133" y="124193"/>
                      <a:pt x="137199" y="124243"/>
                    </a:cubicBezTo>
                    <a:cubicBezTo>
                      <a:pt x="138059" y="124309"/>
                      <a:pt x="138901" y="124358"/>
                      <a:pt x="139761" y="124408"/>
                    </a:cubicBezTo>
                    <a:cubicBezTo>
                      <a:pt x="140257" y="124656"/>
                      <a:pt x="139926" y="124788"/>
                      <a:pt x="139265" y="124788"/>
                    </a:cubicBezTo>
                    <a:cubicBezTo>
                      <a:pt x="138637" y="124788"/>
                      <a:pt x="137695" y="124672"/>
                      <a:pt x="136869" y="124490"/>
                    </a:cubicBezTo>
                    <a:lnTo>
                      <a:pt x="136869" y="124490"/>
                    </a:lnTo>
                    <a:cubicBezTo>
                      <a:pt x="137926" y="125350"/>
                      <a:pt x="138472" y="125366"/>
                      <a:pt x="139348" y="125366"/>
                    </a:cubicBezTo>
                    <a:cubicBezTo>
                      <a:pt x="140240" y="125383"/>
                      <a:pt x="141480" y="125383"/>
                      <a:pt x="143991" y="126126"/>
                    </a:cubicBezTo>
                    <a:cubicBezTo>
                      <a:pt x="143182" y="126093"/>
                      <a:pt x="142372" y="125994"/>
                      <a:pt x="141562" y="125928"/>
                    </a:cubicBezTo>
                    <a:lnTo>
                      <a:pt x="141562" y="125928"/>
                    </a:lnTo>
                    <a:cubicBezTo>
                      <a:pt x="142289" y="126407"/>
                      <a:pt x="143132" y="126688"/>
                      <a:pt x="144140" y="126887"/>
                    </a:cubicBezTo>
                    <a:cubicBezTo>
                      <a:pt x="145132" y="127118"/>
                      <a:pt x="146289" y="127316"/>
                      <a:pt x="147677" y="127680"/>
                    </a:cubicBezTo>
                    <a:cubicBezTo>
                      <a:pt x="147346" y="127515"/>
                      <a:pt x="145991" y="127102"/>
                      <a:pt x="145082" y="126672"/>
                    </a:cubicBezTo>
                    <a:cubicBezTo>
                      <a:pt x="144206" y="126259"/>
                      <a:pt x="143744" y="125895"/>
                      <a:pt x="144983" y="125895"/>
                    </a:cubicBezTo>
                    <a:lnTo>
                      <a:pt x="145115" y="125895"/>
                    </a:lnTo>
                    <a:cubicBezTo>
                      <a:pt x="145710" y="126060"/>
                      <a:pt x="146470" y="126193"/>
                      <a:pt x="147511" y="126193"/>
                    </a:cubicBezTo>
                    <a:cubicBezTo>
                      <a:pt x="147792" y="126193"/>
                      <a:pt x="148106" y="126176"/>
                      <a:pt x="148437" y="126160"/>
                    </a:cubicBezTo>
                    <a:lnTo>
                      <a:pt x="148437" y="126160"/>
                    </a:lnTo>
                    <a:cubicBezTo>
                      <a:pt x="148404" y="126622"/>
                      <a:pt x="149891" y="126639"/>
                      <a:pt x="151759" y="126738"/>
                    </a:cubicBezTo>
                    <a:lnTo>
                      <a:pt x="151593" y="127333"/>
                    </a:lnTo>
                    <a:cubicBezTo>
                      <a:pt x="153643" y="127234"/>
                      <a:pt x="153477" y="126953"/>
                      <a:pt x="154667" y="126672"/>
                    </a:cubicBezTo>
                    <a:cubicBezTo>
                      <a:pt x="156915" y="126754"/>
                      <a:pt x="157394" y="127168"/>
                      <a:pt x="157956" y="127548"/>
                    </a:cubicBezTo>
                    <a:cubicBezTo>
                      <a:pt x="159790" y="127515"/>
                      <a:pt x="159146" y="127349"/>
                      <a:pt x="158584" y="127168"/>
                    </a:cubicBezTo>
                    <a:cubicBezTo>
                      <a:pt x="158022" y="126969"/>
                      <a:pt x="157559" y="126771"/>
                      <a:pt x="159691" y="126589"/>
                    </a:cubicBezTo>
                    <a:cubicBezTo>
                      <a:pt x="160451" y="126573"/>
                      <a:pt x="161145" y="126540"/>
                      <a:pt x="161823" y="126474"/>
                    </a:cubicBezTo>
                    <a:cubicBezTo>
                      <a:pt x="162501" y="126407"/>
                      <a:pt x="163145" y="126275"/>
                      <a:pt x="163806" y="126143"/>
                    </a:cubicBezTo>
                    <a:cubicBezTo>
                      <a:pt x="164484" y="126027"/>
                      <a:pt x="165161" y="125829"/>
                      <a:pt x="165872" y="125598"/>
                    </a:cubicBezTo>
                    <a:cubicBezTo>
                      <a:pt x="166599" y="125383"/>
                      <a:pt x="167376" y="125151"/>
                      <a:pt x="168218" y="124837"/>
                    </a:cubicBezTo>
                    <a:cubicBezTo>
                      <a:pt x="168582" y="124771"/>
                      <a:pt x="168813" y="124755"/>
                      <a:pt x="168946" y="124755"/>
                    </a:cubicBezTo>
                    <a:cubicBezTo>
                      <a:pt x="169260" y="124755"/>
                      <a:pt x="169061" y="124871"/>
                      <a:pt x="168846" y="125003"/>
                    </a:cubicBezTo>
                    <a:cubicBezTo>
                      <a:pt x="168648" y="125135"/>
                      <a:pt x="168433" y="125267"/>
                      <a:pt x="168714" y="125267"/>
                    </a:cubicBezTo>
                    <a:lnTo>
                      <a:pt x="168747" y="125267"/>
                    </a:lnTo>
                    <a:cubicBezTo>
                      <a:pt x="169293" y="124937"/>
                      <a:pt x="169855" y="124623"/>
                      <a:pt x="170400" y="124276"/>
                    </a:cubicBezTo>
                    <a:cubicBezTo>
                      <a:pt x="170499" y="124259"/>
                      <a:pt x="170582" y="124243"/>
                      <a:pt x="170631" y="124243"/>
                    </a:cubicBezTo>
                    <a:cubicBezTo>
                      <a:pt x="170797" y="124243"/>
                      <a:pt x="170730" y="124358"/>
                      <a:pt x="170697" y="124441"/>
                    </a:cubicBezTo>
                    <a:cubicBezTo>
                      <a:pt x="172119" y="123780"/>
                      <a:pt x="170631" y="123846"/>
                      <a:pt x="172879" y="122871"/>
                    </a:cubicBezTo>
                    <a:cubicBezTo>
                      <a:pt x="173061" y="122441"/>
                      <a:pt x="174300" y="122243"/>
                      <a:pt x="175820" y="121846"/>
                    </a:cubicBezTo>
                    <a:cubicBezTo>
                      <a:pt x="177324" y="121450"/>
                      <a:pt x="179093" y="120822"/>
                      <a:pt x="180216" y="119781"/>
                    </a:cubicBezTo>
                    <a:cubicBezTo>
                      <a:pt x="180315" y="119764"/>
                      <a:pt x="180382" y="119747"/>
                      <a:pt x="180431" y="119747"/>
                    </a:cubicBezTo>
                    <a:cubicBezTo>
                      <a:pt x="180762" y="119747"/>
                      <a:pt x="180134" y="120293"/>
                      <a:pt x="180398" y="120392"/>
                    </a:cubicBezTo>
                    <a:cubicBezTo>
                      <a:pt x="182100" y="119186"/>
                      <a:pt x="182794" y="118657"/>
                      <a:pt x="183422" y="118161"/>
                    </a:cubicBezTo>
                    <a:cubicBezTo>
                      <a:pt x="184034" y="117649"/>
                      <a:pt x="184563" y="117186"/>
                      <a:pt x="185786" y="115996"/>
                    </a:cubicBezTo>
                    <a:cubicBezTo>
                      <a:pt x="186645" y="115583"/>
                      <a:pt x="187521" y="115170"/>
                      <a:pt x="188364" y="114740"/>
                    </a:cubicBezTo>
                    <a:lnTo>
                      <a:pt x="188364" y="114740"/>
                    </a:lnTo>
                    <a:cubicBezTo>
                      <a:pt x="188050" y="114872"/>
                      <a:pt x="187835" y="114922"/>
                      <a:pt x="187703" y="114922"/>
                    </a:cubicBezTo>
                    <a:cubicBezTo>
                      <a:pt x="186992" y="114922"/>
                      <a:pt x="188545" y="113319"/>
                      <a:pt x="189884" y="111865"/>
                    </a:cubicBezTo>
                    <a:lnTo>
                      <a:pt x="189884" y="111865"/>
                    </a:lnTo>
                    <a:cubicBezTo>
                      <a:pt x="189768" y="111914"/>
                      <a:pt x="189669" y="111947"/>
                      <a:pt x="189570" y="111980"/>
                    </a:cubicBezTo>
                    <a:cubicBezTo>
                      <a:pt x="189785" y="111815"/>
                      <a:pt x="190000" y="111666"/>
                      <a:pt x="190198" y="111501"/>
                    </a:cubicBezTo>
                    <a:lnTo>
                      <a:pt x="190198" y="111501"/>
                    </a:lnTo>
                    <a:cubicBezTo>
                      <a:pt x="190099" y="111633"/>
                      <a:pt x="190000" y="111749"/>
                      <a:pt x="189884" y="111865"/>
                    </a:cubicBezTo>
                    <a:cubicBezTo>
                      <a:pt x="190016" y="111815"/>
                      <a:pt x="190148" y="111765"/>
                      <a:pt x="190297" y="111716"/>
                    </a:cubicBezTo>
                    <a:lnTo>
                      <a:pt x="190297" y="111716"/>
                    </a:lnTo>
                    <a:cubicBezTo>
                      <a:pt x="189785" y="112559"/>
                      <a:pt x="189322" y="113385"/>
                      <a:pt x="189686" y="113567"/>
                    </a:cubicBezTo>
                    <a:cubicBezTo>
                      <a:pt x="189851" y="113368"/>
                      <a:pt x="190181" y="113054"/>
                      <a:pt x="190578" y="112724"/>
                    </a:cubicBezTo>
                    <a:lnTo>
                      <a:pt x="190578" y="112724"/>
                    </a:lnTo>
                    <a:cubicBezTo>
                      <a:pt x="190462" y="112939"/>
                      <a:pt x="190380" y="113104"/>
                      <a:pt x="190495" y="113104"/>
                    </a:cubicBezTo>
                    <a:cubicBezTo>
                      <a:pt x="190495" y="113104"/>
                      <a:pt x="190495" y="113088"/>
                      <a:pt x="190512" y="113088"/>
                    </a:cubicBezTo>
                    <a:cubicBezTo>
                      <a:pt x="190644" y="113071"/>
                      <a:pt x="190876" y="112740"/>
                      <a:pt x="191272" y="112228"/>
                    </a:cubicBezTo>
                    <a:lnTo>
                      <a:pt x="192363" y="112261"/>
                    </a:lnTo>
                    <a:lnTo>
                      <a:pt x="192363" y="111914"/>
                    </a:lnTo>
                    <a:cubicBezTo>
                      <a:pt x="193057" y="111485"/>
                      <a:pt x="193735" y="111022"/>
                      <a:pt x="194412" y="110559"/>
                    </a:cubicBezTo>
                    <a:cubicBezTo>
                      <a:pt x="195106" y="110113"/>
                      <a:pt x="195767" y="109617"/>
                      <a:pt x="196428" y="109138"/>
                    </a:cubicBezTo>
                    <a:cubicBezTo>
                      <a:pt x="196990" y="108444"/>
                      <a:pt x="197502" y="107733"/>
                      <a:pt x="197998" y="107006"/>
                    </a:cubicBezTo>
                    <a:cubicBezTo>
                      <a:pt x="198246" y="106642"/>
                      <a:pt x="198511" y="106279"/>
                      <a:pt x="198758" y="105899"/>
                    </a:cubicBezTo>
                    <a:cubicBezTo>
                      <a:pt x="199023" y="105519"/>
                      <a:pt x="199287" y="105139"/>
                      <a:pt x="199552" y="104742"/>
                    </a:cubicBezTo>
                    <a:cubicBezTo>
                      <a:pt x="200659" y="103172"/>
                      <a:pt x="201898" y="101404"/>
                      <a:pt x="203617" y="99288"/>
                    </a:cubicBezTo>
                    <a:lnTo>
                      <a:pt x="203617" y="99288"/>
                    </a:lnTo>
                    <a:cubicBezTo>
                      <a:pt x="203088" y="100627"/>
                      <a:pt x="204030" y="100049"/>
                      <a:pt x="204427" y="100511"/>
                    </a:cubicBezTo>
                    <a:cubicBezTo>
                      <a:pt x="202973" y="101189"/>
                      <a:pt x="201766" y="103767"/>
                      <a:pt x="199634" y="105651"/>
                    </a:cubicBezTo>
                    <a:cubicBezTo>
                      <a:pt x="200080" y="105271"/>
                      <a:pt x="200328" y="105139"/>
                      <a:pt x="200444" y="105139"/>
                    </a:cubicBezTo>
                    <a:cubicBezTo>
                      <a:pt x="200576" y="105139"/>
                      <a:pt x="200510" y="105353"/>
                      <a:pt x="200394" y="105535"/>
                    </a:cubicBezTo>
                    <a:lnTo>
                      <a:pt x="201221" y="104527"/>
                    </a:lnTo>
                    <a:lnTo>
                      <a:pt x="202031" y="103503"/>
                    </a:lnTo>
                    <a:lnTo>
                      <a:pt x="202824" y="102478"/>
                    </a:lnTo>
                    <a:lnTo>
                      <a:pt x="203584" y="101437"/>
                    </a:lnTo>
                    <a:cubicBezTo>
                      <a:pt x="203634" y="101503"/>
                      <a:pt x="203683" y="101536"/>
                      <a:pt x="203766" y="101536"/>
                    </a:cubicBezTo>
                    <a:cubicBezTo>
                      <a:pt x="204112" y="101536"/>
                      <a:pt x="204789" y="100761"/>
                      <a:pt x="205630" y="100002"/>
                    </a:cubicBezTo>
                    <a:lnTo>
                      <a:pt x="205630" y="100002"/>
                    </a:lnTo>
                    <a:cubicBezTo>
                      <a:pt x="205613" y="100016"/>
                      <a:pt x="205583" y="100016"/>
                      <a:pt x="205567" y="100016"/>
                    </a:cubicBezTo>
                    <a:cubicBezTo>
                      <a:pt x="204989" y="100016"/>
                      <a:pt x="205484" y="99206"/>
                      <a:pt x="206278" y="98181"/>
                    </a:cubicBezTo>
                    <a:cubicBezTo>
                      <a:pt x="206658" y="97636"/>
                      <a:pt x="207137" y="97024"/>
                      <a:pt x="207583" y="96446"/>
                    </a:cubicBezTo>
                    <a:cubicBezTo>
                      <a:pt x="208013" y="95851"/>
                      <a:pt x="208410" y="95273"/>
                      <a:pt x="208657" y="94826"/>
                    </a:cubicBezTo>
                    <a:cubicBezTo>
                      <a:pt x="208839" y="94876"/>
                      <a:pt x="208905" y="95041"/>
                      <a:pt x="208740" y="95454"/>
                    </a:cubicBezTo>
                    <a:cubicBezTo>
                      <a:pt x="208558" y="95868"/>
                      <a:pt x="208145" y="96512"/>
                      <a:pt x="207302" y="97471"/>
                    </a:cubicBezTo>
                    <a:cubicBezTo>
                      <a:pt x="208492" y="96611"/>
                      <a:pt x="208806" y="95702"/>
                      <a:pt x="209137" y="94810"/>
                    </a:cubicBezTo>
                    <a:cubicBezTo>
                      <a:pt x="209451" y="93917"/>
                      <a:pt x="209699" y="92992"/>
                      <a:pt x="210756" y="92067"/>
                    </a:cubicBezTo>
                    <a:lnTo>
                      <a:pt x="210756" y="92067"/>
                    </a:lnTo>
                    <a:cubicBezTo>
                      <a:pt x="210409" y="92579"/>
                      <a:pt x="210178" y="92810"/>
                      <a:pt x="210161" y="93108"/>
                    </a:cubicBezTo>
                    <a:cubicBezTo>
                      <a:pt x="210310" y="92777"/>
                      <a:pt x="210574" y="92348"/>
                      <a:pt x="210872" y="91918"/>
                    </a:cubicBezTo>
                    <a:cubicBezTo>
                      <a:pt x="211153" y="91472"/>
                      <a:pt x="211467" y="91025"/>
                      <a:pt x="211764" y="90645"/>
                    </a:cubicBezTo>
                    <a:cubicBezTo>
                      <a:pt x="212194" y="90067"/>
                      <a:pt x="212574" y="89637"/>
                      <a:pt x="212690" y="89637"/>
                    </a:cubicBezTo>
                    <a:cubicBezTo>
                      <a:pt x="212723" y="89637"/>
                      <a:pt x="212739" y="89687"/>
                      <a:pt x="212706" y="89803"/>
                    </a:cubicBezTo>
                    <a:lnTo>
                      <a:pt x="212376" y="90315"/>
                    </a:lnTo>
                    <a:lnTo>
                      <a:pt x="212376" y="90315"/>
                    </a:lnTo>
                    <a:cubicBezTo>
                      <a:pt x="213549" y="88613"/>
                      <a:pt x="215235" y="85935"/>
                      <a:pt x="216375" y="83457"/>
                    </a:cubicBezTo>
                    <a:cubicBezTo>
                      <a:pt x="216673" y="82862"/>
                      <a:pt x="216920" y="82250"/>
                      <a:pt x="217152" y="81688"/>
                    </a:cubicBezTo>
                    <a:cubicBezTo>
                      <a:pt x="217367" y="81126"/>
                      <a:pt x="217581" y="80631"/>
                      <a:pt x="217714" y="80168"/>
                    </a:cubicBezTo>
                    <a:cubicBezTo>
                      <a:pt x="217995" y="79259"/>
                      <a:pt x="218127" y="78598"/>
                      <a:pt x="217995" y="78383"/>
                    </a:cubicBezTo>
                    <a:lnTo>
                      <a:pt x="217995" y="78383"/>
                    </a:lnTo>
                    <a:cubicBezTo>
                      <a:pt x="218110" y="78383"/>
                      <a:pt x="218672" y="79276"/>
                      <a:pt x="218705" y="79573"/>
                    </a:cubicBezTo>
                    <a:cubicBezTo>
                      <a:pt x="218854" y="77755"/>
                      <a:pt x="218920" y="75954"/>
                      <a:pt x="218904" y="74153"/>
                    </a:cubicBezTo>
                    <a:cubicBezTo>
                      <a:pt x="219184" y="73442"/>
                      <a:pt x="219432" y="72715"/>
                      <a:pt x="219680" y="71988"/>
                    </a:cubicBezTo>
                    <a:lnTo>
                      <a:pt x="220358" y="71988"/>
                    </a:lnTo>
                    <a:cubicBezTo>
                      <a:pt x="220639" y="72037"/>
                      <a:pt x="220870" y="72153"/>
                      <a:pt x="221002" y="72467"/>
                    </a:cubicBezTo>
                    <a:cubicBezTo>
                      <a:pt x="221135" y="72781"/>
                      <a:pt x="221151" y="73310"/>
                      <a:pt x="220936" y="74169"/>
                    </a:cubicBezTo>
                    <a:cubicBezTo>
                      <a:pt x="221168" y="73706"/>
                      <a:pt x="221399" y="73211"/>
                      <a:pt x="221630" y="72550"/>
                    </a:cubicBezTo>
                    <a:cubicBezTo>
                      <a:pt x="221845" y="71888"/>
                      <a:pt x="222110" y="71079"/>
                      <a:pt x="222258" y="70038"/>
                    </a:cubicBezTo>
                    <a:lnTo>
                      <a:pt x="222258" y="70038"/>
                    </a:lnTo>
                    <a:cubicBezTo>
                      <a:pt x="222077" y="70451"/>
                      <a:pt x="221515" y="70880"/>
                      <a:pt x="221201" y="70880"/>
                    </a:cubicBezTo>
                    <a:cubicBezTo>
                      <a:pt x="221035" y="70880"/>
                      <a:pt x="220953" y="70748"/>
                      <a:pt x="221019" y="70451"/>
                    </a:cubicBezTo>
                    <a:cubicBezTo>
                      <a:pt x="222440" y="68269"/>
                      <a:pt x="221944" y="68881"/>
                      <a:pt x="223266" y="66104"/>
                    </a:cubicBezTo>
                    <a:lnTo>
                      <a:pt x="223266" y="66104"/>
                    </a:lnTo>
                    <a:cubicBezTo>
                      <a:pt x="223184" y="66253"/>
                      <a:pt x="223085" y="66319"/>
                      <a:pt x="223002" y="66319"/>
                    </a:cubicBezTo>
                    <a:cubicBezTo>
                      <a:pt x="222622" y="66319"/>
                      <a:pt x="222225" y="65245"/>
                      <a:pt x="222473" y="64055"/>
                    </a:cubicBezTo>
                    <a:lnTo>
                      <a:pt x="222473" y="64055"/>
                    </a:lnTo>
                    <a:cubicBezTo>
                      <a:pt x="222572" y="64320"/>
                      <a:pt x="223465" y="64171"/>
                      <a:pt x="223547" y="64667"/>
                    </a:cubicBezTo>
                    <a:cubicBezTo>
                      <a:pt x="223498" y="64006"/>
                      <a:pt x="223481" y="63345"/>
                      <a:pt x="223399" y="62684"/>
                    </a:cubicBezTo>
                    <a:lnTo>
                      <a:pt x="223200" y="60816"/>
                    </a:lnTo>
                    <a:lnTo>
                      <a:pt x="223200" y="60816"/>
                    </a:lnTo>
                    <a:cubicBezTo>
                      <a:pt x="223233" y="61031"/>
                      <a:pt x="223333" y="61114"/>
                      <a:pt x="223465" y="61114"/>
                    </a:cubicBezTo>
                    <a:cubicBezTo>
                      <a:pt x="223762" y="61114"/>
                      <a:pt x="224208" y="60634"/>
                      <a:pt x="224473" y="60089"/>
                    </a:cubicBezTo>
                    <a:lnTo>
                      <a:pt x="224473" y="60089"/>
                    </a:lnTo>
                    <a:cubicBezTo>
                      <a:pt x="224456" y="60106"/>
                      <a:pt x="224440" y="60106"/>
                      <a:pt x="224440" y="60106"/>
                    </a:cubicBezTo>
                    <a:cubicBezTo>
                      <a:pt x="224357" y="60106"/>
                      <a:pt x="224456" y="59312"/>
                      <a:pt x="224572" y="58354"/>
                    </a:cubicBezTo>
                    <a:cubicBezTo>
                      <a:pt x="224704" y="57296"/>
                      <a:pt x="224787" y="56057"/>
                      <a:pt x="224787" y="55511"/>
                    </a:cubicBezTo>
                    <a:lnTo>
                      <a:pt x="224787" y="55511"/>
                    </a:lnTo>
                    <a:lnTo>
                      <a:pt x="224423" y="57197"/>
                    </a:lnTo>
                    <a:cubicBezTo>
                      <a:pt x="224688" y="54933"/>
                      <a:pt x="224274" y="53793"/>
                      <a:pt x="223911" y="52685"/>
                    </a:cubicBezTo>
                    <a:cubicBezTo>
                      <a:pt x="223481" y="51562"/>
                      <a:pt x="223118" y="50487"/>
                      <a:pt x="222969" y="48289"/>
                    </a:cubicBezTo>
                    <a:lnTo>
                      <a:pt x="222969" y="48289"/>
                    </a:lnTo>
                    <a:cubicBezTo>
                      <a:pt x="223085" y="48521"/>
                      <a:pt x="223415" y="48818"/>
                      <a:pt x="223729" y="48818"/>
                    </a:cubicBezTo>
                    <a:cubicBezTo>
                      <a:pt x="224076" y="48818"/>
                      <a:pt x="224407" y="48455"/>
                      <a:pt x="224390" y="47232"/>
                    </a:cubicBezTo>
                    <a:cubicBezTo>
                      <a:pt x="224208" y="46984"/>
                      <a:pt x="223944" y="46587"/>
                      <a:pt x="223597" y="46075"/>
                    </a:cubicBezTo>
                    <a:cubicBezTo>
                      <a:pt x="223266" y="45563"/>
                      <a:pt x="222870" y="44951"/>
                      <a:pt x="222407" y="44241"/>
                    </a:cubicBezTo>
                    <a:cubicBezTo>
                      <a:pt x="222357" y="44141"/>
                      <a:pt x="222291" y="44042"/>
                      <a:pt x="222225" y="43943"/>
                    </a:cubicBezTo>
                    <a:cubicBezTo>
                      <a:pt x="222143" y="43447"/>
                      <a:pt x="222077" y="42935"/>
                      <a:pt x="221977" y="42423"/>
                    </a:cubicBezTo>
                    <a:cubicBezTo>
                      <a:pt x="221779" y="41365"/>
                      <a:pt x="221531" y="40241"/>
                      <a:pt x="221250" y="39085"/>
                    </a:cubicBezTo>
                    <a:lnTo>
                      <a:pt x="221250" y="39085"/>
                    </a:lnTo>
                    <a:cubicBezTo>
                      <a:pt x="221399" y="39332"/>
                      <a:pt x="221564" y="39597"/>
                      <a:pt x="221713" y="39845"/>
                    </a:cubicBezTo>
                    <a:cubicBezTo>
                      <a:pt x="222225" y="40721"/>
                      <a:pt x="222738" y="41613"/>
                      <a:pt x="223167" y="42505"/>
                    </a:cubicBezTo>
                    <a:cubicBezTo>
                      <a:pt x="223580" y="43381"/>
                      <a:pt x="223977" y="44224"/>
                      <a:pt x="224241" y="44935"/>
                    </a:cubicBezTo>
                    <a:cubicBezTo>
                      <a:pt x="224225" y="43200"/>
                      <a:pt x="224539" y="44406"/>
                      <a:pt x="224093" y="41861"/>
                    </a:cubicBezTo>
                    <a:cubicBezTo>
                      <a:pt x="224109" y="41696"/>
                      <a:pt x="224142" y="41630"/>
                      <a:pt x="224175" y="41630"/>
                    </a:cubicBezTo>
                    <a:cubicBezTo>
                      <a:pt x="224258" y="41630"/>
                      <a:pt x="224390" y="41894"/>
                      <a:pt x="224489" y="42258"/>
                    </a:cubicBezTo>
                    <a:cubicBezTo>
                      <a:pt x="224671" y="42803"/>
                      <a:pt x="224836" y="43563"/>
                      <a:pt x="224902" y="43943"/>
                    </a:cubicBezTo>
                    <a:cubicBezTo>
                      <a:pt x="224655" y="41927"/>
                      <a:pt x="224308" y="39944"/>
                      <a:pt x="223894" y="37977"/>
                    </a:cubicBezTo>
                    <a:cubicBezTo>
                      <a:pt x="223861" y="37994"/>
                      <a:pt x="223845" y="38010"/>
                      <a:pt x="223812" y="38010"/>
                    </a:cubicBezTo>
                    <a:cubicBezTo>
                      <a:pt x="223531" y="38010"/>
                      <a:pt x="223151" y="37019"/>
                      <a:pt x="222738" y="36044"/>
                    </a:cubicBezTo>
                    <a:cubicBezTo>
                      <a:pt x="222324" y="35069"/>
                      <a:pt x="221895" y="34094"/>
                      <a:pt x="221663" y="34094"/>
                    </a:cubicBezTo>
                    <a:cubicBezTo>
                      <a:pt x="221630" y="34094"/>
                      <a:pt x="221614" y="34094"/>
                      <a:pt x="221597" y="34110"/>
                    </a:cubicBezTo>
                    <a:cubicBezTo>
                      <a:pt x="222440" y="36093"/>
                      <a:pt x="223200" y="38126"/>
                      <a:pt x="223878" y="40192"/>
                    </a:cubicBezTo>
                    <a:cubicBezTo>
                      <a:pt x="223861" y="40208"/>
                      <a:pt x="223828" y="40225"/>
                      <a:pt x="223795" y="40225"/>
                    </a:cubicBezTo>
                    <a:cubicBezTo>
                      <a:pt x="223481" y="40225"/>
                      <a:pt x="222886" y="39432"/>
                      <a:pt x="222258" y="38209"/>
                    </a:cubicBezTo>
                    <a:cubicBezTo>
                      <a:pt x="221548" y="36854"/>
                      <a:pt x="220754" y="34986"/>
                      <a:pt x="220176" y="33003"/>
                    </a:cubicBezTo>
                    <a:cubicBezTo>
                      <a:pt x="220143" y="32722"/>
                      <a:pt x="220226" y="32606"/>
                      <a:pt x="220374" y="32606"/>
                    </a:cubicBezTo>
                    <a:cubicBezTo>
                      <a:pt x="220556" y="32606"/>
                      <a:pt x="220821" y="32788"/>
                      <a:pt x="221068" y="32953"/>
                    </a:cubicBezTo>
                    <a:cubicBezTo>
                      <a:pt x="221316" y="33119"/>
                      <a:pt x="221548" y="33300"/>
                      <a:pt x="221647" y="33300"/>
                    </a:cubicBezTo>
                    <a:cubicBezTo>
                      <a:pt x="221647" y="33300"/>
                      <a:pt x="221663" y="33300"/>
                      <a:pt x="221663" y="33284"/>
                    </a:cubicBezTo>
                    <a:cubicBezTo>
                      <a:pt x="221482" y="33053"/>
                      <a:pt x="221085" y="32144"/>
                      <a:pt x="220721" y="31235"/>
                    </a:cubicBezTo>
                    <a:cubicBezTo>
                      <a:pt x="220341" y="30326"/>
                      <a:pt x="220011" y="29433"/>
                      <a:pt x="220011" y="29235"/>
                    </a:cubicBezTo>
                    <a:lnTo>
                      <a:pt x="220011" y="29235"/>
                    </a:lnTo>
                    <a:cubicBezTo>
                      <a:pt x="220341" y="29747"/>
                      <a:pt x="220622" y="30276"/>
                      <a:pt x="220936" y="30805"/>
                    </a:cubicBezTo>
                    <a:cubicBezTo>
                      <a:pt x="220391" y="28508"/>
                      <a:pt x="218854" y="27500"/>
                      <a:pt x="218325" y="24707"/>
                    </a:cubicBezTo>
                    <a:cubicBezTo>
                      <a:pt x="217995" y="23798"/>
                      <a:pt x="217895" y="21716"/>
                      <a:pt x="217466" y="21716"/>
                    </a:cubicBezTo>
                    <a:cubicBezTo>
                      <a:pt x="217482" y="22773"/>
                      <a:pt x="216772" y="23600"/>
                      <a:pt x="216028" y="23947"/>
                    </a:cubicBezTo>
                    <a:cubicBezTo>
                      <a:pt x="215582" y="22972"/>
                      <a:pt x="215103" y="21997"/>
                      <a:pt x="214623" y="21022"/>
                    </a:cubicBezTo>
                    <a:lnTo>
                      <a:pt x="214623" y="21022"/>
                    </a:lnTo>
                    <a:lnTo>
                      <a:pt x="214904" y="21038"/>
                    </a:lnTo>
                    <a:lnTo>
                      <a:pt x="214623" y="20476"/>
                    </a:lnTo>
                    <a:lnTo>
                      <a:pt x="214408" y="20609"/>
                    </a:lnTo>
                    <a:cubicBezTo>
                      <a:pt x="213913" y="19634"/>
                      <a:pt x="213384" y="18659"/>
                      <a:pt x="212839" y="17700"/>
                    </a:cubicBezTo>
                    <a:cubicBezTo>
                      <a:pt x="212872" y="17634"/>
                      <a:pt x="212921" y="17601"/>
                      <a:pt x="213004" y="17601"/>
                    </a:cubicBezTo>
                    <a:cubicBezTo>
                      <a:pt x="213202" y="17601"/>
                      <a:pt x="213533" y="17799"/>
                      <a:pt x="213863" y="18014"/>
                    </a:cubicBezTo>
                    <a:cubicBezTo>
                      <a:pt x="214227" y="18245"/>
                      <a:pt x="214574" y="18510"/>
                      <a:pt x="214789" y="18510"/>
                    </a:cubicBezTo>
                    <a:cubicBezTo>
                      <a:pt x="214904" y="18510"/>
                      <a:pt x="214970" y="18394"/>
                      <a:pt x="214937" y="18113"/>
                    </a:cubicBezTo>
                    <a:lnTo>
                      <a:pt x="214921" y="18113"/>
                    </a:lnTo>
                    <a:cubicBezTo>
                      <a:pt x="214739" y="18113"/>
                      <a:pt x="214128" y="17469"/>
                      <a:pt x="213896" y="17204"/>
                    </a:cubicBezTo>
                    <a:cubicBezTo>
                      <a:pt x="213500" y="16246"/>
                      <a:pt x="214590" y="17287"/>
                      <a:pt x="213367" y="15419"/>
                    </a:cubicBezTo>
                    <a:cubicBezTo>
                      <a:pt x="213119" y="15419"/>
                      <a:pt x="212756" y="14940"/>
                      <a:pt x="212425" y="14477"/>
                    </a:cubicBezTo>
                    <a:cubicBezTo>
                      <a:pt x="212111" y="13998"/>
                      <a:pt x="211847" y="13519"/>
                      <a:pt x="211830" y="13519"/>
                    </a:cubicBezTo>
                    <a:lnTo>
                      <a:pt x="211830" y="13519"/>
                    </a:lnTo>
                    <a:cubicBezTo>
                      <a:pt x="211797" y="13519"/>
                      <a:pt x="211946" y="13866"/>
                      <a:pt x="212359" y="14808"/>
                    </a:cubicBezTo>
                    <a:cubicBezTo>
                      <a:pt x="211698" y="13949"/>
                      <a:pt x="211401" y="13469"/>
                      <a:pt x="211087" y="12924"/>
                    </a:cubicBezTo>
                    <a:cubicBezTo>
                      <a:pt x="210938" y="12643"/>
                      <a:pt x="210773" y="12362"/>
                      <a:pt x="210541" y="12032"/>
                    </a:cubicBezTo>
                    <a:cubicBezTo>
                      <a:pt x="210327" y="11685"/>
                      <a:pt x="210062" y="11271"/>
                      <a:pt x="209649" y="10776"/>
                    </a:cubicBezTo>
                    <a:lnTo>
                      <a:pt x="209649" y="10776"/>
                    </a:lnTo>
                    <a:cubicBezTo>
                      <a:pt x="209682" y="10941"/>
                      <a:pt x="209616" y="11024"/>
                      <a:pt x="209484" y="11024"/>
                    </a:cubicBezTo>
                    <a:cubicBezTo>
                      <a:pt x="209252" y="11024"/>
                      <a:pt x="208806" y="10792"/>
                      <a:pt x="208277" y="10462"/>
                    </a:cubicBezTo>
                    <a:cubicBezTo>
                      <a:pt x="207996" y="10296"/>
                      <a:pt x="207699" y="10098"/>
                      <a:pt x="207401" y="9900"/>
                    </a:cubicBezTo>
                    <a:cubicBezTo>
                      <a:pt x="206790" y="9189"/>
                      <a:pt x="206179" y="8528"/>
                      <a:pt x="205551" y="7900"/>
                    </a:cubicBezTo>
                    <a:cubicBezTo>
                      <a:pt x="205518" y="7834"/>
                      <a:pt x="205501" y="7785"/>
                      <a:pt x="205484" y="7751"/>
                    </a:cubicBezTo>
                    <a:cubicBezTo>
                      <a:pt x="203964" y="6198"/>
                      <a:pt x="202692" y="5091"/>
                      <a:pt x="201353" y="4099"/>
                    </a:cubicBezTo>
                    <a:cubicBezTo>
                      <a:pt x="200031" y="3124"/>
                      <a:pt x="198610" y="2281"/>
                      <a:pt x="196627" y="1620"/>
                    </a:cubicBezTo>
                    <a:cubicBezTo>
                      <a:pt x="196313" y="1372"/>
                      <a:pt x="194363" y="695"/>
                      <a:pt x="195255" y="629"/>
                    </a:cubicBezTo>
                    <a:lnTo>
                      <a:pt x="195139" y="629"/>
                    </a:lnTo>
                    <a:cubicBezTo>
                      <a:pt x="194858" y="629"/>
                      <a:pt x="194594" y="678"/>
                      <a:pt x="194247" y="678"/>
                    </a:cubicBezTo>
                    <a:cubicBezTo>
                      <a:pt x="194131" y="695"/>
                      <a:pt x="193999" y="695"/>
                      <a:pt x="193850" y="695"/>
                    </a:cubicBezTo>
                    <a:lnTo>
                      <a:pt x="193602" y="695"/>
                    </a:lnTo>
                    <a:cubicBezTo>
                      <a:pt x="193470" y="695"/>
                      <a:pt x="193354" y="678"/>
                      <a:pt x="193206" y="678"/>
                    </a:cubicBezTo>
                    <a:lnTo>
                      <a:pt x="192760" y="678"/>
                    </a:lnTo>
                    <a:cubicBezTo>
                      <a:pt x="191504" y="364"/>
                      <a:pt x="192214" y="364"/>
                      <a:pt x="193040" y="348"/>
                    </a:cubicBezTo>
                    <a:cubicBezTo>
                      <a:pt x="193321" y="348"/>
                      <a:pt x="193619" y="364"/>
                      <a:pt x="193834" y="364"/>
                    </a:cubicBezTo>
                    <a:cubicBezTo>
                      <a:pt x="194247" y="364"/>
                      <a:pt x="194429" y="315"/>
                      <a:pt x="193801" y="1"/>
                    </a:cubicBezTo>
                    <a:close/>
                  </a:path>
                </a:pathLst>
              </a:custGeom>
              <a:solidFill>
                <a:srgbClr val="FCDBC0"/>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latin typeface="Cambria" panose="02040503050406030204" pitchFamily="18" charset="0"/>
                  <a:ea typeface="Cambria" panose="02040503050406030204" pitchFamily="18" charset="0"/>
                </a:endParaRPr>
              </a:p>
            </p:txBody>
          </p:sp>
          <p:sp>
            <p:nvSpPr>
              <p:cNvPr id="15" name="Google Shape;5478;p45">
                <a:extLst>
                  <a:ext uri="{FF2B5EF4-FFF2-40B4-BE49-F238E27FC236}">
                    <a16:creationId xmlns:a16="http://schemas.microsoft.com/office/drawing/2014/main" id="{9F227F76-3F95-B831-2A5A-72030BB4DA6E}"/>
                  </a:ext>
                </a:extLst>
              </p:cNvPr>
              <p:cNvSpPr/>
              <p:nvPr/>
            </p:nvSpPr>
            <p:spPr>
              <a:xfrm flipV="1">
                <a:off x="5880325" y="2699556"/>
                <a:ext cx="3121300" cy="1156422"/>
              </a:xfrm>
              <a:custGeom>
                <a:avLst/>
                <a:gdLst/>
                <a:ahLst/>
                <a:cxnLst/>
                <a:rect l="l" t="t" r="r" b="b"/>
                <a:pathLst>
                  <a:path w="224903" h="127680" extrusionOk="0">
                    <a:moveTo>
                      <a:pt x="205633" y="99999"/>
                    </a:moveTo>
                    <a:cubicBezTo>
                      <a:pt x="205632" y="100000"/>
                      <a:pt x="205631" y="100001"/>
                      <a:pt x="205630" y="100002"/>
                    </a:cubicBezTo>
                    <a:lnTo>
                      <a:pt x="205630" y="100002"/>
                    </a:lnTo>
                    <a:cubicBezTo>
                      <a:pt x="205631" y="100001"/>
                      <a:pt x="205632" y="100000"/>
                      <a:pt x="205633" y="99999"/>
                    </a:cubicBezTo>
                    <a:close/>
                    <a:moveTo>
                      <a:pt x="194445" y="109419"/>
                    </a:moveTo>
                    <a:cubicBezTo>
                      <a:pt x="194164" y="109848"/>
                      <a:pt x="193503" y="110278"/>
                      <a:pt x="192710" y="110691"/>
                    </a:cubicBezTo>
                    <a:cubicBezTo>
                      <a:pt x="193189" y="110262"/>
                      <a:pt x="193751" y="109832"/>
                      <a:pt x="194445" y="109419"/>
                    </a:cubicBezTo>
                    <a:close/>
                    <a:moveTo>
                      <a:pt x="192032" y="110113"/>
                    </a:moveTo>
                    <a:lnTo>
                      <a:pt x="192032" y="110113"/>
                    </a:lnTo>
                    <a:cubicBezTo>
                      <a:pt x="192148" y="110245"/>
                      <a:pt x="191900" y="110708"/>
                      <a:pt x="191570" y="111220"/>
                    </a:cubicBezTo>
                    <a:cubicBezTo>
                      <a:pt x="191140" y="111385"/>
                      <a:pt x="190710" y="111567"/>
                      <a:pt x="190297" y="111716"/>
                    </a:cubicBezTo>
                    <a:cubicBezTo>
                      <a:pt x="190396" y="111551"/>
                      <a:pt x="190495" y="111385"/>
                      <a:pt x="190578" y="111220"/>
                    </a:cubicBezTo>
                    <a:cubicBezTo>
                      <a:pt x="191074" y="110857"/>
                      <a:pt x="191553" y="110493"/>
                      <a:pt x="192032" y="110113"/>
                    </a:cubicBezTo>
                    <a:close/>
                    <a:moveTo>
                      <a:pt x="74235" y="113815"/>
                    </a:moveTo>
                    <a:lnTo>
                      <a:pt x="74235" y="113815"/>
                    </a:lnTo>
                    <a:cubicBezTo>
                      <a:pt x="74362" y="113826"/>
                      <a:pt x="74480" y="113830"/>
                      <a:pt x="74590" y="113831"/>
                    </a:cubicBezTo>
                    <a:lnTo>
                      <a:pt x="74590" y="113831"/>
                    </a:lnTo>
                    <a:lnTo>
                      <a:pt x="74235" y="113815"/>
                    </a:lnTo>
                    <a:close/>
                    <a:moveTo>
                      <a:pt x="143264" y="125449"/>
                    </a:moveTo>
                    <a:cubicBezTo>
                      <a:pt x="143760" y="125449"/>
                      <a:pt x="144272" y="125680"/>
                      <a:pt x="145049" y="125879"/>
                    </a:cubicBezTo>
                    <a:cubicBezTo>
                      <a:pt x="144768" y="125879"/>
                      <a:pt x="144405" y="125895"/>
                      <a:pt x="144025" y="125895"/>
                    </a:cubicBezTo>
                    <a:cubicBezTo>
                      <a:pt x="143413" y="125895"/>
                      <a:pt x="142769" y="125846"/>
                      <a:pt x="142488" y="125631"/>
                    </a:cubicBezTo>
                    <a:cubicBezTo>
                      <a:pt x="142769" y="125498"/>
                      <a:pt x="143016" y="125449"/>
                      <a:pt x="143264" y="125449"/>
                    </a:cubicBezTo>
                    <a:close/>
                    <a:moveTo>
                      <a:pt x="193801" y="1"/>
                    </a:moveTo>
                    <a:cubicBezTo>
                      <a:pt x="193751" y="100"/>
                      <a:pt x="193503" y="116"/>
                      <a:pt x="193140" y="166"/>
                    </a:cubicBezTo>
                    <a:cubicBezTo>
                      <a:pt x="192776" y="232"/>
                      <a:pt x="192280" y="282"/>
                      <a:pt x="191751" y="315"/>
                    </a:cubicBezTo>
                    <a:cubicBezTo>
                      <a:pt x="190694" y="447"/>
                      <a:pt x="189454" y="662"/>
                      <a:pt x="188578" y="943"/>
                    </a:cubicBezTo>
                    <a:cubicBezTo>
                      <a:pt x="188694" y="1042"/>
                      <a:pt x="188909" y="1075"/>
                      <a:pt x="189190" y="1075"/>
                    </a:cubicBezTo>
                    <a:cubicBezTo>
                      <a:pt x="189289" y="1075"/>
                      <a:pt x="189405" y="1075"/>
                      <a:pt x="189520" y="1058"/>
                    </a:cubicBezTo>
                    <a:cubicBezTo>
                      <a:pt x="189967" y="1025"/>
                      <a:pt x="190529" y="992"/>
                      <a:pt x="191123" y="910"/>
                    </a:cubicBezTo>
                    <a:cubicBezTo>
                      <a:pt x="191421" y="860"/>
                      <a:pt x="191735" y="844"/>
                      <a:pt x="192049" y="827"/>
                    </a:cubicBezTo>
                    <a:cubicBezTo>
                      <a:pt x="192363" y="794"/>
                      <a:pt x="192677" y="778"/>
                      <a:pt x="192991" y="761"/>
                    </a:cubicBezTo>
                    <a:cubicBezTo>
                      <a:pt x="193189" y="744"/>
                      <a:pt x="193387" y="744"/>
                      <a:pt x="193586" y="744"/>
                    </a:cubicBezTo>
                    <a:lnTo>
                      <a:pt x="194660" y="744"/>
                    </a:lnTo>
                    <a:cubicBezTo>
                      <a:pt x="194627" y="943"/>
                      <a:pt x="194396" y="1125"/>
                      <a:pt x="194015" y="1273"/>
                    </a:cubicBezTo>
                    <a:cubicBezTo>
                      <a:pt x="193883" y="1323"/>
                      <a:pt x="193718" y="1372"/>
                      <a:pt x="193536" y="1422"/>
                    </a:cubicBezTo>
                    <a:cubicBezTo>
                      <a:pt x="192991" y="1372"/>
                      <a:pt x="192462" y="1339"/>
                      <a:pt x="191917" y="1339"/>
                    </a:cubicBezTo>
                    <a:cubicBezTo>
                      <a:pt x="188264" y="1339"/>
                      <a:pt x="184678" y="2529"/>
                      <a:pt x="181142" y="4000"/>
                    </a:cubicBezTo>
                    <a:cubicBezTo>
                      <a:pt x="178448" y="4843"/>
                      <a:pt x="171805" y="8363"/>
                      <a:pt x="167508" y="9107"/>
                    </a:cubicBezTo>
                    <a:cubicBezTo>
                      <a:pt x="166963" y="9404"/>
                      <a:pt x="166120" y="9801"/>
                      <a:pt x="165938" y="9999"/>
                    </a:cubicBezTo>
                    <a:cubicBezTo>
                      <a:pt x="160699" y="11519"/>
                      <a:pt x="155295" y="12610"/>
                      <a:pt x="149825" y="13469"/>
                    </a:cubicBezTo>
                    <a:cubicBezTo>
                      <a:pt x="149875" y="13387"/>
                      <a:pt x="149858" y="13321"/>
                      <a:pt x="149776" y="13255"/>
                    </a:cubicBezTo>
                    <a:lnTo>
                      <a:pt x="147710" y="13800"/>
                    </a:lnTo>
                    <a:cubicBezTo>
                      <a:pt x="147627" y="13800"/>
                      <a:pt x="147545" y="13816"/>
                      <a:pt x="147462" y="13833"/>
                    </a:cubicBezTo>
                    <a:cubicBezTo>
                      <a:pt x="147528" y="13717"/>
                      <a:pt x="148173" y="13453"/>
                      <a:pt x="147578" y="13453"/>
                    </a:cubicBezTo>
                    <a:lnTo>
                      <a:pt x="147561" y="13453"/>
                    </a:lnTo>
                    <a:cubicBezTo>
                      <a:pt x="147528" y="13602"/>
                      <a:pt x="147231" y="13767"/>
                      <a:pt x="146768" y="13932"/>
                    </a:cubicBezTo>
                    <a:cubicBezTo>
                      <a:pt x="145611" y="14097"/>
                      <a:pt x="144454" y="14263"/>
                      <a:pt x="143297" y="14411"/>
                    </a:cubicBezTo>
                    <a:cubicBezTo>
                      <a:pt x="143248" y="14411"/>
                      <a:pt x="143182" y="14411"/>
                      <a:pt x="143116" y="14395"/>
                    </a:cubicBezTo>
                    <a:cubicBezTo>
                      <a:pt x="143066" y="14411"/>
                      <a:pt x="143016" y="14428"/>
                      <a:pt x="142967" y="14444"/>
                    </a:cubicBezTo>
                    <a:cubicBezTo>
                      <a:pt x="142025" y="14577"/>
                      <a:pt x="141083" y="14692"/>
                      <a:pt x="140141" y="14808"/>
                    </a:cubicBezTo>
                    <a:lnTo>
                      <a:pt x="140042" y="14808"/>
                    </a:lnTo>
                    <a:cubicBezTo>
                      <a:pt x="139959" y="14808"/>
                      <a:pt x="139843" y="14808"/>
                      <a:pt x="139711" y="14825"/>
                    </a:cubicBezTo>
                    <a:cubicBezTo>
                      <a:pt x="139496" y="14891"/>
                      <a:pt x="139232" y="14907"/>
                      <a:pt x="139001" y="14957"/>
                    </a:cubicBezTo>
                    <a:cubicBezTo>
                      <a:pt x="133349" y="15651"/>
                      <a:pt x="127713" y="16262"/>
                      <a:pt x="122210" y="17072"/>
                    </a:cubicBezTo>
                    <a:cubicBezTo>
                      <a:pt x="103817" y="19749"/>
                      <a:pt x="85407" y="22426"/>
                      <a:pt x="67014" y="25104"/>
                    </a:cubicBezTo>
                    <a:cubicBezTo>
                      <a:pt x="65328" y="25352"/>
                      <a:pt x="63659" y="25599"/>
                      <a:pt x="61973" y="25864"/>
                    </a:cubicBezTo>
                    <a:cubicBezTo>
                      <a:pt x="60998" y="25616"/>
                      <a:pt x="59957" y="25368"/>
                      <a:pt x="60040" y="24938"/>
                    </a:cubicBezTo>
                    <a:lnTo>
                      <a:pt x="60040" y="24938"/>
                    </a:lnTo>
                    <a:cubicBezTo>
                      <a:pt x="57776" y="26112"/>
                      <a:pt x="53429" y="24790"/>
                      <a:pt x="49711" y="26723"/>
                    </a:cubicBezTo>
                    <a:cubicBezTo>
                      <a:pt x="48802" y="26723"/>
                      <a:pt x="50389" y="26294"/>
                      <a:pt x="49876" y="26178"/>
                    </a:cubicBezTo>
                    <a:lnTo>
                      <a:pt x="49876" y="26178"/>
                    </a:lnTo>
                    <a:cubicBezTo>
                      <a:pt x="48967" y="26756"/>
                      <a:pt x="47777" y="27103"/>
                      <a:pt x="45497" y="27434"/>
                    </a:cubicBezTo>
                    <a:lnTo>
                      <a:pt x="45728" y="27269"/>
                    </a:lnTo>
                    <a:lnTo>
                      <a:pt x="45728" y="27269"/>
                    </a:lnTo>
                    <a:cubicBezTo>
                      <a:pt x="44175" y="27665"/>
                      <a:pt x="42836" y="27996"/>
                      <a:pt x="41597" y="28310"/>
                    </a:cubicBezTo>
                    <a:cubicBezTo>
                      <a:pt x="40969" y="28458"/>
                      <a:pt x="40374" y="28607"/>
                      <a:pt x="39779" y="28756"/>
                    </a:cubicBezTo>
                    <a:cubicBezTo>
                      <a:pt x="39200" y="28905"/>
                      <a:pt x="38622" y="29053"/>
                      <a:pt x="38027" y="29202"/>
                    </a:cubicBezTo>
                    <a:cubicBezTo>
                      <a:pt x="35697" y="29814"/>
                      <a:pt x="33251" y="30475"/>
                      <a:pt x="29814" y="31780"/>
                    </a:cubicBezTo>
                    <a:lnTo>
                      <a:pt x="30491" y="31978"/>
                    </a:lnTo>
                    <a:cubicBezTo>
                      <a:pt x="29037" y="32557"/>
                      <a:pt x="28673" y="32540"/>
                      <a:pt x="27946" y="32755"/>
                    </a:cubicBezTo>
                    <a:cubicBezTo>
                      <a:pt x="27715" y="33020"/>
                      <a:pt x="27682" y="33119"/>
                      <a:pt x="27814" y="33119"/>
                    </a:cubicBezTo>
                    <a:cubicBezTo>
                      <a:pt x="28012" y="33119"/>
                      <a:pt x="28657" y="32821"/>
                      <a:pt x="29318" y="32557"/>
                    </a:cubicBezTo>
                    <a:cubicBezTo>
                      <a:pt x="29962" y="32292"/>
                      <a:pt x="30624" y="32028"/>
                      <a:pt x="30871" y="32028"/>
                    </a:cubicBezTo>
                    <a:cubicBezTo>
                      <a:pt x="31020" y="32028"/>
                      <a:pt x="31037" y="32111"/>
                      <a:pt x="30805" y="32375"/>
                    </a:cubicBezTo>
                    <a:lnTo>
                      <a:pt x="30789" y="32375"/>
                    </a:lnTo>
                    <a:cubicBezTo>
                      <a:pt x="30227" y="32375"/>
                      <a:pt x="29318" y="32639"/>
                      <a:pt x="28244" y="33053"/>
                    </a:cubicBezTo>
                    <a:cubicBezTo>
                      <a:pt x="27715" y="33267"/>
                      <a:pt x="27137" y="33532"/>
                      <a:pt x="26542" y="33813"/>
                    </a:cubicBezTo>
                    <a:cubicBezTo>
                      <a:pt x="26244" y="33962"/>
                      <a:pt x="25947" y="34094"/>
                      <a:pt x="25649" y="34242"/>
                    </a:cubicBezTo>
                    <a:cubicBezTo>
                      <a:pt x="25352" y="34391"/>
                      <a:pt x="25054" y="34556"/>
                      <a:pt x="24757" y="34722"/>
                    </a:cubicBezTo>
                    <a:cubicBezTo>
                      <a:pt x="24162" y="35036"/>
                      <a:pt x="23567" y="35350"/>
                      <a:pt x="23022" y="35647"/>
                    </a:cubicBezTo>
                    <a:cubicBezTo>
                      <a:pt x="22460" y="35945"/>
                      <a:pt x="21947" y="36259"/>
                      <a:pt x="21468" y="36507"/>
                    </a:cubicBezTo>
                    <a:cubicBezTo>
                      <a:pt x="20989" y="36754"/>
                      <a:pt x="20543" y="36969"/>
                      <a:pt x="20179" y="37101"/>
                    </a:cubicBezTo>
                    <a:cubicBezTo>
                      <a:pt x="19816" y="37234"/>
                      <a:pt x="19535" y="37333"/>
                      <a:pt x="19303" y="37333"/>
                    </a:cubicBezTo>
                    <a:lnTo>
                      <a:pt x="19287" y="37333"/>
                    </a:lnTo>
                    <a:cubicBezTo>
                      <a:pt x="17254" y="38738"/>
                      <a:pt x="20146" y="37333"/>
                      <a:pt x="18163" y="38754"/>
                    </a:cubicBezTo>
                    <a:lnTo>
                      <a:pt x="17469" y="38919"/>
                    </a:lnTo>
                    <a:lnTo>
                      <a:pt x="17204" y="39580"/>
                    </a:lnTo>
                    <a:cubicBezTo>
                      <a:pt x="16560" y="40060"/>
                      <a:pt x="16031" y="40357"/>
                      <a:pt x="15634" y="40522"/>
                    </a:cubicBezTo>
                    <a:cubicBezTo>
                      <a:pt x="15370" y="40638"/>
                      <a:pt x="15155" y="40688"/>
                      <a:pt x="15023" y="40688"/>
                    </a:cubicBezTo>
                    <a:cubicBezTo>
                      <a:pt x="14957" y="40688"/>
                      <a:pt x="14907" y="40688"/>
                      <a:pt x="14874" y="40655"/>
                    </a:cubicBezTo>
                    <a:cubicBezTo>
                      <a:pt x="15188" y="40423"/>
                      <a:pt x="15684" y="39878"/>
                      <a:pt x="15998" y="39597"/>
                    </a:cubicBezTo>
                    <a:lnTo>
                      <a:pt x="15998" y="39597"/>
                    </a:lnTo>
                    <a:cubicBezTo>
                      <a:pt x="15073" y="40142"/>
                      <a:pt x="13949" y="41134"/>
                      <a:pt x="13056" y="42092"/>
                    </a:cubicBezTo>
                    <a:cubicBezTo>
                      <a:pt x="12594" y="42555"/>
                      <a:pt x="12197" y="43018"/>
                      <a:pt x="11867" y="43381"/>
                    </a:cubicBezTo>
                    <a:cubicBezTo>
                      <a:pt x="11586" y="43712"/>
                      <a:pt x="11354" y="43943"/>
                      <a:pt x="11206" y="44092"/>
                    </a:cubicBezTo>
                    <a:cubicBezTo>
                      <a:pt x="11767" y="43580"/>
                      <a:pt x="12329" y="43051"/>
                      <a:pt x="12924" y="42572"/>
                    </a:cubicBezTo>
                    <a:lnTo>
                      <a:pt x="12924" y="42572"/>
                    </a:lnTo>
                    <a:cubicBezTo>
                      <a:pt x="10611" y="45001"/>
                      <a:pt x="8181" y="47860"/>
                      <a:pt x="6198" y="51000"/>
                    </a:cubicBezTo>
                    <a:cubicBezTo>
                      <a:pt x="4199" y="54107"/>
                      <a:pt x="2662" y="57544"/>
                      <a:pt x="1934" y="60733"/>
                    </a:cubicBezTo>
                    <a:cubicBezTo>
                      <a:pt x="2050" y="60601"/>
                      <a:pt x="2166" y="60469"/>
                      <a:pt x="2298" y="60337"/>
                    </a:cubicBezTo>
                    <a:lnTo>
                      <a:pt x="2298" y="60337"/>
                    </a:lnTo>
                    <a:cubicBezTo>
                      <a:pt x="2001" y="61543"/>
                      <a:pt x="1786" y="62386"/>
                      <a:pt x="1620" y="63047"/>
                    </a:cubicBezTo>
                    <a:cubicBezTo>
                      <a:pt x="1439" y="63708"/>
                      <a:pt x="1323" y="64204"/>
                      <a:pt x="1158" y="64716"/>
                    </a:cubicBezTo>
                    <a:cubicBezTo>
                      <a:pt x="877" y="65724"/>
                      <a:pt x="513" y="66815"/>
                      <a:pt x="414" y="69575"/>
                    </a:cubicBezTo>
                    <a:lnTo>
                      <a:pt x="381" y="69377"/>
                    </a:lnTo>
                    <a:lnTo>
                      <a:pt x="381" y="69377"/>
                    </a:lnTo>
                    <a:cubicBezTo>
                      <a:pt x="447" y="69922"/>
                      <a:pt x="530" y="70566"/>
                      <a:pt x="563" y="71260"/>
                    </a:cubicBezTo>
                    <a:cubicBezTo>
                      <a:pt x="629" y="71955"/>
                      <a:pt x="645" y="72698"/>
                      <a:pt x="712" y="73442"/>
                    </a:cubicBezTo>
                    <a:cubicBezTo>
                      <a:pt x="645" y="73244"/>
                      <a:pt x="612" y="73161"/>
                      <a:pt x="563" y="73161"/>
                    </a:cubicBezTo>
                    <a:cubicBezTo>
                      <a:pt x="480" y="73161"/>
                      <a:pt x="431" y="73607"/>
                      <a:pt x="381" y="74037"/>
                    </a:cubicBezTo>
                    <a:cubicBezTo>
                      <a:pt x="331" y="74417"/>
                      <a:pt x="298" y="74781"/>
                      <a:pt x="216" y="74781"/>
                    </a:cubicBezTo>
                    <a:cubicBezTo>
                      <a:pt x="166" y="74781"/>
                      <a:pt x="100" y="74648"/>
                      <a:pt x="1" y="74301"/>
                    </a:cubicBezTo>
                    <a:lnTo>
                      <a:pt x="1" y="74301"/>
                    </a:lnTo>
                    <a:cubicBezTo>
                      <a:pt x="150" y="74979"/>
                      <a:pt x="249" y="75541"/>
                      <a:pt x="365" y="75987"/>
                    </a:cubicBezTo>
                    <a:cubicBezTo>
                      <a:pt x="480" y="76433"/>
                      <a:pt x="579" y="76780"/>
                      <a:pt x="662" y="77061"/>
                    </a:cubicBezTo>
                    <a:cubicBezTo>
                      <a:pt x="827" y="77606"/>
                      <a:pt x="959" y="77871"/>
                      <a:pt x="1075" y="78086"/>
                    </a:cubicBezTo>
                    <a:cubicBezTo>
                      <a:pt x="1307" y="78482"/>
                      <a:pt x="1505" y="78664"/>
                      <a:pt x="2397" y="80267"/>
                    </a:cubicBezTo>
                    <a:lnTo>
                      <a:pt x="2348" y="81143"/>
                    </a:lnTo>
                    <a:cubicBezTo>
                      <a:pt x="2711" y="81672"/>
                      <a:pt x="2926" y="81936"/>
                      <a:pt x="3207" y="82382"/>
                    </a:cubicBezTo>
                    <a:cubicBezTo>
                      <a:pt x="3356" y="82597"/>
                      <a:pt x="3521" y="82862"/>
                      <a:pt x="3719" y="83209"/>
                    </a:cubicBezTo>
                    <a:cubicBezTo>
                      <a:pt x="3802" y="83391"/>
                      <a:pt x="3918" y="83605"/>
                      <a:pt x="4050" y="83837"/>
                    </a:cubicBezTo>
                    <a:cubicBezTo>
                      <a:pt x="4165" y="84068"/>
                      <a:pt x="4298" y="84332"/>
                      <a:pt x="4479" y="84613"/>
                    </a:cubicBezTo>
                    <a:cubicBezTo>
                      <a:pt x="4182" y="84233"/>
                      <a:pt x="4050" y="84085"/>
                      <a:pt x="3984" y="84085"/>
                    </a:cubicBezTo>
                    <a:lnTo>
                      <a:pt x="3967" y="84085"/>
                    </a:lnTo>
                    <a:cubicBezTo>
                      <a:pt x="3901" y="84134"/>
                      <a:pt x="3918" y="84349"/>
                      <a:pt x="3967" y="84564"/>
                    </a:cubicBezTo>
                    <a:cubicBezTo>
                      <a:pt x="4000" y="84779"/>
                      <a:pt x="4017" y="85010"/>
                      <a:pt x="3918" y="85010"/>
                    </a:cubicBezTo>
                    <a:cubicBezTo>
                      <a:pt x="3818" y="85010"/>
                      <a:pt x="3637" y="84828"/>
                      <a:pt x="3290" y="84349"/>
                    </a:cubicBezTo>
                    <a:lnTo>
                      <a:pt x="3290" y="84349"/>
                    </a:lnTo>
                    <a:cubicBezTo>
                      <a:pt x="4248" y="87142"/>
                      <a:pt x="5702" y="88844"/>
                      <a:pt x="6876" y="90166"/>
                    </a:cubicBezTo>
                    <a:cubicBezTo>
                      <a:pt x="7487" y="90811"/>
                      <a:pt x="8033" y="91373"/>
                      <a:pt x="8479" y="91934"/>
                    </a:cubicBezTo>
                    <a:cubicBezTo>
                      <a:pt x="8958" y="92480"/>
                      <a:pt x="9322" y="93042"/>
                      <a:pt x="9586" y="93736"/>
                    </a:cubicBezTo>
                    <a:cubicBezTo>
                      <a:pt x="9850" y="93851"/>
                      <a:pt x="10032" y="93917"/>
                      <a:pt x="10131" y="93917"/>
                    </a:cubicBezTo>
                    <a:cubicBezTo>
                      <a:pt x="10528" y="93917"/>
                      <a:pt x="9867" y="93141"/>
                      <a:pt x="9156" y="92314"/>
                    </a:cubicBezTo>
                    <a:cubicBezTo>
                      <a:pt x="8694" y="91802"/>
                      <a:pt x="8231" y="91240"/>
                      <a:pt x="7933" y="90877"/>
                    </a:cubicBezTo>
                    <a:cubicBezTo>
                      <a:pt x="7735" y="90645"/>
                      <a:pt x="7619" y="90480"/>
                      <a:pt x="7652" y="90480"/>
                    </a:cubicBezTo>
                    <a:cubicBezTo>
                      <a:pt x="7652" y="90480"/>
                      <a:pt x="7702" y="90530"/>
                      <a:pt x="7801" y="90612"/>
                    </a:cubicBezTo>
                    <a:cubicBezTo>
                      <a:pt x="7702" y="90397"/>
                      <a:pt x="7702" y="90298"/>
                      <a:pt x="7785" y="90298"/>
                    </a:cubicBezTo>
                    <a:cubicBezTo>
                      <a:pt x="7917" y="90298"/>
                      <a:pt x="8264" y="90563"/>
                      <a:pt x="8694" y="90959"/>
                    </a:cubicBezTo>
                    <a:cubicBezTo>
                      <a:pt x="9024" y="91273"/>
                      <a:pt x="9454" y="91637"/>
                      <a:pt x="9834" y="92017"/>
                    </a:cubicBezTo>
                    <a:cubicBezTo>
                      <a:pt x="10231" y="92381"/>
                      <a:pt x="10594" y="92794"/>
                      <a:pt x="10908" y="93108"/>
                    </a:cubicBezTo>
                    <a:cubicBezTo>
                      <a:pt x="11536" y="93719"/>
                      <a:pt x="11867" y="94496"/>
                      <a:pt x="12528" y="95454"/>
                    </a:cubicBezTo>
                    <a:cubicBezTo>
                      <a:pt x="12842" y="95934"/>
                      <a:pt x="13238" y="96479"/>
                      <a:pt x="13800" y="97057"/>
                    </a:cubicBezTo>
                    <a:cubicBezTo>
                      <a:pt x="14081" y="97338"/>
                      <a:pt x="14395" y="97652"/>
                      <a:pt x="14759" y="97966"/>
                    </a:cubicBezTo>
                    <a:cubicBezTo>
                      <a:pt x="15122" y="98264"/>
                      <a:pt x="15519" y="98561"/>
                      <a:pt x="15965" y="98875"/>
                    </a:cubicBezTo>
                    <a:cubicBezTo>
                      <a:pt x="15651" y="98660"/>
                      <a:pt x="15568" y="98677"/>
                      <a:pt x="15221" y="98429"/>
                    </a:cubicBezTo>
                    <a:lnTo>
                      <a:pt x="15221" y="98429"/>
                    </a:lnTo>
                    <a:cubicBezTo>
                      <a:pt x="15849" y="99024"/>
                      <a:pt x="16593" y="99454"/>
                      <a:pt x="17386" y="99867"/>
                    </a:cubicBezTo>
                    <a:cubicBezTo>
                      <a:pt x="17783" y="100082"/>
                      <a:pt x="18179" y="100313"/>
                      <a:pt x="18593" y="100561"/>
                    </a:cubicBezTo>
                    <a:cubicBezTo>
                      <a:pt x="19006" y="100809"/>
                      <a:pt x="19419" y="101090"/>
                      <a:pt x="19832" y="101453"/>
                    </a:cubicBezTo>
                    <a:cubicBezTo>
                      <a:pt x="20477" y="101503"/>
                      <a:pt x="21088" y="101800"/>
                      <a:pt x="21600" y="102065"/>
                    </a:cubicBezTo>
                    <a:cubicBezTo>
                      <a:pt x="21947" y="102230"/>
                      <a:pt x="22245" y="102379"/>
                      <a:pt x="22509" y="102379"/>
                    </a:cubicBezTo>
                    <a:cubicBezTo>
                      <a:pt x="22641" y="102379"/>
                      <a:pt x="22757" y="102329"/>
                      <a:pt x="22873" y="102247"/>
                    </a:cubicBezTo>
                    <a:cubicBezTo>
                      <a:pt x="22228" y="101966"/>
                      <a:pt x="21617" y="101652"/>
                      <a:pt x="20972" y="101371"/>
                    </a:cubicBezTo>
                    <a:cubicBezTo>
                      <a:pt x="20344" y="101073"/>
                      <a:pt x="19733" y="100726"/>
                      <a:pt x="19105" y="100412"/>
                    </a:cubicBezTo>
                    <a:lnTo>
                      <a:pt x="19105" y="100412"/>
                    </a:lnTo>
                    <a:cubicBezTo>
                      <a:pt x="19650" y="100660"/>
                      <a:pt x="20196" y="100875"/>
                      <a:pt x="20774" y="101073"/>
                    </a:cubicBezTo>
                    <a:cubicBezTo>
                      <a:pt x="21352" y="101272"/>
                      <a:pt x="21947" y="101453"/>
                      <a:pt x="22592" y="101668"/>
                    </a:cubicBezTo>
                    <a:cubicBezTo>
                      <a:pt x="23220" y="101883"/>
                      <a:pt x="23897" y="102098"/>
                      <a:pt x="24625" y="102412"/>
                    </a:cubicBezTo>
                    <a:cubicBezTo>
                      <a:pt x="25352" y="102709"/>
                      <a:pt x="26128" y="103056"/>
                      <a:pt x="26988" y="103519"/>
                    </a:cubicBezTo>
                    <a:lnTo>
                      <a:pt x="26905" y="103519"/>
                    </a:lnTo>
                    <a:cubicBezTo>
                      <a:pt x="26492" y="103519"/>
                      <a:pt x="25467" y="103271"/>
                      <a:pt x="24740" y="103089"/>
                    </a:cubicBezTo>
                    <a:lnTo>
                      <a:pt x="24740" y="103089"/>
                    </a:lnTo>
                    <a:cubicBezTo>
                      <a:pt x="25699" y="103734"/>
                      <a:pt x="26806" y="103800"/>
                      <a:pt x="27831" y="104411"/>
                    </a:cubicBezTo>
                    <a:cubicBezTo>
                      <a:pt x="27765" y="104478"/>
                      <a:pt x="27649" y="104511"/>
                      <a:pt x="27484" y="104511"/>
                    </a:cubicBezTo>
                    <a:cubicBezTo>
                      <a:pt x="26971" y="104511"/>
                      <a:pt x="25996" y="104180"/>
                      <a:pt x="24906" y="103717"/>
                    </a:cubicBezTo>
                    <a:cubicBezTo>
                      <a:pt x="24178" y="103436"/>
                      <a:pt x="23418" y="103056"/>
                      <a:pt x="22658" y="102742"/>
                    </a:cubicBezTo>
                    <a:cubicBezTo>
                      <a:pt x="21914" y="102428"/>
                      <a:pt x="21187" y="102114"/>
                      <a:pt x="20559" y="101949"/>
                    </a:cubicBezTo>
                    <a:lnTo>
                      <a:pt x="20559" y="101949"/>
                    </a:lnTo>
                    <a:cubicBezTo>
                      <a:pt x="21038" y="102362"/>
                      <a:pt x="22162" y="102841"/>
                      <a:pt x="23022" y="103139"/>
                    </a:cubicBezTo>
                    <a:cubicBezTo>
                      <a:pt x="23864" y="103453"/>
                      <a:pt x="24393" y="103684"/>
                      <a:pt x="23650" y="103783"/>
                    </a:cubicBezTo>
                    <a:lnTo>
                      <a:pt x="23864" y="103783"/>
                    </a:lnTo>
                    <a:cubicBezTo>
                      <a:pt x="24311" y="103783"/>
                      <a:pt x="24773" y="103866"/>
                      <a:pt x="25236" y="104015"/>
                    </a:cubicBezTo>
                    <a:cubicBezTo>
                      <a:pt x="25765" y="104180"/>
                      <a:pt x="26310" y="104444"/>
                      <a:pt x="26905" y="104692"/>
                    </a:cubicBezTo>
                    <a:cubicBezTo>
                      <a:pt x="28079" y="105205"/>
                      <a:pt x="29417" y="105783"/>
                      <a:pt x="31004" y="105866"/>
                    </a:cubicBezTo>
                    <a:lnTo>
                      <a:pt x="30673" y="106229"/>
                    </a:lnTo>
                    <a:cubicBezTo>
                      <a:pt x="31169" y="106295"/>
                      <a:pt x="32193" y="106411"/>
                      <a:pt x="33053" y="106642"/>
                    </a:cubicBezTo>
                    <a:cubicBezTo>
                      <a:pt x="32474" y="106709"/>
                      <a:pt x="31913" y="106725"/>
                      <a:pt x="31334" y="106758"/>
                    </a:cubicBezTo>
                    <a:cubicBezTo>
                      <a:pt x="33863" y="106989"/>
                      <a:pt x="35895" y="108477"/>
                      <a:pt x="38292" y="108692"/>
                    </a:cubicBezTo>
                    <a:cubicBezTo>
                      <a:pt x="35846" y="108179"/>
                      <a:pt x="35598" y="107948"/>
                      <a:pt x="35730" y="107799"/>
                    </a:cubicBezTo>
                    <a:cubicBezTo>
                      <a:pt x="35846" y="107634"/>
                      <a:pt x="36308" y="107535"/>
                      <a:pt x="35333" y="107122"/>
                    </a:cubicBezTo>
                    <a:lnTo>
                      <a:pt x="35333" y="107122"/>
                    </a:lnTo>
                    <a:cubicBezTo>
                      <a:pt x="38374" y="107551"/>
                      <a:pt x="39167" y="107981"/>
                      <a:pt x="40060" y="108510"/>
                    </a:cubicBezTo>
                    <a:cubicBezTo>
                      <a:pt x="40506" y="108774"/>
                      <a:pt x="40985" y="109055"/>
                      <a:pt x="41762" y="109320"/>
                    </a:cubicBezTo>
                    <a:cubicBezTo>
                      <a:pt x="42506" y="109568"/>
                      <a:pt x="43530" y="109815"/>
                      <a:pt x="45051" y="110014"/>
                    </a:cubicBezTo>
                    <a:cubicBezTo>
                      <a:pt x="44010" y="109848"/>
                      <a:pt x="42159" y="109254"/>
                      <a:pt x="43348" y="109254"/>
                    </a:cubicBezTo>
                    <a:lnTo>
                      <a:pt x="43415" y="109254"/>
                    </a:lnTo>
                    <a:cubicBezTo>
                      <a:pt x="44687" y="109568"/>
                      <a:pt x="46356" y="109981"/>
                      <a:pt x="47116" y="110328"/>
                    </a:cubicBezTo>
                    <a:cubicBezTo>
                      <a:pt x="47976" y="110427"/>
                      <a:pt x="48488" y="110476"/>
                      <a:pt x="48752" y="110476"/>
                    </a:cubicBezTo>
                    <a:cubicBezTo>
                      <a:pt x="49893" y="110476"/>
                      <a:pt x="46869" y="109782"/>
                      <a:pt x="48422" y="109766"/>
                    </a:cubicBezTo>
                    <a:lnTo>
                      <a:pt x="48422" y="109766"/>
                    </a:lnTo>
                    <a:cubicBezTo>
                      <a:pt x="48951" y="110030"/>
                      <a:pt x="49380" y="110113"/>
                      <a:pt x="49810" y="110113"/>
                    </a:cubicBezTo>
                    <a:cubicBezTo>
                      <a:pt x="50174" y="110113"/>
                      <a:pt x="50521" y="110047"/>
                      <a:pt x="50934" y="109997"/>
                    </a:cubicBezTo>
                    <a:cubicBezTo>
                      <a:pt x="51347" y="109931"/>
                      <a:pt x="51810" y="109882"/>
                      <a:pt x="52355" y="109882"/>
                    </a:cubicBezTo>
                    <a:lnTo>
                      <a:pt x="52603" y="109882"/>
                    </a:lnTo>
                    <a:lnTo>
                      <a:pt x="52570" y="110344"/>
                    </a:lnTo>
                    <a:cubicBezTo>
                      <a:pt x="53677" y="110526"/>
                      <a:pt x="54371" y="110609"/>
                      <a:pt x="54817" y="110609"/>
                    </a:cubicBezTo>
                    <a:cubicBezTo>
                      <a:pt x="55396" y="110609"/>
                      <a:pt x="55578" y="110493"/>
                      <a:pt x="55743" y="110377"/>
                    </a:cubicBezTo>
                    <a:cubicBezTo>
                      <a:pt x="55908" y="110262"/>
                      <a:pt x="56057" y="110146"/>
                      <a:pt x="56536" y="110146"/>
                    </a:cubicBezTo>
                    <a:cubicBezTo>
                      <a:pt x="56933" y="110146"/>
                      <a:pt x="57528" y="110229"/>
                      <a:pt x="58519" y="110410"/>
                    </a:cubicBezTo>
                    <a:lnTo>
                      <a:pt x="56536" y="110823"/>
                    </a:lnTo>
                    <a:lnTo>
                      <a:pt x="58916" y="110939"/>
                    </a:lnTo>
                    <a:lnTo>
                      <a:pt x="58371" y="111402"/>
                    </a:lnTo>
                    <a:cubicBezTo>
                      <a:pt x="58817" y="111385"/>
                      <a:pt x="59197" y="111369"/>
                      <a:pt x="59544" y="111369"/>
                    </a:cubicBezTo>
                    <a:cubicBezTo>
                      <a:pt x="61296" y="111369"/>
                      <a:pt x="62188" y="111567"/>
                      <a:pt x="64270" y="111931"/>
                    </a:cubicBezTo>
                    <a:cubicBezTo>
                      <a:pt x="63841" y="111633"/>
                      <a:pt x="64320" y="111336"/>
                      <a:pt x="65609" y="111336"/>
                    </a:cubicBezTo>
                    <a:cubicBezTo>
                      <a:pt x="65973" y="111336"/>
                      <a:pt x="66402" y="111352"/>
                      <a:pt x="66914" y="111418"/>
                    </a:cubicBezTo>
                    <a:cubicBezTo>
                      <a:pt x="68402" y="111881"/>
                      <a:pt x="66006" y="111732"/>
                      <a:pt x="69179" y="112063"/>
                    </a:cubicBezTo>
                    <a:cubicBezTo>
                      <a:pt x="68765" y="112179"/>
                      <a:pt x="68352" y="112294"/>
                      <a:pt x="67840" y="112294"/>
                    </a:cubicBezTo>
                    <a:cubicBezTo>
                      <a:pt x="67394" y="112294"/>
                      <a:pt x="66898" y="112212"/>
                      <a:pt x="66286" y="111931"/>
                    </a:cubicBezTo>
                    <a:cubicBezTo>
                      <a:pt x="66121" y="112063"/>
                      <a:pt x="65543" y="112129"/>
                      <a:pt x="65394" y="112261"/>
                    </a:cubicBezTo>
                    <a:cubicBezTo>
                      <a:pt x="66981" y="112774"/>
                      <a:pt x="69476" y="112840"/>
                      <a:pt x="70616" y="112988"/>
                    </a:cubicBezTo>
                    <a:cubicBezTo>
                      <a:pt x="70187" y="112922"/>
                      <a:pt x="69658" y="112823"/>
                      <a:pt x="69393" y="112724"/>
                    </a:cubicBezTo>
                    <a:lnTo>
                      <a:pt x="74037" y="112707"/>
                    </a:lnTo>
                    <a:lnTo>
                      <a:pt x="74037" y="112707"/>
                    </a:lnTo>
                    <a:cubicBezTo>
                      <a:pt x="74731" y="112972"/>
                      <a:pt x="74153" y="113021"/>
                      <a:pt x="73574" y="113088"/>
                    </a:cubicBezTo>
                    <a:cubicBezTo>
                      <a:pt x="73839" y="113104"/>
                      <a:pt x="74103" y="113121"/>
                      <a:pt x="74351" y="113121"/>
                    </a:cubicBezTo>
                    <a:cubicBezTo>
                      <a:pt x="74467" y="113121"/>
                      <a:pt x="74583" y="113121"/>
                      <a:pt x="74682" y="113104"/>
                    </a:cubicBezTo>
                    <a:lnTo>
                      <a:pt x="75029" y="113104"/>
                    </a:lnTo>
                    <a:cubicBezTo>
                      <a:pt x="75442" y="113104"/>
                      <a:pt x="75921" y="113121"/>
                      <a:pt x="76533" y="113187"/>
                    </a:cubicBezTo>
                    <a:cubicBezTo>
                      <a:pt x="76169" y="113484"/>
                      <a:pt x="76169" y="113831"/>
                      <a:pt x="74731" y="113831"/>
                    </a:cubicBezTo>
                    <a:cubicBezTo>
                      <a:pt x="74686" y="113831"/>
                      <a:pt x="74639" y="113831"/>
                      <a:pt x="74590" y="113831"/>
                    </a:cubicBezTo>
                    <a:lnTo>
                      <a:pt x="74590" y="113831"/>
                    </a:lnTo>
                    <a:lnTo>
                      <a:pt x="78615" y="114013"/>
                    </a:lnTo>
                    <a:cubicBezTo>
                      <a:pt x="78879" y="114211"/>
                      <a:pt x="80780" y="114773"/>
                      <a:pt x="80201" y="114823"/>
                    </a:cubicBezTo>
                    <a:cubicBezTo>
                      <a:pt x="82581" y="115401"/>
                      <a:pt x="86200" y="114988"/>
                      <a:pt x="89340" y="115781"/>
                    </a:cubicBezTo>
                    <a:cubicBezTo>
                      <a:pt x="89423" y="115765"/>
                      <a:pt x="89572" y="115748"/>
                      <a:pt x="89786" y="115748"/>
                    </a:cubicBezTo>
                    <a:cubicBezTo>
                      <a:pt x="89985" y="115748"/>
                      <a:pt x="90216" y="115765"/>
                      <a:pt x="90530" y="115781"/>
                    </a:cubicBezTo>
                    <a:cubicBezTo>
                      <a:pt x="93521" y="116360"/>
                      <a:pt x="96083" y="117252"/>
                      <a:pt x="99702" y="117368"/>
                    </a:cubicBezTo>
                    <a:lnTo>
                      <a:pt x="101602" y="118392"/>
                    </a:lnTo>
                    <a:cubicBezTo>
                      <a:pt x="101867" y="118425"/>
                      <a:pt x="102065" y="118442"/>
                      <a:pt x="102197" y="118442"/>
                    </a:cubicBezTo>
                    <a:cubicBezTo>
                      <a:pt x="102710" y="118442"/>
                      <a:pt x="102330" y="118211"/>
                      <a:pt x="102016" y="117979"/>
                    </a:cubicBezTo>
                    <a:cubicBezTo>
                      <a:pt x="101685" y="117764"/>
                      <a:pt x="101421" y="117533"/>
                      <a:pt x="102181" y="117533"/>
                    </a:cubicBezTo>
                    <a:cubicBezTo>
                      <a:pt x="102495" y="117533"/>
                      <a:pt x="102974" y="117566"/>
                      <a:pt x="103685" y="117665"/>
                    </a:cubicBezTo>
                    <a:cubicBezTo>
                      <a:pt x="106973" y="118045"/>
                      <a:pt x="104792" y="118442"/>
                      <a:pt x="105916" y="118839"/>
                    </a:cubicBezTo>
                    <a:cubicBezTo>
                      <a:pt x="106312" y="118839"/>
                      <a:pt x="106808" y="118822"/>
                      <a:pt x="107353" y="118822"/>
                    </a:cubicBezTo>
                    <a:cubicBezTo>
                      <a:pt x="109023" y="118822"/>
                      <a:pt x="111237" y="118954"/>
                      <a:pt x="113418" y="119797"/>
                    </a:cubicBezTo>
                    <a:cubicBezTo>
                      <a:pt x="112410" y="119731"/>
                      <a:pt x="111650" y="119483"/>
                      <a:pt x="110708" y="119351"/>
                    </a:cubicBezTo>
                    <a:lnTo>
                      <a:pt x="110708" y="119351"/>
                    </a:lnTo>
                    <a:lnTo>
                      <a:pt x="112923" y="120161"/>
                    </a:lnTo>
                    <a:lnTo>
                      <a:pt x="112493" y="120161"/>
                    </a:lnTo>
                    <a:cubicBezTo>
                      <a:pt x="111799" y="120161"/>
                      <a:pt x="111187" y="120128"/>
                      <a:pt x="110675" y="120095"/>
                    </a:cubicBezTo>
                    <a:cubicBezTo>
                      <a:pt x="110163" y="120061"/>
                      <a:pt x="109783" y="120028"/>
                      <a:pt x="109551" y="120028"/>
                    </a:cubicBezTo>
                    <a:cubicBezTo>
                      <a:pt x="109138" y="120028"/>
                      <a:pt x="109237" y="120144"/>
                      <a:pt x="110163" y="120557"/>
                    </a:cubicBezTo>
                    <a:cubicBezTo>
                      <a:pt x="110262" y="120326"/>
                      <a:pt x="110626" y="120243"/>
                      <a:pt x="111154" y="120243"/>
                    </a:cubicBezTo>
                    <a:cubicBezTo>
                      <a:pt x="112080" y="120243"/>
                      <a:pt x="113485" y="120508"/>
                      <a:pt x="114906" y="120772"/>
                    </a:cubicBezTo>
                    <a:cubicBezTo>
                      <a:pt x="116311" y="121037"/>
                      <a:pt x="117732" y="121301"/>
                      <a:pt x="118624" y="121301"/>
                    </a:cubicBezTo>
                    <a:cubicBezTo>
                      <a:pt x="119136" y="121301"/>
                      <a:pt x="119483" y="121218"/>
                      <a:pt x="119583" y="121003"/>
                    </a:cubicBezTo>
                    <a:lnTo>
                      <a:pt x="121020" y="121582"/>
                    </a:lnTo>
                    <a:cubicBezTo>
                      <a:pt x="120591" y="121483"/>
                      <a:pt x="120508" y="121549"/>
                      <a:pt x="120095" y="121450"/>
                    </a:cubicBezTo>
                    <a:lnTo>
                      <a:pt x="120095" y="121450"/>
                    </a:lnTo>
                    <a:cubicBezTo>
                      <a:pt x="120905" y="121797"/>
                      <a:pt x="121450" y="121912"/>
                      <a:pt x="121896" y="121912"/>
                    </a:cubicBezTo>
                    <a:cubicBezTo>
                      <a:pt x="122243" y="121912"/>
                      <a:pt x="122541" y="121846"/>
                      <a:pt x="122871" y="121780"/>
                    </a:cubicBezTo>
                    <a:cubicBezTo>
                      <a:pt x="123185" y="121714"/>
                      <a:pt x="123549" y="121648"/>
                      <a:pt x="124012" y="121648"/>
                    </a:cubicBezTo>
                    <a:cubicBezTo>
                      <a:pt x="124540" y="121648"/>
                      <a:pt x="125218" y="121731"/>
                      <a:pt x="126160" y="121978"/>
                    </a:cubicBezTo>
                    <a:cubicBezTo>
                      <a:pt x="127383" y="122342"/>
                      <a:pt x="128226" y="122706"/>
                      <a:pt x="127532" y="122706"/>
                    </a:cubicBezTo>
                    <a:lnTo>
                      <a:pt x="127399" y="122706"/>
                    </a:lnTo>
                    <a:lnTo>
                      <a:pt x="130391" y="123036"/>
                    </a:lnTo>
                    <a:cubicBezTo>
                      <a:pt x="130969" y="123168"/>
                      <a:pt x="131035" y="123301"/>
                      <a:pt x="130738" y="123301"/>
                    </a:cubicBezTo>
                    <a:cubicBezTo>
                      <a:pt x="130688" y="123301"/>
                      <a:pt x="130605" y="123284"/>
                      <a:pt x="130523" y="123284"/>
                    </a:cubicBezTo>
                    <a:cubicBezTo>
                      <a:pt x="131894" y="123548"/>
                      <a:pt x="133266" y="123813"/>
                      <a:pt x="134654" y="124061"/>
                    </a:cubicBezTo>
                    <a:lnTo>
                      <a:pt x="134605" y="124094"/>
                    </a:lnTo>
                    <a:cubicBezTo>
                      <a:pt x="135233" y="124028"/>
                      <a:pt x="136555" y="124011"/>
                      <a:pt x="137332" y="124011"/>
                    </a:cubicBezTo>
                    <a:lnTo>
                      <a:pt x="137530" y="124011"/>
                    </a:lnTo>
                    <a:cubicBezTo>
                      <a:pt x="137976" y="124160"/>
                      <a:pt x="137976" y="124209"/>
                      <a:pt x="137827" y="124209"/>
                    </a:cubicBezTo>
                    <a:cubicBezTo>
                      <a:pt x="137761" y="124209"/>
                      <a:pt x="137679" y="124193"/>
                      <a:pt x="137579" y="124193"/>
                    </a:cubicBezTo>
                    <a:cubicBezTo>
                      <a:pt x="137480" y="124176"/>
                      <a:pt x="137381" y="124176"/>
                      <a:pt x="137315" y="124176"/>
                    </a:cubicBezTo>
                    <a:cubicBezTo>
                      <a:pt x="137199" y="124176"/>
                      <a:pt x="137133" y="124193"/>
                      <a:pt x="137199" y="124243"/>
                    </a:cubicBezTo>
                    <a:cubicBezTo>
                      <a:pt x="138059" y="124309"/>
                      <a:pt x="138901" y="124358"/>
                      <a:pt x="139761" y="124408"/>
                    </a:cubicBezTo>
                    <a:cubicBezTo>
                      <a:pt x="140257" y="124656"/>
                      <a:pt x="139926" y="124788"/>
                      <a:pt x="139265" y="124788"/>
                    </a:cubicBezTo>
                    <a:cubicBezTo>
                      <a:pt x="138637" y="124788"/>
                      <a:pt x="137695" y="124672"/>
                      <a:pt x="136869" y="124490"/>
                    </a:cubicBezTo>
                    <a:lnTo>
                      <a:pt x="136869" y="124490"/>
                    </a:lnTo>
                    <a:cubicBezTo>
                      <a:pt x="137926" y="125350"/>
                      <a:pt x="138472" y="125366"/>
                      <a:pt x="139348" y="125366"/>
                    </a:cubicBezTo>
                    <a:cubicBezTo>
                      <a:pt x="140240" y="125383"/>
                      <a:pt x="141480" y="125383"/>
                      <a:pt x="143991" y="126126"/>
                    </a:cubicBezTo>
                    <a:cubicBezTo>
                      <a:pt x="143182" y="126093"/>
                      <a:pt x="142372" y="125994"/>
                      <a:pt x="141562" y="125928"/>
                    </a:cubicBezTo>
                    <a:lnTo>
                      <a:pt x="141562" y="125928"/>
                    </a:lnTo>
                    <a:cubicBezTo>
                      <a:pt x="142289" y="126407"/>
                      <a:pt x="143132" y="126688"/>
                      <a:pt x="144140" y="126887"/>
                    </a:cubicBezTo>
                    <a:cubicBezTo>
                      <a:pt x="145132" y="127118"/>
                      <a:pt x="146289" y="127316"/>
                      <a:pt x="147677" y="127680"/>
                    </a:cubicBezTo>
                    <a:cubicBezTo>
                      <a:pt x="147346" y="127515"/>
                      <a:pt x="145991" y="127102"/>
                      <a:pt x="145082" y="126672"/>
                    </a:cubicBezTo>
                    <a:cubicBezTo>
                      <a:pt x="144206" y="126259"/>
                      <a:pt x="143744" y="125895"/>
                      <a:pt x="144983" y="125895"/>
                    </a:cubicBezTo>
                    <a:lnTo>
                      <a:pt x="145115" y="125895"/>
                    </a:lnTo>
                    <a:cubicBezTo>
                      <a:pt x="145710" y="126060"/>
                      <a:pt x="146470" y="126193"/>
                      <a:pt x="147511" y="126193"/>
                    </a:cubicBezTo>
                    <a:cubicBezTo>
                      <a:pt x="147792" y="126193"/>
                      <a:pt x="148106" y="126176"/>
                      <a:pt x="148437" y="126160"/>
                    </a:cubicBezTo>
                    <a:lnTo>
                      <a:pt x="148437" y="126160"/>
                    </a:lnTo>
                    <a:cubicBezTo>
                      <a:pt x="148404" y="126622"/>
                      <a:pt x="149891" y="126639"/>
                      <a:pt x="151759" y="126738"/>
                    </a:cubicBezTo>
                    <a:lnTo>
                      <a:pt x="151593" y="127333"/>
                    </a:lnTo>
                    <a:cubicBezTo>
                      <a:pt x="153643" y="127234"/>
                      <a:pt x="153477" y="126953"/>
                      <a:pt x="154667" y="126672"/>
                    </a:cubicBezTo>
                    <a:cubicBezTo>
                      <a:pt x="156915" y="126754"/>
                      <a:pt x="157394" y="127168"/>
                      <a:pt x="157956" y="127548"/>
                    </a:cubicBezTo>
                    <a:cubicBezTo>
                      <a:pt x="159790" y="127515"/>
                      <a:pt x="159146" y="127349"/>
                      <a:pt x="158584" y="127168"/>
                    </a:cubicBezTo>
                    <a:cubicBezTo>
                      <a:pt x="158022" y="126969"/>
                      <a:pt x="157559" y="126771"/>
                      <a:pt x="159691" y="126589"/>
                    </a:cubicBezTo>
                    <a:cubicBezTo>
                      <a:pt x="160451" y="126573"/>
                      <a:pt x="161145" y="126540"/>
                      <a:pt x="161823" y="126474"/>
                    </a:cubicBezTo>
                    <a:cubicBezTo>
                      <a:pt x="162501" y="126407"/>
                      <a:pt x="163145" y="126275"/>
                      <a:pt x="163806" y="126143"/>
                    </a:cubicBezTo>
                    <a:cubicBezTo>
                      <a:pt x="164484" y="126027"/>
                      <a:pt x="165161" y="125829"/>
                      <a:pt x="165872" y="125598"/>
                    </a:cubicBezTo>
                    <a:cubicBezTo>
                      <a:pt x="166599" y="125383"/>
                      <a:pt x="167376" y="125151"/>
                      <a:pt x="168218" y="124837"/>
                    </a:cubicBezTo>
                    <a:cubicBezTo>
                      <a:pt x="168582" y="124771"/>
                      <a:pt x="168813" y="124755"/>
                      <a:pt x="168946" y="124755"/>
                    </a:cubicBezTo>
                    <a:cubicBezTo>
                      <a:pt x="169260" y="124755"/>
                      <a:pt x="169061" y="124871"/>
                      <a:pt x="168846" y="125003"/>
                    </a:cubicBezTo>
                    <a:cubicBezTo>
                      <a:pt x="168648" y="125135"/>
                      <a:pt x="168433" y="125267"/>
                      <a:pt x="168714" y="125267"/>
                    </a:cubicBezTo>
                    <a:lnTo>
                      <a:pt x="168747" y="125267"/>
                    </a:lnTo>
                    <a:cubicBezTo>
                      <a:pt x="169293" y="124937"/>
                      <a:pt x="169855" y="124623"/>
                      <a:pt x="170400" y="124276"/>
                    </a:cubicBezTo>
                    <a:cubicBezTo>
                      <a:pt x="170499" y="124259"/>
                      <a:pt x="170582" y="124243"/>
                      <a:pt x="170631" y="124243"/>
                    </a:cubicBezTo>
                    <a:cubicBezTo>
                      <a:pt x="170797" y="124243"/>
                      <a:pt x="170730" y="124358"/>
                      <a:pt x="170697" y="124441"/>
                    </a:cubicBezTo>
                    <a:cubicBezTo>
                      <a:pt x="172119" y="123780"/>
                      <a:pt x="170631" y="123846"/>
                      <a:pt x="172879" y="122871"/>
                    </a:cubicBezTo>
                    <a:cubicBezTo>
                      <a:pt x="173061" y="122441"/>
                      <a:pt x="174300" y="122243"/>
                      <a:pt x="175820" y="121846"/>
                    </a:cubicBezTo>
                    <a:cubicBezTo>
                      <a:pt x="177324" y="121450"/>
                      <a:pt x="179093" y="120822"/>
                      <a:pt x="180216" y="119781"/>
                    </a:cubicBezTo>
                    <a:cubicBezTo>
                      <a:pt x="180315" y="119764"/>
                      <a:pt x="180382" y="119747"/>
                      <a:pt x="180431" y="119747"/>
                    </a:cubicBezTo>
                    <a:cubicBezTo>
                      <a:pt x="180762" y="119747"/>
                      <a:pt x="180134" y="120293"/>
                      <a:pt x="180398" y="120392"/>
                    </a:cubicBezTo>
                    <a:cubicBezTo>
                      <a:pt x="182100" y="119186"/>
                      <a:pt x="182794" y="118657"/>
                      <a:pt x="183422" y="118161"/>
                    </a:cubicBezTo>
                    <a:cubicBezTo>
                      <a:pt x="184034" y="117649"/>
                      <a:pt x="184563" y="117186"/>
                      <a:pt x="185786" y="115996"/>
                    </a:cubicBezTo>
                    <a:cubicBezTo>
                      <a:pt x="186645" y="115583"/>
                      <a:pt x="187521" y="115170"/>
                      <a:pt x="188364" y="114740"/>
                    </a:cubicBezTo>
                    <a:lnTo>
                      <a:pt x="188364" y="114740"/>
                    </a:lnTo>
                    <a:cubicBezTo>
                      <a:pt x="188050" y="114872"/>
                      <a:pt x="187835" y="114922"/>
                      <a:pt x="187703" y="114922"/>
                    </a:cubicBezTo>
                    <a:cubicBezTo>
                      <a:pt x="186992" y="114922"/>
                      <a:pt x="188545" y="113319"/>
                      <a:pt x="189884" y="111865"/>
                    </a:cubicBezTo>
                    <a:lnTo>
                      <a:pt x="189884" y="111865"/>
                    </a:lnTo>
                    <a:cubicBezTo>
                      <a:pt x="189768" y="111914"/>
                      <a:pt x="189669" y="111947"/>
                      <a:pt x="189570" y="111980"/>
                    </a:cubicBezTo>
                    <a:cubicBezTo>
                      <a:pt x="189785" y="111815"/>
                      <a:pt x="190000" y="111666"/>
                      <a:pt x="190198" y="111501"/>
                    </a:cubicBezTo>
                    <a:lnTo>
                      <a:pt x="190198" y="111501"/>
                    </a:lnTo>
                    <a:cubicBezTo>
                      <a:pt x="190099" y="111633"/>
                      <a:pt x="190000" y="111749"/>
                      <a:pt x="189884" y="111865"/>
                    </a:cubicBezTo>
                    <a:cubicBezTo>
                      <a:pt x="190016" y="111815"/>
                      <a:pt x="190148" y="111765"/>
                      <a:pt x="190297" y="111716"/>
                    </a:cubicBezTo>
                    <a:lnTo>
                      <a:pt x="190297" y="111716"/>
                    </a:lnTo>
                    <a:cubicBezTo>
                      <a:pt x="189785" y="112559"/>
                      <a:pt x="189322" y="113385"/>
                      <a:pt x="189686" y="113567"/>
                    </a:cubicBezTo>
                    <a:cubicBezTo>
                      <a:pt x="189851" y="113368"/>
                      <a:pt x="190181" y="113054"/>
                      <a:pt x="190578" y="112724"/>
                    </a:cubicBezTo>
                    <a:lnTo>
                      <a:pt x="190578" y="112724"/>
                    </a:lnTo>
                    <a:cubicBezTo>
                      <a:pt x="190462" y="112939"/>
                      <a:pt x="190380" y="113104"/>
                      <a:pt x="190495" y="113104"/>
                    </a:cubicBezTo>
                    <a:cubicBezTo>
                      <a:pt x="190495" y="113104"/>
                      <a:pt x="190495" y="113088"/>
                      <a:pt x="190512" y="113088"/>
                    </a:cubicBezTo>
                    <a:cubicBezTo>
                      <a:pt x="190644" y="113071"/>
                      <a:pt x="190876" y="112740"/>
                      <a:pt x="191272" y="112228"/>
                    </a:cubicBezTo>
                    <a:lnTo>
                      <a:pt x="192363" y="112261"/>
                    </a:lnTo>
                    <a:lnTo>
                      <a:pt x="192363" y="111914"/>
                    </a:lnTo>
                    <a:cubicBezTo>
                      <a:pt x="193057" y="111485"/>
                      <a:pt x="193735" y="111022"/>
                      <a:pt x="194412" y="110559"/>
                    </a:cubicBezTo>
                    <a:cubicBezTo>
                      <a:pt x="195106" y="110113"/>
                      <a:pt x="195767" y="109617"/>
                      <a:pt x="196428" y="109138"/>
                    </a:cubicBezTo>
                    <a:cubicBezTo>
                      <a:pt x="196990" y="108444"/>
                      <a:pt x="197502" y="107733"/>
                      <a:pt x="197998" y="107006"/>
                    </a:cubicBezTo>
                    <a:cubicBezTo>
                      <a:pt x="198246" y="106642"/>
                      <a:pt x="198511" y="106279"/>
                      <a:pt x="198758" y="105899"/>
                    </a:cubicBezTo>
                    <a:cubicBezTo>
                      <a:pt x="199023" y="105519"/>
                      <a:pt x="199287" y="105139"/>
                      <a:pt x="199552" y="104742"/>
                    </a:cubicBezTo>
                    <a:cubicBezTo>
                      <a:pt x="200659" y="103172"/>
                      <a:pt x="201898" y="101404"/>
                      <a:pt x="203617" y="99288"/>
                    </a:cubicBezTo>
                    <a:lnTo>
                      <a:pt x="203617" y="99288"/>
                    </a:lnTo>
                    <a:cubicBezTo>
                      <a:pt x="203088" y="100627"/>
                      <a:pt x="204030" y="100049"/>
                      <a:pt x="204427" y="100511"/>
                    </a:cubicBezTo>
                    <a:cubicBezTo>
                      <a:pt x="202973" y="101189"/>
                      <a:pt x="201766" y="103767"/>
                      <a:pt x="199634" y="105651"/>
                    </a:cubicBezTo>
                    <a:cubicBezTo>
                      <a:pt x="200080" y="105271"/>
                      <a:pt x="200328" y="105139"/>
                      <a:pt x="200444" y="105139"/>
                    </a:cubicBezTo>
                    <a:cubicBezTo>
                      <a:pt x="200576" y="105139"/>
                      <a:pt x="200510" y="105353"/>
                      <a:pt x="200394" y="105535"/>
                    </a:cubicBezTo>
                    <a:lnTo>
                      <a:pt x="201221" y="104527"/>
                    </a:lnTo>
                    <a:lnTo>
                      <a:pt x="202031" y="103503"/>
                    </a:lnTo>
                    <a:lnTo>
                      <a:pt x="202824" y="102478"/>
                    </a:lnTo>
                    <a:lnTo>
                      <a:pt x="203584" y="101437"/>
                    </a:lnTo>
                    <a:cubicBezTo>
                      <a:pt x="203634" y="101503"/>
                      <a:pt x="203683" y="101536"/>
                      <a:pt x="203766" y="101536"/>
                    </a:cubicBezTo>
                    <a:cubicBezTo>
                      <a:pt x="204112" y="101536"/>
                      <a:pt x="204789" y="100761"/>
                      <a:pt x="205630" y="100002"/>
                    </a:cubicBezTo>
                    <a:lnTo>
                      <a:pt x="205630" y="100002"/>
                    </a:lnTo>
                    <a:cubicBezTo>
                      <a:pt x="205613" y="100016"/>
                      <a:pt x="205583" y="100016"/>
                      <a:pt x="205567" y="100016"/>
                    </a:cubicBezTo>
                    <a:cubicBezTo>
                      <a:pt x="204989" y="100016"/>
                      <a:pt x="205484" y="99206"/>
                      <a:pt x="206278" y="98181"/>
                    </a:cubicBezTo>
                    <a:cubicBezTo>
                      <a:pt x="206658" y="97636"/>
                      <a:pt x="207137" y="97024"/>
                      <a:pt x="207583" y="96446"/>
                    </a:cubicBezTo>
                    <a:cubicBezTo>
                      <a:pt x="208013" y="95851"/>
                      <a:pt x="208410" y="95273"/>
                      <a:pt x="208657" y="94826"/>
                    </a:cubicBezTo>
                    <a:cubicBezTo>
                      <a:pt x="208839" y="94876"/>
                      <a:pt x="208905" y="95041"/>
                      <a:pt x="208740" y="95454"/>
                    </a:cubicBezTo>
                    <a:cubicBezTo>
                      <a:pt x="208558" y="95868"/>
                      <a:pt x="208145" y="96512"/>
                      <a:pt x="207302" y="97471"/>
                    </a:cubicBezTo>
                    <a:cubicBezTo>
                      <a:pt x="208492" y="96611"/>
                      <a:pt x="208806" y="95702"/>
                      <a:pt x="209137" y="94810"/>
                    </a:cubicBezTo>
                    <a:cubicBezTo>
                      <a:pt x="209451" y="93917"/>
                      <a:pt x="209699" y="92992"/>
                      <a:pt x="210756" y="92067"/>
                    </a:cubicBezTo>
                    <a:lnTo>
                      <a:pt x="210756" y="92067"/>
                    </a:lnTo>
                    <a:cubicBezTo>
                      <a:pt x="210409" y="92579"/>
                      <a:pt x="210178" y="92810"/>
                      <a:pt x="210161" y="93108"/>
                    </a:cubicBezTo>
                    <a:cubicBezTo>
                      <a:pt x="210310" y="92777"/>
                      <a:pt x="210574" y="92348"/>
                      <a:pt x="210872" y="91918"/>
                    </a:cubicBezTo>
                    <a:cubicBezTo>
                      <a:pt x="211153" y="91472"/>
                      <a:pt x="211467" y="91025"/>
                      <a:pt x="211764" y="90645"/>
                    </a:cubicBezTo>
                    <a:cubicBezTo>
                      <a:pt x="212194" y="90067"/>
                      <a:pt x="212574" y="89637"/>
                      <a:pt x="212690" y="89637"/>
                    </a:cubicBezTo>
                    <a:cubicBezTo>
                      <a:pt x="212723" y="89637"/>
                      <a:pt x="212739" y="89687"/>
                      <a:pt x="212706" y="89803"/>
                    </a:cubicBezTo>
                    <a:lnTo>
                      <a:pt x="212376" y="90315"/>
                    </a:lnTo>
                    <a:lnTo>
                      <a:pt x="212376" y="90315"/>
                    </a:lnTo>
                    <a:cubicBezTo>
                      <a:pt x="213549" y="88613"/>
                      <a:pt x="215235" y="85935"/>
                      <a:pt x="216375" y="83457"/>
                    </a:cubicBezTo>
                    <a:cubicBezTo>
                      <a:pt x="216673" y="82862"/>
                      <a:pt x="216920" y="82250"/>
                      <a:pt x="217152" y="81688"/>
                    </a:cubicBezTo>
                    <a:cubicBezTo>
                      <a:pt x="217367" y="81126"/>
                      <a:pt x="217581" y="80631"/>
                      <a:pt x="217714" y="80168"/>
                    </a:cubicBezTo>
                    <a:cubicBezTo>
                      <a:pt x="217995" y="79259"/>
                      <a:pt x="218127" y="78598"/>
                      <a:pt x="217995" y="78383"/>
                    </a:cubicBezTo>
                    <a:lnTo>
                      <a:pt x="217995" y="78383"/>
                    </a:lnTo>
                    <a:cubicBezTo>
                      <a:pt x="218110" y="78383"/>
                      <a:pt x="218672" y="79276"/>
                      <a:pt x="218705" y="79573"/>
                    </a:cubicBezTo>
                    <a:cubicBezTo>
                      <a:pt x="218854" y="77755"/>
                      <a:pt x="218920" y="75954"/>
                      <a:pt x="218904" y="74153"/>
                    </a:cubicBezTo>
                    <a:cubicBezTo>
                      <a:pt x="219184" y="73442"/>
                      <a:pt x="219432" y="72715"/>
                      <a:pt x="219680" y="71988"/>
                    </a:cubicBezTo>
                    <a:lnTo>
                      <a:pt x="220358" y="71988"/>
                    </a:lnTo>
                    <a:cubicBezTo>
                      <a:pt x="220639" y="72037"/>
                      <a:pt x="220870" y="72153"/>
                      <a:pt x="221002" y="72467"/>
                    </a:cubicBezTo>
                    <a:cubicBezTo>
                      <a:pt x="221135" y="72781"/>
                      <a:pt x="221151" y="73310"/>
                      <a:pt x="220936" y="74169"/>
                    </a:cubicBezTo>
                    <a:cubicBezTo>
                      <a:pt x="221168" y="73706"/>
                      <a:pt x="221399" y="73211"/>
                      <a:pt x="221630" y="72550"/>
                    </a:cubicBezTo>
                    <a:cubicBezTo>
                      <a:pt x="221845" y="71888"/>
                      <a:pt x="222110" y="71079"/>
                      <a:pt x="222258" y="70038"/>
                    </a:cubicBezTo>
                    <a:lnTo>
                      <a:pt x="222258" y="70038"/>
                    </a:lnTo>
                    <a:cubicBezTo>
                      <a:pt x="222077" y="70451"/>
                      <a:pt x="221515" y="70880"/>
                      <a:pt x="221201" y="70880"/>
                    </a:cubicBezTo>
                    <a:cubicBezTo>
                      <a:pt x="221035" y="70880"/>
                      <a:pt x="220953" y="70748"/>
                      <a:pt x="221019" y="70451"/>
                    </a:cubicBezTo>
                    <a:cubicBezTo>
                      <a:pt x="222440" y="68269"/>
                      <a:pt x="221944" y="68881"/>
                      <a:pt x="223266" y="66104"/>
                    </a:cubicBezTo>
                    <a:lnTo>
                      <a:pt x="223266" y="66104"/>
                    </a:lnTo>
                    <a:cubicBezTo>
                      <a:pt x="223184" y="66253"/>
                      <a:pt x="223085" y="66319"/>
                      <a:pt x="223002" y="66319"/>
                    </a:cubicBezTo>
                    <a:cubicBezTo>
                      <a:pt x="222622" y="66319"/>
                      <a:pt x="222225" y="65245"/>
                      <a:pt x="222473" y="64055"/>
                    </a:cubicBezTo>
                    <a:lnTo>
                      <a:pt x="222473" y="64055"/>
                    </a:lnTo>
                    <a:cubicBezTo>
                      <a:pt x="222572" y="64320"/>
                      <a:pt x="223465" y="64171"/>
                      <a:pt x="223547" y="64667"/>
                    </a:cubicBezTo>
                    <a:cubicBezTo>
                      <a:pt x="223498" y="64006"/>
                      <a:pt x="223481" y="63345"/>
                      <a:pt x="223399" y="62684"/>
                    </a:cubicBezTo>
                    <a:lnTo>
                      <a:pt x="223200" y="60816"/>
                    </a:lnTo>
                    <a:lnTo>
                      <a:pt x="223200" y="60816"/>
                    </a:lnTo>
                    <a:cubicBezTo>
                      <a:pt x="223233" y="61031"/>
                      <a:pt x="223333" y="61114"/>
                      <a:pt x="223465" y="61114"/>
                    </a:cubicBezTo>
                    <a:cubicBezTo>
                      <a:pt x="223762" y="61114"/>
                      <a:pt x="224208" y="60634"/>
                      <a:pt x="224473" y="60089"/>
                    </a:cubicBezTo>
                    <a:lnTo>
                      <a:pt x="224473" y="60089"/>
                    </a:lnTo>
                    <a:cubicBezTo>
                      <a:pt x="224456" y="60106"/>
                      <a:pt x="224440" y="60106"/>
                      <a:pt x="224440" y="60106"/>
                    </a:cubicBezTo>
                    <a:cubicBezTo>
                      <a:pt x="224357" y="60106"/>
                      <a:pt x="224456" y="59312"/>
                      <a:pt x="224572" y="58354"/>
                    </a:cubicBezTo>
                    <a:cubicBezTo>
                      <a:pt x="224704" y="57296"/>
                      <a:pt x="224787" y="56057"/>
                      <a:pt x="224787" y="55511"/>
                    </a:cubicBezTo>
                    <a:lnTo>
                      <a:pt x="224787" y="55511"/>
                    </a:lnTo>
                    <a:lnTo>
                      <a:pt x="224423" y="57197"/>
                    </a:lnTo>
                    <a:cubicBezTo>
                      <a:pt x="224688" y="54933"/>
                      <a:pt x="224274" y="53793"/>
                      <a:pt x="223911" y="52685"/>
                    </a:cubicBezTo>
                    <a:cubicBezTo>
                      <a:pt x="223481" y="51562"/>
                      <a:pt x="223118" y="50487"/>
                      <a:pt x="222969" y="48289"/>
                    </a:cubicBezTo>
                    <a:lnTo>
                      <a:pt x="222969" y="48289"/>
                    </a:lnTo>
                    <a:cubicBezTo>
                      <a:pt x="223085" y="48521"/>
                      <a:pt x="223415" y="48818"/>
                      <a:pt x="223729" y="48818"/>
                    </a:cubicBezTo>
                    <a:cubicBezTo>
                      <a:pt x="224076" y="48818"/>
                      <a:pt x="224407" y="48455"/>
                      <a:pt x="224390" y="47232"/>
                    </a:cubicBezTo>
                    <a:cubicBezTo>
                      <a:pt x="224208" y="46984"/>
                      <a:pt x="223944" y="46587"/>
                      <a:pt x="223597" y="46075"/>
                    </a:cubicBezTo>
                    <a:cubicBezTo>
                      <a:pt x="223266" y="45563"/>
                      <a:pt x="222870" y="44951"/>
                      <a:pt x="222407" y="44241"/>
                    </a:cubicBezTo>
                    <a:cubicBezTo>
                      <a:pt x="222357" y="44141"/>
                      <a:pt x="222291" y="44042"/>
                      <a:pt x="222225" y="43943"/>
                    </a:cubicBezTo>
                    <a:cubicBezTo>
                      <a:pt x="222143" y="43447"/>
                      <a:pt x="222077" y="42935"/>
                      <a:pt x="221977" y="42423"/>
                    </a:cubicBezTo>
                    <a:cubicBezTo>
                      <a:pt x="221779" y="41365"/>
                      <a:pt x="221531" y="40241"/>
                      <a:pt x="221250" y="39085"/>
                    </a:cubicBezTo>
                    <a:lnTo>
                      <a:pt x="221250" y="39085"/>
                    </a:lnTo>
                    <a:cubicBezTo>
                      <a:pt x="221399" y="39332"/>
                      <a:pt x="221564" y="39597"/>
                      <a:pt x="221713" y="39845"/>
                    </a:cubicBezTo>
                    <a:cubicBezTo>
                      <a:pt x="222225" y="40721"/>
                      <a:pt x="222738" y="41613"/>
                      <a:pt x="223167" y="42505"/>
                    </a:cubicBezTo>
                    <a:cubicBezTo>
                      <a:pt x="223580" y="43381"/>
                      <a:pt x="223977" y="44224"/>
                      <a:pt x="224241" y="44935"/>
                    </a:cubicBezTo>
                    <a:cubicBezTo>
                      <a:pt x="224225" y="43200"/>
                      <a:pt x="224539" y="44406"/>
                      <a:pt x="224093" y="41861"/>
                    </a:cubicBezTo>
                    <a:cubicBezTo>
                      <a:pt x="224109" y="41696"/>
                      <a:pt x="224142" y="41630"/>
                      <a:pt x="224175" y="41630"/>
                    </a:cubicBezTo>
                    <a:cubicBezTo>
                      <a:pt x="224258" y="41630"/>
                      <a:pt x="224390" y="41894"/>
                      <a:pt x="224489" y="42258"/>
                    </a:cubicBezTo>
                    <a:cubicBezTo>
                      <a:pt x="224671" y="42803"/>
                      <a:pt x="224836" y="43563"/>
                      <a:pt x="224902" y="43943"/>
                    </a:cubicBezTo>
                    <a:cubicBezTo>
                      <a:pt x="224655" y="41927"/>
                      <a:pt x="224308" y="39944"/>
                      <a:pt x="223894" y="37977"/>
                    </a:cubicBezTo>
                    <a:cubicBezTo>
                      <a:pt x="223861" y="37994"/>
                      <a:pt x="223845" y="38010"/>
                      <a:pt x="223812" y="38010"/>
                    </a:cubicBezTo>
                    <a:cubicBezTo>
                      <a:pt x="223531" y="38010"/>
                      <a:pt x="223151" y="37019"/>
                      <a:pt x="222738" y="36044"/>
                    </a:cubicBezTo>
                    <a:cubicBezTo>
                      <a:pt x="222324" y="35069"/>
                      <a:pt x="221895" y="34094"/>
                      <a:pt x="221663" y="34094"/>
                    </a:cubicBezTo>
                    <a:cubicBezTo>
                      <a:pt x="221630" y="34094"/>
                      <a:pt x="221614" y="34094"/>
                      <a:pt x="221597" y="34110"/>
                    </a:cubicBezTo>
                    <a:cubicBezTo>
                      <a:pt x="222440" y="36093"/>
                      <a:pt x="223200" y="38126"/>
                      <a:pt x="223878" y="40192"/>
                    </a:cubicBezTo>
                    <a:cubicBezTo>
                      <a:pt x="223861" y="40208"/>
                      <a:pt x="223828" y="40225"/>
                      <a:pt x="223795" y="40225"/>
                    </a:cubicBezTo>
                    <a:cubicBezTo>
                      <a:pt x="223481" y="40225"/>
                      <a:pt x="222886" y="39432"/>
                      <a:pt x="222258" y="38209"/>
                    </a:cubicBezTo>
                    <a:cubicBezTo>
                      <a:pt x="221548" y="36854"/>
                      <a:pt x="220754" y="34986"/>
                      <a:pt x="220176" y="33003"/>
                    </a:cubicBezTo>
                    <a:cubicBezTo>
                      <a:pt x="220143" y="32722"/>
                      <a:pt x="220226" y="32606"/>
                      <a:pt x="220374" y="32606"/>
                    </a:cubicBezTo>
                    <a:cubicBezTo>
                      <a:pt x="220556" y="32606"/>
                      <a:pt x="220821" y="32788"/>
                      <a:pt x="221068" y="32953"/>
                    </a:cubicBezTo>
                    <a:cubicBezTo>
                      <a:pt x="221316" y="33119"/>
                      <a:pt x="221548" y="33300"/>
                      <a:pt x="221647" y="33300"/>
                    </a:cubicBezTo>
                    <a:cubicBezTo>
                      <a:pt x="221647" y="33300"/>
                      <a:pt x="221663" y="33300"/>
                      <a:pt x="221663" y="33284"/>
                    </a:cubicBezTo>
                    <a:cubicBezTo>
                      <a:pt x="221482" y="33053"/>
                      <a:pt x="221085" y="32144"/>
                      <a:pt x="220721" y="31235"/>
                    </a:cubicBezTo>
                    <a:cubicBezTo>
                      <a:pt x="220341" y="30326"/>
                      <a:pt x="220011" y="29433"/>
                      <a:pt x="220011" y="29235"/>
                    </a:cubicBezTo>
                    <a:lnTo>
                      <a:pt x="220011" y="29235"/>
                    </a:lnTo>
                    <a:cubicBezTo>
                      <a:pt x="220341" y="29747"/>
                      <a:pt x="220622" y="30276"/>
                      <a:pt x="220936" y="30805"/>
                    </a:cubicBezTo>
                    <a:cubicBezTo>
                      <a:pt x="220391" y="28508"/>
                      <a:pt x="218854" y="27500"/>
                      <a:pt x="218325" y="24707"/>
                    </a:cubicBezTo>
                    <a:cubicBezTo>
                      <a:pt x="217995" y="23798"/>
                      <a:pt x="217895" y="21716"/>
                      <a:pt x="217466" y="21716"/>
                    </a:cubicBezTo>
                    <a:cubicBezTo>
                      <a:pt x="217482" y="22773"/>
                      <a:pt x="216772" y="23600"/>
                      <a:pt x="216028" y="23947"/>
                    </a:cubicBezTo>
                    <a:cubicBezTo>
                      <a:pt x="215582" y="22972"/>
                      <a:pt x="215103" y="21997"/>
                      <a:pt x="214623" y="21022"/>
                    </a:cubicBezTo>
                    <a:lnTo>
                      <a:pt x="214623" y="21022"/>
                    </a:lnTo>
                    <a:lnTo>
                      <a:pt x="214904" y="21038"/>
                    </a:lnTo>
                    <a:lnTo>
                      <a:pt x="214623" y="20476"/>
                    </a:lnTo>
                    <a:lnTo>
                      <a:pt x="214408" y="20609"/>
                    </a:lnTo>
                    <a:cubicBezTo>
                      <a:pt x="213913" y="19634"/>
                      <a:pt x="213384" y="18659"/>
                      <a:pt x="212839" y="17700"/>
                    </a:cubicBezTo>
                    <a:cubicBezTo>
                      <a:pt x="212872" y="17634"/>
                      <a:pt x="212921" y="17601"/>
                      <a:pt x="213004" y="17601"/>
                    </a:cubicBezTo>
                    <a:cubicBezTo>
                      <a:pt x="213202" y="17601"/>
                      <a:pt x="213533" y="17799"/>
                      <a:pt x="213863" y="18014"/>
                    </a:cubicBezTo>
                    <a:cubicBezTo>
                      <a:pt x="214227" y="18245"/>
                      <a:pt x="214574" y="18510"/>
                      <a:pt x="214789" y="18510"/>
                    </a:cubicBezTo>
                    <a:cubicBezTo>
                      <a:pt x="214904" y="18510"/>
                      <a:pt x="214970" y="18394"/>
                      <a:pt x="214937" y="18113"/>
                    </a:cubicBezTo>
                    <a:lnTo>
                      <a:pt x="214921" y="18113"/>
                    </a:lnTo>
                    <a:cubicBezTo>
                      <a:pt x="214739" y="18113"/>
                      <a:pt x="214128" y="17469"/>
                      <a:pt x="213896" y="17204"/>
                    </a:cubicBezTo>
                    <a:cubicBezTo>
                      <a:pt x="213500" y="16246"/>
                      <a:pt x="214590" y="17287"/>
                      <a:pt x="213367" y="15419"/>
                    </a:cubicBezTo>
                    <a:cubicBezTo>
                      <a:pt x="213119" y="15419"/>
                      <a:pt x="212756" y="14940"/>
                      <a:pt x="212425" y="14477"/>
                    </a:cubicBezTo>
                    <a:cubicBezTo>
                      <a:pt x="212111" y="13998"/>
                      <a:pt x="211847" y="13519"/>
                      <a:pt x="211830" y="13519"/>
                    </a:cubicBezTo>
                    <a:lnTo>
                      <a:pt x="211830" y="13519"/>
                    </a:lnTo>
                    <a:cubicBezTo>
                      <a:pt x="211797" y="13519"/>
                      <a:pt x="211946" y="13866"/>
                      <a:pt x="212359" y="14808"/>
                    </a:cubicBezTo>
                    <a:cubicBezTo>
                      <a:pt x="211698" y="13949"/>
                      <a:pt x="211401" y="13469"/>
                      <a:pt x="211087" y="12924"/>
                    </a:cubicBezTo>
                    <a:cubicBezTo>
                      <a:pt x="210938" y="12643"/>
                      <a:pt x="210773" y="12362"/>
                      <a:pt x="210541" y="12032"/>
                    </a:cubicBezTo>
                    <a:cubicBezTo>
                      <a:pt x="210327" y="11685"/>
                      <a:pt x="210062" y="11271"/>
                      <a:pt x="209649" y="10776"/>
                    </a:cubicBezTo>
                    <a:lnTo>
                      <a:pt x="209649" y="10776"/>
                    </a:lnTo>
                    <a:cubicBezTo>
                      <a:pt x="209682" y="10941"/>
                      <a:pt x="209616" y="11024"/>
                      <a:pt x="209484" y="11024"/>
                    </a:cubicBezTo>
                    <a:cubicBezTo>
                      <a:pt x="209252" y="11024"/>
                      <a:pt x="208806" y="10792"/>
                      <a:pt x="208277" y="10462"/>
                    </a:cubicBezTo>
                    <a:cubicBezTo>
                      <a:pt x="207996" y="10296"/>
                      <a:pt x="207699" y="10098"/>
                      <a:pt x="207401" y="9900"/>
                    </a:cubicBezTo>
                    <a:cubicBezTo>
                      <a:pt x="206790" y="9189"/>
                      <a:pt x="206179" y="8528"/>
                      <a:pt x="205551" y="7900"/>
                    </a:cubicBezTo>
                    <a:cubicBezTo>
                      <a:pt x="205518" y="7834"/>
                      <a:pt x="205501" y="7785"/>
                      <a:pt x="205484" y="7751"/>
                    </a:cubicBezTo>
                    <a:cubicBezTo>
                      <a:pt x="203964" y="6198"/>
                      <a:pt x="202692" y="5091"/>
                      <a:pt x="201353" y="4099"/>
                    </a:cubicBezTo>
                    <a:cubicBezTo>
                      <a:pt x="200031" y="3124"/>
                      <a:pt x="198610" y="2281"/>
                      <a:pt x="196627" y="1620"/>
                    </a:cubicBezTo>
                    <a:cubicBezTo>
                      <a:pt x="196313" y="1372"/>
                      <a:pt x="194363" y="695"/>
                      <a:pt x="195255" y="629"/>
                    </a:cubicBezTo>
                    <a:lnTo>
                      <a:pt x="195139" y="629"/>
                    </a:lnTo>
                    <a:cubicBezTo>
                      <a:pt x="194858" y="629"/>
                      <a:pt x="194594" y="678"/>
                      <a:pt x="194247" y="678"/>
                    </a:cubicBezTo>
                    <a:cubicBezTo>
                      <a:pt x="194131" y="695"/>
                      <a:pt x="193999" y="695"/>
                      <a:pt x="193850" y="695"/>
                    </a:cubicBezTo>
                    <a:lnTo>
                      <a:pt x="193602" y="695"/>
                    </a:lnTo>
                    <a:cubicBezTo>
                      <a:pt x="193470" y="695"/>
                      <a:pt x="193354" y="678"/>
                      <a:pt x="193206" y="678"/>
                    </a:cubicBezTo>
                    <a:lnTo>
                      <a:pt x="192760" y="678"/>
                    </a:lnTo>
                    <a:cubicBezTo>
                      <a:pt x="191504" y="364"/>
                      <a:pt x="192214" y="364"/>
                      <a:pt x="193040" y="348"/>
                    </a:cubicBezTo>
                    <a:cubicBezTo>
                      <a:pt x="193321" y="348"/>
                      <a:pt x="193619" y="364"/>
                      <a:pt x="193834" y="364"/>
                    </a:cubicBezTo>
                    <a:cubicBezTo>
                      <a:pt x="194247" y="364"/>
                      <a:pt x="194429" y="315"/>
                      <a:pt x="193801" y="1"/>
                    </a:cubicBezTo>
                    <a:close/>
                  </a:path>
                </a:pathLst>
              </a:custGeom>
              <a:noFill/>
              <a:ln w="38100">
                <a:solidFill>
                  <a:srgbClr val="F79646">
                    <a:lumMod val="60000"/>
                    <a:lumOff val="40000"/>
                  </a:srgbClr>
                </a:solid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latin typeface="Cambria" panose="02040503050406030204" pitchFamily="18" charset="0"/>
                  <a:ea typeface="Cambria" panose="02040503050406030204" pitchFamily="18" charset="0"/>
                </a:endParaRPr>
              </a:p>
            </p:txBody>
          </p:sp>
          <p:sp>
            <p:nvSpPr>
              <p:cNvPr id="16" name="Rectangle 15"/>
              <p:cNvSpPr/>
              <p:nvPr/>
            </p:nvSpPr>
            <p:spPr>
              <a:xfrm>
                <a:off x="5974129" y="2786770"/>
                <a:ext cx="3173074" cy="923330"/>
              </a:xfrm>
              <a:prstGeom prst="rect">
                <a:avLst/>
              </a:prstGeom>
            </p:spPr>
            <p:txBody>
              <a:bodyPr wrap="square" anchor="ctr">
                <a:spAutoFit/>
              </a:bodyPr>
              <a:lstStyle/>
              <a:p>
                <a:pPr lvl="0" algn="ctr"/>
                <a:r>
                  <a:rPr lang="id-ID" b="1" i="1" dirty="0">
                    <a:latin typeface="Cambria" panose="02040503050406030204" pitchFamily="18" charset="0"/>
                    <a:ea typeface="Cambria" panose="02040503050406030204" pitchFamily="18" charset="0"/>
                  </a:rPr>
                  <a:t>Full duplex </a:t>
                </a:r>
                <a:r>
                  <a:rPr lang="id-ID" b="1" dirty="0">
                    <a:latin typeface="Cambria" panose="02040503050406030204" pitchFamily="18" charset="0"/>
                    <a:ea typeface="Cambria" panose="02040503050406030204" pitchFamily="18" charset="0"/>
                  </a:rPr>
                  <a:t>atau sistem komunikasi dua arah sekaligus</a:t>
                </a:r>
              </a:p>
            </p:txBody>
          </p:sp>
        </p:grpSp>
      </p:grpSp>
      <p:sp>
        <p:nvSpPr>
          <p:cNvPr id="6" name="Content Placeholder 2"/>
          <p:cNvSpPr txBox="1">
            <a:spLocks/>
          </p:cNvSpPr>
          <p:nvPr/>
        </p:nvSpPr>
        <p:spPr>
          <a:xfrm>
            <a:off x="6714266" y="2919445"/>
            <a:ext cx="4800533" cy="576064"/>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en-US" sz="2400" dirty="0" smtClean="0"/>
              <a:t>Insert </a:t>
            </a:r>
            <a:r>
              <a:rPr lang="id-ID" sz="2400" dirty="0" smtClean="0"/>
              <a:t>Gambar </a:t>
            </a:r>
            <a:r>
              <a:rPr lang="id-ID" sz="2400" dirty="0"/>
              <a:t>4.6 Transmisi </a:t>
            </a:r>
            <a:r>
              <a:rPr lang="id-ID" sz="2400" i="1" dirty="0"/>
              <a:t>full duplex</a:t>
            </a:r>
            <a:r>
              <a:rPr lang="id-ID" sz="2400" dirty="0"/>
              <a:t>.</a:t>
            </a:r>
          </a:p>
        </p:txBody>
      </p:sp>
    </p:spTree>
    <p:extLst>
      <p:ext uri="{BB962C8B-B14F-4D97-AF65-F5344CB8AC3E}">
        <p14:creationId xmlns:p14="http://schemas.microsoft.com/office/powerpoint/2010/main" val="108651871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p:cNvSpPr>
            <a:spLocks noGrp="1"/>
          </p:cNvSpPr>
          <p:nvPr>
            <p:ph idx="1"/>
          </p:nvPr>
        </p:nvSpPr>
        <p:spPr>
          <a:xfrm>
            <a:off x="1469526" y="1989924"/>
            <a:ext cx="9244508" cy="672073"/>
          </a:xfrm>
          <a:prstGeom prst="roundRect">
            <a:avLst>
              <a:gd name="adj" fmla="val 50000"/>
            </a:avLst>
          </a:prstGeom>
          <a:ln w="57150">
            <a:solidFill>
              <a:schemeClr val="accent5">
                <a:lumMod val="75000"/>
              </a:schemeClr>
            </a:solidFill>
            <a:prstDash val="sysDash"/>
          </a:ln>
        </p:spPr>
        <p:txBody>
          <a:bodyPr anchor="ctr">
            <a:normAutofit/>
          </a:bodyPr>
          <a:lstStyle/>
          <a:p>
            <a:pPr marL="0" indent="0" algn="ctr">
              <a:buNone/>
            </a:pPr>
            <a:r>
              <a:rPr lang="en-US" sz="2400" dirty="0">
                <a:latin typeface="Cambria" panose="02040503050406030204" pitchFamily="18" charset="0"/>
                <a:ea typeface="Cambria" panose="02040503050406030204" pitchFamily="18" charset="0"/>
              </a:rPr>
              <a:t>M</a:t>
            </a:r>
            <a:r>
              <a:rPr lang="id-ID" sz="2400" dirty="0">
                <a:latin typeface="Cambria" panose="02040503050406030204" pitchFamily="18" charset="0"/>
                <a:ea typeface="Cambria" panose="02040503050406030204" pitchFamily="18" charset="0"/>
              </a:rPr>
              <a:t>etode transmisi data dibedakan menjadi dua, yaitu:</a:t>
            </a:r>
          </a:p>
        </p:txBody>
      </p:sp>
      <p:grpSp>
        <p:nvGrpSpPr>
          <p:cNvPr id="6" name="Group 5"/>
          <p:cNvGrpSpPr/>
          <p:nvPr/>
        </p:nvGrpSpPr>
        <p:grpSpPr>
          <a:xfrm>
            <a:off x="838203" y="317167"/>
            <a:ext cx="6005657" cy="1261974"/>
            <a:chOff x="838203" y="317167"/>
            <a:chExt cx="6005657" cy="1261974"/>
          </a:xfrm>
        </p:grpSpPr>
        <p:sp>
          <p:nvSpPr>
            <p:cNvPr id="7" name="Google Shape;2838;p133"/>
            <p:cNvSpPr/>
            <p:nvPr/>
          </p:nvSpPr>
          <p:spPr>
            <a:xfrm>
              <a:off x="838203" y="317167"/>
              <a:ext cx="631323" cy="631140"/>
            </a:xfrm>
            <a:custGeom>
              <a:avLst/>
              <a:gdLst/>
              <a:ahLst/>
              <a:cxnLst/>
              <a:rect l="l" t="t" r="r" b="b"/>
              <a:pathLst>
                <a:path w="2688" h="2688" extrusionOk="0">
                  <a:moveTo>
                    <a:pt x="2688" y="1"/>
                  </a:moveTo>
                  <a:cubicBezTo>
                    <a:pt x="1205" y="1"/>
                    <a:pt x="1" y="1203"/>
                    <a:pt x="1" y="2688"/>
                  </a:cubicBezTo>
                  <a:lnTo>
                    <a:pt x="379" y="2688"/>
                  </a:lnTo>
                  <a:cubicBezTo>
                    <a:pt x="379" y="1411"/>
                    <a:pt x="1413" y="379"/>
                    <a:pt x="2688" y="379"/>
                  </a:cubicBezTo>
                  <a:lnTo>
                    <a:pt x="2688" y="1"/>
                  </a:lnTo>
                  <a:close/>
                </a:path>
              </a:pathLst>
            </a:custGeom>
            <a:solidFill>
              <a:srgbClr val="FFC000">
                <a:lumMod val="60000"/>
                <a:lumOff val="40000"/>
              </a:srgb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latin typeface="Calibri"/>
                <a:ea typeface="+mn-ea"/>
                <a:cs typeface="+mn-cs"/>
              </a:endParaRPr>
            </a:p>
          </p:txBody>
        </p:sp>
        <p:sp>
          <p:nvSpPr>
            <p:cNvPr id="8" name="Google Shape;2839;p133"/>
            <p:cNvSpPr/>
            <p:nvPr/>
          </p:nvSpPr>
          <p:spPr>
            <a:xfrm>
              <a:off x="1072599" y="551495"/>
              <a:ext cx="794088" cy="793619"/>
            </a:xfrm>
            <a:custGeom>
              <a:avLst/>
              <a:gdLst/>
              <a:ahLst/>
              <a:cxnLst/>
              <a:rect l="l" t="t" r="r" b="b"/>
              <a:pathLst>
                <a:path w="3381" h="3380" extrusionOk="0">
                  <a:moveTo>
                    <a:pt x="1690" y="0"/>
                  </a:moveTo>
                  <a:cubicBezTo>
                    <a:pt x="756" y="0"/>
                    <a:pt x="0" y="756"/>
                    <a:pt x="0" y="1690"/>
                  </a:cubicBezTo>
                  <a:cubicBezTo>
                    <a:pt x="0" y="2623"/>
                    <a:pt x="756" y="3379"/>
                    <a:pt x="1690" y="3379"/>
                  </a:cubicBezTo>
                  <a:cubicBezTo>
                    <a:pt x="2623" y="3379"/>
                    <a:pt x="3381" y="2623"/>
                    <a:pt x="3381" y="1690"/>
                  </a:cubicBezTo>
                  <a:cubicBezTo>
                    <a:pt x="3381" y="756"/>
                    <a:pt x="2623" y="0"/>
                    <a:pt x="1690" y="0"/>
                  </a:cubicBezTo>
                  <a:close/>
                </a:path>
              </a:pathLst>
            </a:custGeom>
            <a:solidFill>
              <a:srgbClr val="5B9BD5">
                <a:lumMod val="40000"/>
                <a:lumOff val="60000"/>
              </a:srgb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3600" kern="0" noProof="0" dirty="0" smtClean="0">
                  <a:solidFill>
                    <a:prstClr val="black"/>
                  </a:solidFill>
                  <a:latin typeface="Cambria" panose="02040503050406030204" pitchFamily="18" charset="0"/>
                  <a:ea typeface="Cambria" panose="02040503050406030204" pitchFamily="18" charset="0"/>
                </a:rPr>
                <a:t>3</a:t>
              </a:r>
              <a:r>
                <a:rPr kumimoji="0" lang="en-US" sz="3600" b="0" i="0" u="none" strike="noStrike" kern="0" cap="none" spc="0" normalizeH="0" baseline="0" noProof="0" dirty="0" smtClean="0">
                  <a:ln>
                    <a:noFill/>
                  </a:ln>
                  <a:solidFill>
                    <a:prstClr val="black"/>
                  </a:solidFill>
                  <a:effectLst/>
                  <a:uLnTx/>
                  <a:uFillTx/>
                  <a:latin typeface="Cambria" panose="02040503050406030204" pitchFamily="18" charset="0"/>
                  <a:ea typeface="Cambria" panose="02040503050406030204" pitchFamily="18" charset="0"/>
                  <a:cs typeface="+mn-cs"/>
                </a:rPr>
                <a:t>.</a:t>
              </a:r>
              <a:endParaRPr kumimoji="0" sz="3600" b="0" i="0" u="none" strike="noStrike" kern="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endParaRPr>
            </a:p>
          </p:txBody>
        </p:sp>
        <p:sp>
          <p:nvSpPr>
            <p:cNvPr id="9" name="Google Shape;2840;p133"/>
            <p:cNvSpPr/>
            <p:nvPr/>
          </p:nvSpPr>
          <p:spPr>
            <a:xfrm>
              <a:off x="1469797" y="524871"/>
              <a:ext cx="5374063" cy="1054270"/>
            </a:xfrm>
            <a:custGeom>
              <a:avLst/>
              <a:gdLst>
                <a:gd name="connsiteX0" fmla="*/ 2798 w 12086"/>
                <a:gd name="connsiteY0" fmla="*/ 0 h 9998"/>
                <a:gd name="connsiteX1" fmla="*/ 1398 w 12086"/>
                <a:gd name="connsiteY1" fmla="*/ 4621 h 9998"/>
                <a:gd name="connsiteX2" fmla="*/ 0 w 12086"/>
                <a:gd name="connsiteY2" fmla="*/ 9242 h 9998"/>
                <a:gd name="connsiteX3" fmla="*/ 0 w 12086"/>
                <a:gd name="connsiteY3" fmla="*/ 9998 h 9998"/>
                <a:gd name="connsiteX4" fmla="*/ 832 w 12086"/>
                <a:gd name="connsiteY4" fmla="*/ 9242 h 9998"/>
                <a:gd name="connsiteX5" fmla="*/ 8591 w 12086"/>
                <a:gd name="connsiteY5" fmla="*/ 9242 h 9998"/>
                <a:gd name="connsiteX6" fmla="*/ 12086 w 12086"/>
                <a:gd name="connsiteY6" fmla="*/ 4559 h 9998"/>
                <a:gd name="connsiteX7" fmla="*/ 8556 w 12086"/>
                <a:gd name="connsiteY7" fmla="*/ 0 h 9998"/>
                <a:gd name="connsiteX8" fmla="*/ 2798 w 12086"/>
                <a:gd name="connsiteY8" fmla="*/ 0 h 9998"/>
                <a:gd name="connsiteX0" fmla="*/ 2315 w 10000"/>
                <a:gd name="connsiteY0" fmla="*/ 182 h 10182"/>
                <a:gd name="connsiteX1" fmla="*/ 1157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7108 w 10000"/>
                <a:gd name="connsiteY5" fmla="*/ 9426 h 10182"/>
                <a:gd name="connsiteX6" fmla="*/ 10000 w 10000"/>
                <a:gd name="connsiteY6" fmla="*/ 4742 h 10182"/>
                <a:gd name="connsiteX7" fmla="*/ 8947 w 10000"/>
                <a:gd name="connsiteY7" fmla="*/ 0 h 10182"/>
                <a:gd name="connsiteX8" fmla="*/ 2315 w 10000"/>
                <a:gd name="connsiteY8" fmla="*/ 182 h 10182"/>
                <a:gd name="connsiteX0" fmla="*/ 2315 w 10000"/>
                <a:gd name="connsiteY0" fmla="*/ 182 h 10182"/>
                <a:gd name="connsiteX1" fmla="*/ 1157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8995 w 10000"/>
                <a:gd name="connsiteY5" fmla="*/ 9517 h 10182"/>
                <a:gd name="connsiteX6" fmla="*/ 10000 w 10000"/>
                <a:gd name="connsiteY6" fmla="*/ 4742 h 10182"/>
                <a:gd name="connsiteX7" fmla="*/ 8947 w 10000"/>
                <a:gd name="connsiteY7" fmla="*/ 0 h 10182"/>
                <a:gd name="connsiteX8" fmla="*/ 2315 w 10000"/>
                <a:gd name="connsiteY8" fmla="*/ 182 h 10182"/>
                <a:gd name="connsiteX0" fmla="*/ 2315 w 10000"/>
                <a:gd name="connsiteY0" fmla="*/ 182 h 10182"/>
                <a:gd name="connsiteX1" fmla="*/ 1052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8995 w 10000"/>
                <a:gd name="connsiteY5" fmla="*/ 9517 h 10182"/>
                <a:gd name="connsiteX6" fmla="*/ 10000 w 10000"/>
                <a:gd name="connsiteY6" fmla="*/ 4742 h 10182"/>
                <a:gd name="connsiteX7" fmla="*/ 8947 w 10000"/>
                <a:gd name="connsiteY7" fmla="*/ 0 h 10182"/>
                <a:gd name="connsiteX8" fmla="*/ 2315 w 10000"/>
                <a:gd name="connsiteY8" fmla="*/ 182 h 10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00" h="10182" extrusionOk="0">
                  <a:moveTo>
                    <a:pt x="2315" y="182"/>
                  </a:moveTo>
                  <a:cubicBezTo>
                    <a:pt x="1675" y="182"/>
                    <a:pt x="1052" y="2251"/>
                    <a:pt x="1052" y="4804"/>
                  </a:cubicBezTo>
                  <a:cubicBezTo>
                    <a:pt x="1052" y="7357"/>
                    <a:pt x="639" y="9426"/>
                    <a:pt x="0" y="9426"/>
                  </a:cubicBezTo>
                  <a:lnTo>
                    <a:pt x="0" y="10182"/>
                  </a:lnTo>
                  <a:cubicBezTo>
                    <a:pt x="242" y="10182"/>
                    <a:pt x="480" y="9922"/>
                    <a:pt x="688" y="9426"/>
                  </a:cubicBezTo>
                  <a:lnTo>
                    <a:pt x="8995" y="9517"/>
                  </a:lnTo>
                  <a:cubicBezTo>
                    <a:pt x="9641" y="9517"/>
                    <a:pt x="10007" y="7319"/>
                    <a:pt x="10000" y="4742"/>
                  </a:cubicBezTo>
                  <a:cubicBezTo>
                    <a:pt x="9992" y="2193"/>
                    <a:pt x="9585" y="0"/>
                    <a:pt x="8947" y="0"/>
                  </a:cubicBezTo>
                  <a:lnTo>
                    <a:pt x="2315" y="182"/>
                  </a:lnTo>
                  <a:close/>
                </a:path>
              </a:pathLst>
            </a:custGeom>
            <a:solidFill>
              <a:srgbClr val="FFC000">
                <a:lumMod val="60000"/>
                <a:lumOff val="40000"/>
              </a:srgb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prstClr val="black"/>
                </a:solidFill>
                <a:effectLst/>
                <a:uLnTx/>
                <a:uFillTx/>
                <a:latin typeface="Calibri"/>
                <a:ea typeface="+mn-ea"/>
                <a:cs typeface="+mn-cs"/>
              </a:endParaRPr>
            </a:p>
          </p:txBody>
        </p:sp>
      </p:grpSp>
      <p:pic>
        <p:nvPicPr>
          <p:cNvPr id="10" name="Picture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sp>
        <p:nvSpPr>
          <p:cNvPr id="11" name="TextBox 10"/>
          <p:cNvSpPr txBox="1"/>
          <p:nvPr/>
        </p:nvSpPr>
        <p:spPr>
          <a:xfrm>
            <a:off x="2263885" y="722525"/>
            <a:ext cx="4711232" cy="584775"/>
          </a:xfrm>
          <a:prstGeom prst="rect">
            <a:avLst/>
          </a:prstGeom>
          <a:noFill/>
        </p:spPr>
        <p:txBody>
          <a:bodyPr wrap="square" rtlCol="0">
            <a:spAutoFit/>
          </a:bodyPr>
          <a:lstStyle/>
          <a:p>
            <a:pPr lvl="0"/>
            <a:r>
              <a:rPr lang="en-US" sz="3200" dirty="0" err="1" smtClean="0">
                <a:solidFill>
                  <a:prstClr val="black"/>
                </a:solidFill>
                <a:latin typeface="Cambria" panose="02040503050406030204" pitchFamily="18" charset="0"/>
                <a:ea typeface="Cambria" panose="02040503050406030204" pitchFamily="18" charset="0"/>
              </a:rPr>
              <a:t>Metode</a:t>
            </a:r>
            <a:r>
              <a:rPr lang="en-US" sz="3200" dirty="0" smtClean="0">
                <a:solidFill>
                  <a:prstClr val="black"/>
                </a:solidFill>
                <a:latin typeface="Cambria" panose="02040503050406030204" pitchFamily="18" charset="0"/>
                <a:ea typeface="Cambria" panose="02040503050406030204" pitchFamily="18" charset="0"/>
              </a:rPr>
              <a:t> </a:t>
            </a:r>
            <a:r>
              <a:rPr lang="en-US" sz="3200" dirty="0" err="1" smtClean="0">
                <a:solidFill>
                  <a:prstClr val="black"/>
                </a:solidFill>
                <a:latin typeface="Cambria" panose="02040503050406030204" pitchFamily="18" charset="0"/>
                <a:ea typeface="Cambria" panose="02040503050406030204" pitchFamily="18" charset="0"/>
              </a:rPr>
              <a:t>Transmisi</a:t>
            </a:r>
            <a:r>
              <a:rPr lang="en-US" sz="3200" dirty="0" smtClean="0">
                <a:solidFill>
                  <a:prstClr val="black"/>
                </a:solidFill>
                <a:latin typeface="Cambria" panose="02040503050406030204" pitchFamily="18" charset="0"/>
                <a:ea typeface="Cambria" panose="02040503050406030204" pitchFamily="18" charset="0"/>
              </a:rPr>
              <a:t> </a:t>
            </a:r>
            <a:r>
              <a:rPr lang="en-US" sz="3200" dirty="0">
                <a:solidFill>
                  <a:prstClr val="black"/>
                </a:solidFill>
                <a:latin typeface="Cambria" panose="02040503050406030204" pitchFamily="18" charset="0"/>
                <a:ea typeface="Cambria" panose="02040503050406030204" pitchFamily="18" charset="0"/>
              </a:rPr>
              <a:t>Data</a:t>
            </a:r>
            <a:endParaRPr kumimoji="0" lang="en-US" sz="3200" b="0" i="0" u="none" strike="noStrike" kern="1200" cap="none" spc="0" normalizeH="0" baseline="0" noProof="0" dirty="0" smtClean="0">
              <a:ln>
                <a:noFill/>
              </a:ln>
              <a:solidFill>
                <a:prstClr val="black"/>
              </a:solidFill>
              <a:effectLst/>
              <a:uLnTx/>
              <a:uFillTx/>
              <a:latin typeface="Cambria" panose="02040503050406030204" pitchFamily="18" charset="0"/>
              <a:ea typeface="Cambria" panose="02040503050406030204" pitchFamily="18" charset="0"/>
            </a:endParaRPr>
          </a:p>
        </p:txBody>
      </p:sp>
      <p:grpSp>
        <p:nvGrpSpPr>
          <p:cNvPr id="25" name="Group 24"/>
          <p:cNvGrpSpPr/>
          <p:nvPr/>
        </p:nvGrpSpPr>
        <p:grpSpPr>
          <a:xfrm>
            <a:off x="2366128" y="2890633"/>
            <a:ext cx="3097848" cy="3097848"/>
            <a:chOff x="2621669" y="2847429"/>
            <a:chExt cx="3097848" cy="3097848"/>
          </a:xfrm>
        </p:grpSpPr>
        <p:sp>
          <p:nvSpPr>
            <p:cNvPr id="23" name="Oval 22"/>
            <p:cNvSpPr/>
            <p:nvPr/>
          </p:nvSpPr>
          <p:spPr>
            <a:xfrm>
              <a:off x="2621669" y="2847429"/>
              <a:ext cx="3097848" cy="3097848"/>
            </a:xfrm>
            <a:prstGeom prst="ellipse">
              <a:avLst/>
            </a:prstGeom>
            <a:solidFill>
              <a:srgbClr val="DC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3" name="Group 12"/>
            <p:cNvGrpSpPr/>
            <p:nvPr/>
          </p:nvGrpSpPr>
          <p:grpSpPr>
            <a:xfrm>
              <a:off x="2691529" y="2960053"/>
              <a:ext cx="2570404" cy="2570403"/>
              <a:chOff x="1015700" y="1102833"/>
              <a:chExt cx="851836" cy="851836"/>
            </a:xfrm>
          </p:grpSpPr>
          <p:sp>
            <p:nvSpPr>
              <p:cNvPr id="14" name="Oval 13"/>
              <p:cNvSpPr/>
              <p:nvPr/>
            </p:nvSpPr>
            <p:spPr>
              <a:xfrm flipH="1">
                <a:off x="1015700" y="1102833"/>
                <a:ext cx="851836" cy="851836"/>
              </a:xfrm>
              <a:prstGeom prst="ellipse">
                <a:avLst/>
              </a:prstGeom>
              <a:solidFill>
                <a:schemeClr val="accent5">
                  <a:lumMod val="40000"/>
                  <a:lumOff val="60000"/>
                </a:schemeClr>
              </a:solidFill>
              <a:ln>
                <a:noFill/>
              </a:ln>
            </p:spPr>
            <p:style>
              <a:lnRef idx="3">
                <a:schemeClr val="lt1"/>
              </a:lnRef>
              <a:fillRef idx="1">
                <a:schemeClr val="accent3"/>
              </a:fillRef>
              <a:effectRef idx="1">
                <a:schemeClr val="accent3"/>
              </a:effectRef>
              <a:fontRef idx="minor">
                <a:schemeClr val="lt1"/>
              </a:fontRef>
            </p:style>
            <p:txBody>
              <a:bodyPr rtlCol="0" anchor="ctr"/>
              <a:lstStyle/>
              <a:p>
                <a:pPr algn="ctr" defTabSz="685800"/>
                <a:endParaRPr lang="en-US" sz="1350" dirty="0">
                  <a:solidFill>
                    <a:prstClr val="white"/>
                  </a:solidFill>
                  <a:latin typeface="Cambria" panose="02040503050406030204" pitchFamily="18" charset="0"/>
                  <a:ea typeface="Cambria" panose="02040503050406030204" pitchFamily="18" charset="0"/>
                </a:endParaRPr>
              </a:p>
            </p:txBody>
          </p:sp>
          <p:sp>
            <p:nvSpPr>
              <p:cNvPr id="15" name="TextBox 14"/>
              <p:cNvSpPr txBox="1"/>
              <p:nvPr/>
            </p:nvSpPr>
            <p:spPr>
              <a:xfrm>
                <a:off x="1069491" y="1391053"/>
                <a:ext cx="744254" cy="275394"/>
              </a:xfrm>
              <a:prstGeom prst="rect">
                <a:avLst/>
              </a:prstGeom>
              <a:noFill/>
            </p:spPr>
            <p:txBody>
              <a:bodyPr wrap="square" rtlCol="0" anchor="ctr">
                <a:spAutoFit/>
              </a:bodyPr>
              <a:lstStyle/>
              <a:p>
                <a:pPr algn="ctr" defTabSz="685800"/>
                <a:r>
                  <a:rPr lang="en-US" sz="2400" b="1" dirty="0" err="1" smtClean="0">
                    <a:solidFill>
                      <a:srgbClr val="70AD47">
                        <a:lumMod val="50000"/>
                      </a:srgbClr>
                    </a:solidFill>
                    <a:latin typeface="Cambria" panose="02040503050406030204" pitchFamily="18" charset="0"/>
                    <a:ea typeface="Cambria" panose="02040503050406030204" pitchFamily="18" charset="0"/>
                  </a:rPr>
                  <a:t>Transmisi</a:t>
                </a:r>
                <a:r>
                  <a:rPr lang="en-US" sz="2400" b="1" dirty="0" smtClean="0">
                    <a:solidFill>
                      <a:srgbClr val="70AD47">
                        <a:lumMod val="50000"/>
                      </a:srgbClr>
                    </a:solidFill>
                    <a:latin typeface="Cambria" panose="02040503050406030204" pitchFamily="18" charset="0"/>
                    <a:ea typeface="Cambria" panose="02040503050406030204" pitchFamily="18" charset="0"/>
                  </a:rPr>
                  <a:t> </a:t>
                </a:r>
                <a:r>
                  <a:rPr lang="en-US" sz="2400" b="1" dirty="0" err="1" smtClean="0">
                    <a:solidFill>
                      <a:srgbClr val="70AD47">
                        <a:lumMod val="50000"/>
                      </a:srgbClr>
                    </a:solidFill>
                    <a:latin typeface="Cambria" panose="02040503050406030204" pitchFamily="18" charset="0"/>
                    <a:ea typeface="Cambria" panose="02040503050406030204" pitchFamily="18" charset="0"/>
                  </a:rPr>
                  <a:t>Paralel</a:t>
                </a:r>
                <a:endParaRPr lang="en-US" sz="2400" b="1" dirty="0">
                  <a:solidFill>
                    <a:srgbClr val="70AD47">
                      <a:lumMod val="50000"/>
                    </a:srgbClr>
                  </a:solidFill>
                  <a:latin typeface="Cambria" panose="02040503050406030204" pitchFamily="18" charset="0"/>
                  <a:ea typeface="Cambria" panose="02040503050406030204" pitchFamily="18" charset="0"/>
                </a:endParaRPr>
              </a:p>
            </p:txBody>
          </p:sp>
        </p:grpSp>
      </p:grpSp>
      <p:grpSp>
        <p:nvGrpSpPr>
          <p:cNvPr id="26" name="Group 25"/>
          <p:cNvGrpSpPr/>
          <p:nvPr/>
        </p:nvGrpSpPr>
        <p:grpSpPr>
          <a:xfrm>
            <a:off x="6712790" y="2890633"/>
            <a:ext cx="3097848" cy="3097848"/>
            <a:chOff x="6968331" y="2847429"/>
            <a:chExt cx="3097848" cy="3097848"/>
          </a:xfrm>
        </p:grpSpPr>
        <p:sp>
          <p:nvSpPr>
            <p:cNvPr id="24" name="Oval 23"/>
            <p:cNvSpPr/>
            <p:nvPr/>
          </p:nvSpPr>
          <p:spPr>
            <a:xfrm>
              <a:off x="6968331" y="2847429"/>
              <a:ext cx="3097848" cy="3097848"/>
            </a:xfrm>
            <a:prstGeom prst="ellipse">
              <a:avLst/>
            </a:prstGeom>
            <a:solidFill>
              <a:srgbClr val="DC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8" name="Group 17"/>
            <p:cNvGrpSpPr/>
            <p:nvPr/>
          </p:nvGrpSpPr>
          <p:grpSpPr>
            <a:xfrm>
              <a:off x="7434431" y="2960052"/>
              <a:ext cx="2570403" cy="2570403"/>
              <a:chOff x="7099803" y="1102833"/>
              <a:chExt cx="851836" cy="851836"/>
            </a:xfrm>
          </p:grpSpPr>
          <p:sp>
            <p:nvSpPr>
              <p:cNvPr id="19" name="Oval 18"/>
              <p:cNvSpPr/>
              <p:nvPr/>
            </p:nvSpPr>
            <p:spPr>
              <a:xfrm flipH="1">
                <a:off x="7099803" y="1102833"/>
                <a:ext cx="851836" cy="851836"/>
              </a:xfrm>
              <a:prstGeom prst="ellipse">
                <a:avLst/>
              </a:prstGeom>
              <a:solidFill>
                <a:schemeClr val="accent5">
                  <a:lumMod val="40000"/>
                  <a:lumOff val="60000"/>
                </a:schemeClr>
              </a:solidFill>
              <a:ln>
                <a:noFill/>
              </a:ln>
            </p:spPr>
            <p:style>
              <a:lnRef idx="3">
                <a:schemeClr val="lt1"/>
              </a:lnRef>
              <a:fillRef idx="1">
                <a:schemeClr val="accent3"/>
              </a:fillRef>
              <a:effectRef idx="1">
                <a:schemeClr val="accent3"/>
              </a:effectRef>
              <a:fontRef idx="minor">
                <a:schemeClr val="lt1"/>
              </a:fontRef>
            </p:style>
            <p:txBody>
              <a:bodyPr rtlCol="0" anchor="ctr"/>
              <a:lstStyle/>
              <a:p>
                <a:pPr algn="ctr" defTabSz="685800"/>
                <a:endParaRPr lang="en-US" sz="1350">
                  <a:solidFill>
                    <a:prstClr val="white"/>
                  </a:solidFill>
                  <a:latin typeface="Cambria" panose="02040503050406030204" pitchFamily="18" charset="0"/>
                  <a:ea typeface="Cambria" panose="02040503050406030204" pitchFamily="18" charset="0"/>
                </a:endParaRPr>
              </a:p>
            </p:txBody>
          </p:sp>
          <p:sp>
            <p:nvSpPr>
              <p:cNvPr id="20" name="TextBox 19"/>
              <p:cNvSpPr txBox="1"/>
              <p:nvPr/>
            </p:nvSpPr>
            <p:spPr>
              <a:xfrm>
                <a:off x="7209822" y="1391053"/>
                <a:ext cx="631797" cy="275394"/>
              </a:xfrm>
              <a:prstGeom prst="rect">
                <a:avLst/>
              </a:prstGeom>
              <a:noFill/>
            </p:spPr>
            <p:txBody>
              <a:bodyPr wrap="square" rtlCol="0" anchor="ctr">
                <a:spAutoFit/>
              </a:bodyPr>
              <a:lstStyle/>
              <a:p>
                <a:pPr algn="ctr" defTabSz="685800"/>
                <a:r>
                  <a:rPr lang="en-US" sz="2400" b="1" dirty="0" err="1" smtClean="0">
                    <a:solidFill>
                      <a:srgbClr val="70AD47">
                        <a:lumMod val="50000"/>
                      </a:srgbClr>
                    </a:solidFill>
                    <a:latin typeface="Cambria" panose="02040503050406030204" pitchFamily="18" charset="0"/>
                    <a:ea typeface="Cambria" panose="02040503050406030204" pitchFamily="18" charset="0"/>
                  </a:rPr>
                  <a:t>Transmisi</a:t>
                </a:r>
                <a:r>
                  <a:rPr lang="en-US" sz="2400" b="1" dirty="0" smtClean="0">
                    <a:solidFill>
                      <a:srgbClr val="70AD47">
                        <a:lumMod val="50000"/>
                      </a:srgbClr>
                    </a:solidFill>
                    <a:latin typeface="Cambria" panose="02040503050406030204" pitchFamily="18" charset="0"/>
                    <a:ea typeface="Cambria" panose="02040503050406030204" pitchFamily="18" charset="0"/>
                  </a:rPr>
                  <a:t> Serial</a:t>
                </a:r>
                <a:endParaRPr lang="en-US" sz="2400" b="1" dirty="0">
                  <a:solidFill>
                    <a:srgbClr val="70AD47">
                      <a:lumMod val="50000"/>
                    </a:srgbClr>
                  </a:solidFill>
                  <a:latin typeface="Cambria" panose="02040503050406030204" pitchFamily="18" charset="0"/>
                  <a:ea typeface="Cambria" panose="02040503050406030204" pitchFamily="18" charset="0"/>
                </a:endParaRPr>
              </a:p>
            </p:txBody>
          </p:sp>
        </p:grpSp>
      </p:grpSp>
    </p:spTree>
    <p:extLst>
      <p:ext uri="{BB962C8B-B14F-4D97-AF65-F5344CB8AC3E}">
        <p14:creationId xmlns:p14="http://schemas.microsoft.com/office/powerpoint/2010/main" val="406237180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2"/>
          <p:cNvSpPr txBox="1">
            <a:spLocks/>
          </p:cNvSpPr>
          <p:nvPr/>
        </p:nvSpPr>
        <p:spPr>
          <a:xfrm>
            <a:off x="3983766" y="748308"/>
            <a:ext cx="7331934" cy="2471882"/>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just">
              <a:buNone/>
            </a:pPr>
            <a:r>
              <a:rPr lang="en-US" sz="2000" dirty="0" err="1">
                <a:latin typeface="Cambria" panose="02040503050406030204" pitchFamily="18" charset="0"/>
                <a:ea typeface="Cambria" panose="02040503050406030204" pitchFamily="18" charset="0"/>
              </a:rPr>
              <a:t>Pada</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transmisi</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paralel</a:t>
            </a:r>
            <a:r>
              <a:rPr lang="en-US" sz="2000" dirty="0">
                <a:latin typeface="Cambria" panose="02040503050406030204" pitchFamily="18" charset="0"/>
                <a:ea typeface="Cambria" panose="02040503050406030204" pitchFamily="18" charset="0"/>
              </a:rPr>
              <a:t>, bit-bit data </a:t>
            </a:r>
            <a:r>
              <a:rPr lang="en-US" sz="2000" dirty="0" err="1">
                <a:latin typeface="Cambria" panose="02040503050406030204" pitchFamily="18" charset="0"/>
                <a:ea typeface="Cambria" panose="02040503050406030204" pitchFamily="18" charset="0"/>
              </a:rPr>
              <a:t>dalam</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sinyal</a:t>
            </a:r>
            <a:r>
              <a:rPr lang="en-US" sz="2000" dirty="0">
                <a:latin typeface="Cambria" panose="02040503050406030204" pitchFamily="18" charset="0"/>
                <a:ea typeface="Cambria" panose="02040503050406030204" pitchFamily="18" charset="0"/>
              </a:rPr>
              <a:t> digital </a:t>
            </a:r>
            <a:r>
              <a:rPr lang="en-US" sz="2000" dirty="0" err="1">
                <a:latin typeface="Cambria" panose="02040503050406030204" pitchFamily="18" charset="0"/>
                <a:ea typeface="Cambria" panose="02040503050406030204" pitchFamily="18" charset="0"/>
              </a:rPr>
              <a:t>akan</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ditransmisikan</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secara</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bersamaan</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melalui</a:t>
            </a:r>
            <a:r>
              <a:rPr lang="en-US" sz="2000" dirty="0">
                <a:latin typeface="Cambria" panose="02040503050406030204" pitchFamily="18" charset="0"/>
                <a:ea typeface="Cambria" panose="02040503050406030204" pitchFamily="18" charset="0"/>
              </a:rPr>
              <a:t> media yang </a:t>
            </a:r>
            <a:r>
              <a:rPr lang="en-US" sz="2000" dirty="0" err="1">
                <a:latin typeface="Cambria" panose="02040503050406030204" pitchFamily="18" charset="0"/>
                <a:ea typeface="Cambria" panose="02040503050406030204" pitchFamily="18" charset="0"/>
              </a:rPr>
              <a:t>terbagi</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dalam</a:t>
            </a:r>
            <a:r>
              <a:rPr lang="en-US" sz="2000" dirty="0">
                <a:latin typeface="Cambria" panose="02040503050406030204" pitchFamily="18" charset="0"/>
                <a:ea typeface="Cambria" panose="02040503050406030204" pitchFamily="18" charset="0"/>
              </a:rPr>
              <a:t> 8 bit </a:t>
            </a:r>
            <a:r>
              <a:rPr lang="en-US" sz="2000" dirty="0" err="1">
                <a:latin typeface="Cambria" panose="02040503050406030204" pitchFamily="18" charset="0"/>
                <a:ea typeface="Cambria" panose="02040503050406030204" pitchFamily="18" charset="0"/>
              </a:rPr>
              <a:t>saluran</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Transmisi</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ini</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relatif</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cepat</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pada</a:t>
            </a:r>
            <a:r>
              <a:rPr lang="en-US" sz="2000" dirty="0">
                <a:latin typeface="Cambria" panose="02040503050406030204" pitchFamily="18" charset="0"/>
                <a:ea typeface="Cambria" panose="02040503050406030204" pitchFamily="18" charset="0"/>
              </a:rPr>
              <a:t> media </a:t>
            </a:r>
            <a:r>
              <a:rPr lang="en-US" sz="2000" dirty="0" err="1">
                <a:latin typeface="Cambria" panose="02040503050406030204" pitchFamily="18" charset="0"/>
                <a:ea typeface="Cambria" panose="02040503050406030204" pitchFamily="18" charset="0"/>
              </a:rPr>
              <a:t>dengan</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jarak</a:t>
            </a:r>
            <a:r>
              <a:rPr lang="en-US" sz="2000" dirty="0">
                <a:latin typeface="Cambria" panose="02040503050406030204" pitchFamily="18" charset="0"/>
                <a:ea typeface="Cambria" panose="02040503050406030204" pitchFamily="18" charset="0"/>
              </a:rPr>
              <a:t> yang </a:t>
            </a:r>
            <a:r>
              <a:rPr lang="en-US" sz="2000" dirty="0" err="1">
                <a:latin typeface="Cambria" panose="02040503050406030204" pitchFamily="18" charset="0"/>
                <a:ea typeface="Cambria" panose="02040503050406030204" pitchFamily="18" charset="0"/>
              </a:rPr>
              <a:t>dekat</a:t>
            </a:r>
            <a:r>
              <a:rPr lang="id-ID" sz="2000" dirty="0">
                <a:latin typeface="Cambria" panose="02040503050406030204" pitchFamily="18" charset="0"/>
                <a:ea typeface="Cambria" panose="02040503050406030204" pitchFamily="18" charset="0"/>
              </a:rPr>
              <a:t>,</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seperti</a:t>
            </a:r>
            <a:r>
              <a:rPr lang="en-US" sz="2000" dirty="0">
                <a:latin typeface="Cambria" panose="02040503050406030204" pitchFamily="18" charset="0"/>
                <a:ea typeface="Cambria" panose="02040503050406030204" pitchFamily="18" charset="0"/>
              </a:rPr>
              <a:t> transfer data </a:t>
            </a:r>
            <a:r>
              <a:rPr lang="en-US" sz="2000" dirty="0" err="1">
                <a:latin typeface="Cambria" panose="02040503050406030204" pitchFamily="18" charset="0"/>
                <a:ea typeface="Cambria" panose="02040503050406030204" pitchFamily="18" charset="0"/>
              </a:rPr>
              <a:t>dari</a:t>
            </a:r>
            <a:r>
              <a:rPr lang="en-US" sz="2000" dirty="0">
                <a:latin typeface="Cambria" panose="02040503050406030204" pitchFamily="18" charset="0"/>
                <a:ea typeface="Cambria" panose="02040503050406030204" pitchFamily="18" charset="0"/>
              </a:rPr>
              <a:t> </a:t>
            </a:r>
            <a:r>
              <a:rPr lang="en-US" sz="2000" i="1" dirty="0">
                <a:latin typeface="Cambria" panose="02040503050406030204" pitchFamily="18" charset="0"/>
                <a:ea typeface="Cambria" panose="02040503050406030204" pitchFamily="18" charset="0"/>
              </a:rPr>
              <a:t>hard disk</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ke</a:t>
            </a:r>
            <a:r>
              <a:rPr lang="en-US" sz="2000" dirty="0">
                <a:latin typeface="Cambria" panose="02040503050406030204" pitchFamily="18" charset="0"/>
                <a:ea typeface="Cambria" panose="02040503050406030204" pitchFamily="18" charset="0"/>
              </a:rPr>
              <a:t> </a:t>
            </a:r>
            <a:r>
              <a:rPr lang="en-US" sz="2000" i="1" dirty="0">
                <a:latin typeface="Cambria" panose="02040503050406030204" pitchFamily="18" charset="0"/>
                <a:ea typeface="Cambria" panose="02040503050406030204" pitchFamily="18" charset="0"/>
              </a:rPr>
              <a:t>mainboard</a:t>
            </a:r>
            <a:r>
              <a:rPr lang="en-US" sz="2000" dirty="0">
                <a:latin typeface="Cambria" panose="02040503050406030204" pitchFamily="18" charset="0"/>
                <a:ea typeface="Cambria" panose="02040503050406030204" pitchFamily="18" charset="0"/>
              </a:rPr>
              <a:t>, DVD </a:t>
            </a:r>
            <a:r>
              <a:rPr lang="en-US" sz="2000" i="1" dirty="0">
                <a:latin typeface="Cambria" panose="02040503050406030204" pitchFamily="18" charset="0"/>
                <a:ea typeface="Cambria" panose="02040503050406030204" pitchFamily="18" charset="0"/>
              </a:rPr>
              <a:t>drive</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dan</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sinyal</a:t>
            </a:r>
            <a:r>
              <a:rPr lang="en-US" sz="2000" dirty="0">
                <a:latin typeface="Cambria" panose="02040503050406030204" pitchFamily="18" charset="0"/>
                <a:ea typeface="Cambria" panose="02040503050406030204" pitchFamily="18" charset="0"/>
              </a:rPr>
              <a:t> data </a:t>
            </a:r>
            <a:r>
              <a:rPr lang="en-US" sz="2000" dirty="0" err="1">
                <a:latin typeface="Cambria" panose="02040503050406030204" pitchFamily="18" charset="0"/>
                <a:ea typeface="Cambria" panose="02040503050406030204" pitchFamily="18" charset="0"/>
              </a:rPr>
              <a:t>komputer</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ke</a:t>
            </a:r>
            <a:r>
              <a:rPr lang="en-US" sz="2000" dirty="0">
                <a:latin typeface="Cambria" panose="02040503050406030204" pitchFamily="18" charset="0"/>
                <a:ea typeface="Cambria" panose="02040503050406030204" pitchFamily="18" charset="0"/>
              </a:rPr>
              <a:t> printer </a:t>
            </a:r>
            <a:r>
              <a:rPr lang="en-US" sz="2000" dirty="0" err="1">
                <a:latin typeface="Cambria" panose="02040503050406030204" pitchFamily="18" charset="0"/>
                <a:ea typeface="Cambria" panose="02040503050406030204" pitchFamily="18" charset="0"/>
              </a:rPr>
              <a:t>atau</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sebaliknya</a:t>
            </a:r>
            <a:r>
              <a:rPr lang="en-US" sz="2000" dirty="0">
                <a:latin typeface="Cambria" panose="02040503050406030204" pitchFamily="18" charset="0"/>
                <a:ea typeface="Cambria" panose="02040503050406030204" pitchFamily="18" charset="0"/>
              </a:rPr>
              <a:t>. Akan </a:t>
            </a:r>
            <a:r>
              <a:rPr lang="en-US" sz="2000" dirty="0" err="1">
                <a:latin typeface="Cambria" panose="02040503050406030204" pitchFamily="18" charset="0"/>
                <a:ea typeface="Cambria" panose="02040503050406030204" pitchFamily="18" charset="0"/>
              </a:rPr>
              <a:t>tetapi</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jika</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ada</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salah</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satu</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saluran</a:t>
            </a:r>
            <a:r>
              <a:rPr lang="en-US" sz="2000" dirty="0">
                <a:latin typeface="Cambria" panose="02040503050406030204" pitchFamily="18" charset="0"/>
                <a:ea typeface="Cambria" panose="02040503050406030204" pitchFamily="18" charset="0"/>
              </a:rPr>
              <a:t> yang </a:t>
            </a:r>
            <a:r>
              <a:rPr lang="en-US" sz="2000" dirty="0" err="1">
                <a:latin typeface="Cambria" panose="02040503050406030204" pitchFamily="18" charset="0"/>
                <a:ea typeface="Cambria" panose="02040503050406030204" pitchFamily="18" charset="0"/>
              </a:rPr>
              <a:t>terputus</a:t>
            </a:r>
            <a:r>
              <a:rPr lang="en-US" sz="2000" dirty="0">
                <a:latin typeface="Cambria" panose="02040503050406030204" pitchFamily="18" charset="0"/>
                <a:ea typeface="Cambria" panose="02040503050406030204" pitchFamily="18" charset="0"/>
              </a:rPr>
              <a:t>, data </a:t>
            </a:r>
            <a:r>
              <a:rPr lang="en-US" sz="2000" dirty="0" err="1">
                <a:latin typeface="Cambria" panose="02040503050406030204" pitchFamily="18" charset="0"/>
                <a:ea typeface="Cambria" panose="02040503050406030204" pitchFamily="18" charset="0"/>
              </a:rPr>
              <a:t>bisa</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rusak</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atau</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tidak</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dapat</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terbaca</a:t>
            </a:r>
            <a:r>
              <a:rPr lang="en-US" sz="2000" dirty="0">
                <a:latin typeface="Cambria" panose="02040503050406030204" pitchFamily="18" charset="0"/>
                <a:ea typeface="Cambria" panose="02040503050406030204" pitchFamily="18" charset="0"/>
              </a:rPr>
              <a:t>.</a:t>
            </a:r>
            <a:endParaRPr lang="id-ID" sz="2000" dirty="0">
              <a:latin typeface="Cambria" panose="02040503050406030204" pitchFamily="18" charset="0"/>
              <a:ea typeface="Cambria" panose="02040503050406030204" pitchFamily="18" charset="0"/>
            </a:endParaRPr>
          </a:p>
        </p:txBody>
      </p:sp>
      <p:sp>
        <p:nvSpPr>
          <p:cNvPr id="8" name="Content Placeholder 2"/>
          <p:cNvSpPr txBox="1">
            <a:spLocks/>
          </p:cNvSpPr>
          <p:nvPr/>
        </p:nvSpPr>
        <p:spPr>
          <a:xfrm>
            <a:off x="4771166" y="4638033"/>
            <a:ext cx="4800533" cy="576064"/>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en-US" sz="2400" dirty="0" smtClean="0"/>
              <a:t>Insert </a:t>
            </a:r>
            <a:r>
              <a:rPr lang="id-ID" sz="2400" dirty="0" smtClean="0"/>
              <a:t>Gambar 4.</a:t>
            </a:r>
            <a:r>
              <a:rPr lang="en-US" sz="2400" dirty="0" smtClean="0"/>
              <a:t>7</a:t>
            </a:r>
            <a:r>
              <a:rPr lang="id-ID" sz="2400" dirty="0" smtClean="0"/>
              <a:t> </a:t>
            </a:r>
            <a:r>
              <a:rPr lang="id-ID" sz="2400" dirty="0"/>
              <a:t>Transmisi paralel.</a:t>
            </a:r>
          </a:p>
        </p:txBody>
      </p:sp>
      <p:grpSp>
        <p:nvGrpSpPr>
          <p:cNvPr id="5" name="Group 4"/>
          <p:cNvGrpSpPr/>
          <p:nvPr/>
        </p:nvGrpSpPr>
        <p:grpSpPr>
          <a:xfrm>
            <a:off x="623392" y="537163"/>
            <a:ext cx="3097848" cy="3097848"/>
            <a:chOff x="2621669" y="2847429"/>
            <a:chExt cx="3097848" cy="3097848"/>
          </a:xfrm>
        </p:grpSpPr>
        <p:sp>
          <p:nvSpPr>
            <p:cNvPr id="9" name="Oval 8"/>
            <p:cNvSpPr/>
            <p:nvPr/>
          </p:nvSpPr>
          <p:spPr>
            <a:xfrm>
              <a:off x="2621669" y="2847429"/>
              <a:ext cx="3097848" cy="3097848"/>
            </a:xfrm>
            <a:prstGeom prst="ellipse">
              <a:avLst/>
            </a:prstGeom>
            <a:solidFill>
              <a:srgbClr val="DC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p:cNvGrpSpPr/>
            <p:nvPr/>
          </p:nvGrpSpPr>
          <p:grpSpPr>
            <a:xfrm>
              <a:off x="2691529" y="2960053"/>
              <a:ext cx="2570404" cy="2570403"/>
              <a:chOff x="1015700" y="1102833"/>
              <a:chExt cx="851836" cy="851836"/>
            </a:xfrm>
          </p:grpSpPr>
          <p:sp>
            <p:nvSpPr>
              <p:cNvPr id="11" name="Oval 10"/>
              <p:cNvSpPr/>
              <p:nvPr/>
            </p:nvSpPr>
            <p:spPr>
              <a:xfrm flipH="1">
                <a:off x="1015700" y="1102833"/>
                <a:ext cx="851836" cy="851836"/>
              </a:xfrm>
              <a:prstGeom prst="ellipse">
                <a:avLst/>
              </a:prstGeom>
              <a:solidFill>
                <a:schemeClr val="accent5">
                  <a:lumMod val="40000"/>
                  <a:lumOff val="60000"/>
                </a:schemeClr>
              </a:solidFill>
              <a:ln>
                <a:noFill/>
              </a:ln>
            </p:spPr>
            <p:style>
              <a:lnRef idx="3">
                <a:schemeClr val="lt1"/>
              </a:lnRef>
              <a:fillRef idx="1">
                <a:schemeClr val="accent3"/>
              </a:fillRef>
              <a:effectRef idx="1">
                <a:schemeClr val="accent3"/>
              </a:effectRef>
              <a:fontRef idx="minor">
                <a:schemeClr val="lt1"/>
              </a:fontRef>
            </p:style>
            <p:txBody>
              <a:bodyPr rtlCol="0" anchor="ctr"/>
              <a:lstStyle/>
              <a:p>
                <a:pPr algn="ctr" defTabSz="685800"/>
                <a:endParaRPr lang="en-US" sz="1350" dirty="0">
                  <a:solidFill>
                    <a:prstClr val="white"/>
                  </a:solidFill>
                  <a:latin typeface="Cambria" panose="02040503050406030204" pitchFamily="18" charset="0"/>
                  <a:ea typeface="Cambria" panose="02040503050406030204" pitchFamily="18" charset="0"/>
                </a:endParaRPr>
              </a:p>
            </p:txBody>
          </p:sp>
          <p:sp>
            <p:nvSpPr>
              <p:cNvPr id="12" name="TextBox 11"/>
              <p:cNvSpPr txBox="1"/>
              <p:nvPr/>
            </p:nvSpPr>
            <p:spPr>
              <a:xfrm>
                <a:off x="1069491" y="1391053"/>
                <a:ext cx="744254" cy="275394"/>
              </a:xfrm>
              <a:prstGeom prst="rect">
                <a:avLst/>
              </a:prstGeom>
              <a:noFill/>
            </p:spPr>
            <p:txBody>
              <a:bodyPr wrap="square" rtlCol="0" anchor="ctr">
                <a:spAutoFit/>
              </a:bodyPr>
              <a:lstStyle/>
              <a:p>
                <a:pPr algn="ctr" defTabSz="685800"/>
                <a:r>
                  <a:rPr lang="en-US" sz="2400" b="1" dirty="0" err="1" smtClean="0">
                    <a:solidFill>
                      <a:srgbClr val="70AD47">
                        <a:lumMod val="50000"/>
                      </a:srgbClr>
                    </a:solidFill>
                    <a:latin typeface="Cambria" panose="02040503050406030204" pitchFamily="18" charset="0"/>
                    <a:ea typeface="Cambria" panose="02040503050406030204" pitchFamily="18" charset="0"/>
                  </a:rPr>
                  <a:t>Transmisi</a:t>
                </a:r>
                <a:r>
                  <a:rPr lang="en-US" sz="2400" b="1" dirty="0" smtClean="0">
                    <a:solidFill>
                      <a:srgbClr val="70AD47">
                        <a:lumMod val="50000"/>
                      </a:srgbClr>
                    </a:solidFill>
                    <a:latin typeface="Cambria" panose="02040503050406030204" pitchFamily="18" charset="0"/>
                    <a:ea typeface="Cambria" panose="02040503050406030204" pitchFamily="18" charset="0"/>
                  </a:rPr>
                  <a:t> </a:t>
                </a:r>
                <a:r>
                  <a:rPr lang="en-US" sz="2400" b="1" dirty="0" err="1" smtClean="0">
                    <a:solidFill>
                      <a:srgbClr val="70AD47">
                        <a:lumMod val="50000"/>
                      </a:srgbClr>
                    </a:solidFill>
                    <a:latin typeface="Cambria" panose="02040503050406030204" pitchFamily="18" charset="0"/>
                    <a:ea typeface="Cambria" panose="02040503050406030204" pitchFamily="18" charset="0"/>
                  </a:rPr>
                  <a:t>Paralel</a:t>
                </a:r>
                <a:endParaRPr lang="en-US" sz="2400" b="1" dirty="0">
                  <a:solidFill>
                    <a:srgbClr val="70AD47">
                      <a:lumMod val="50000"/>
                    </a:srgbClr>
                  </a:solidFill>
                  <a:latin typeface="Cambria" panose="02040503050406030204" pitchFamily="18" charset="0"/>
                  <a:ea typeface="Cambria" panose="02040503050406030204" pitchFamily="18" charset="0"/>
                </a:endParaRPr>
              </a:p>
            </p:txBody>
          </p:sp>
        </p:grpSp>
      </p:grpSp>
      <p:pic>
        <p:nvPicPr>
          <p:cNvPr id="13" name="Picture 1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spTree>
    <p:extLst>
      <p:ext uri="{BB962C8B-B14F-4D97-AF65-F5344CB8AC3E}">
        <p14:creationId xmlns:p14="http://schemas.microsoft.com/office/powerpoint/2010/main" val="392773579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2"/>
          <p:cNvSpPr txBox="1">
            <a:spLocks/>
          </p:cNvSpPr>
          <p:nvPr/>
        </p:nvSpPr>
        <p:spPr>
          <a:xfrm>
            <a:off x="939800" y="1333500"/>
            <a:ext cx="7207200" cy="1719688"/>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just">
              <a:buNone/>
            </a:pPr>
            <a:r>
              <a:rPr lang="en-US" sz="2000" dirty="0" err="1">
                <a:latin typeface="Cambria" panose="02040503050406030204" pitchFamily="18" charset="0"/>
                <a:ea typeface="Cambria" panose="02040503050406030204" pitchFamily="18" charset="0"/>
              </a:rPr>
              <a:t>Pada</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transmisi</a:t>
            </a:r>
            <a:r>
              <a:rPr lang="en-US" sz="2000" dirty="0">
                <a:latin typeface="Cambria" panose="02040503050406030204" pitchFamily="18" charset="0"/>
                <a:ea typeface="Cambria" panose="02040503050406030204" pitchFamily="18" charset="0"/>
              </a:rPr>
              <a:t> serial, bit-bit data </a:t>
            </a:r>
            <a:r>
              <a:rPr lang="en-US" sz="2000" dirty="0" err="1">
                <a:latin typeface="Cambria" panose="02040503050406030204" pitchFamily="18" charset="0"/>
                <a:ea typeface="Cambria" panose="02040503050406030204" pitchFamily="18" charset="0"/>
              </a:rPr>
              <a:t>dikirimkan</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secara</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berurutan</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dan</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beruntun</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dari</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perangkat</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pengirim</a:t>
            </a:r>
            <a:r>
              <a:rPr lang="en-US" sz="2000" dirty="0">
                <a:latin typeface="Cambria" panose="02040503050406030204" pitchFamily="18" charset="0"/>
                <a:ea typeface="Cambria" panose="02040503050406030204" pitchFamily="18" charset="0"/>
              </a:rPr>
              <a:t> (</a:t>
            </a:r>
            <a:r>
              <a:rPr lang="en-US" sz="2000" i="1" dirty="0">
                <a:latin typeface="Cambria" panose="02040503050406030204" pitchFamily="18" charset="0"/>
                <a:ea typeface="Cambria" panose="02040503050406030204" pitchFamily="18" charset="0"/>
              </a:rPr>
              <a:t>sender</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ke</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perangkat</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penerima</a:t>
            </a:r>
            <a:r>
              <a:rPr lang="en-US" sz="2000" dirty="0">
                <a:latin typeface="Cambria" panose="02040503050406030204" pitchFamily="18" charset="0"/>
                <a:ea typeface="Cambria" panose="02040503050406030204" pitchFamily="18" charset="0"/>
              </a:rPr>
              <a:t> (</a:t>
            </a:r>
            <a:r>
              <a:rPr lang="en-US" sz="2000" i="1" dirty="0">
                <a:latin typeface="Cambria" panose="02040503050406030204" pitchFamily="18" charset="0"/>
                <a:ea typeface="Cambria" panose="02040503050406030204" pitchFamily="18" charset="0"/>
              </a:rPr>
              <a:t>receiver</a:t>
            </a:r>
            <a:r>
              <a:rPr lang="en-US" sz="2000" dirty="0">
                <a:latin typeface="Cambria" panose="02040503050406030204" pitchFamily="18" charset="0"/>
                <a:ea typeface="Cambria" panose="02040503050406030204" pitchFamily="18" charset="0"/>
              </a:rPr>
              <a:t>). </a:t>
            </a:r>
            <a:r>
              <a:rPr lang="id-ID" sz="2000" dirty="0">
                <a:latin typeface="Cambria" panose="02040503050406030204" pitchFamily="18" charset="0"/>
                <a:ea typeface="Cambria" panose="02040503050406030204" pitchFamily="18" charset="0"/>
              </a:rPr>
              <a:t>T</a:t>
            </a:r>
            <a:r>
              <a:rPr lang="en-US" sz="2000" dirty="0" err="1">
                <a:latin typeface="Cambria" panose="02040503050406030204" pitchFamily="18" charset="0"/>
                <a:ea typeface="Cambria" panose="02040503050406030204" pitchFamily="18" charset="0"/>
              </a:rPr>
              <a:t>ransmisi</a:t>
            </a:r>
            <a:r>
              <a:rPr lang="en-US" sz="2000" dirty="0">
                <a:latin typeface="Cambria" panose="02040503050406030204" pitchFamily="18" charset="0"/>
                <a:ea typeface="Cambria" panose="02040503050406030204" pitchFamily="18" charset="0"/>
              </a:rPr>
              <a:t> serial </a:t>
            </a:r>
            <a:r>
              <a:rPr lang="en-US" sz="2000" dirty="0" err="1">
                <a:latin typeface="Cambria" panose="02040503050406030204" pitchFamily="18" charset="0"/>
                <a:ea typeface="Cambria" panose="02040503050406030204" pitchFamily="18" charset="0"/>
              </a:rPr>
              <a:t>sangat</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efektif</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untuk</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transmisi</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dengan</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jarak</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jangkauan</a:t>
            </a:r>
            <a:r>
              <a:rPr lang="en-US" sz="2000" dirty="0">
                <a:latin typeface="Cambria" panose="02040503050406030204" pitchFamily="18" charset="0"/>
                <a:ea typeface="Cambria" panose="02040503050406030204" pitchFamily="18" charset="0"/>
              </a:rPr>
              <a:t> yang </a:t>
            </a:r>
            <a:r>
              <a:rPr lang="en-US" sz="2000" dirty="0" err="1">
                <a:latin typeface="Cambria" panose="02040503050406030204" pitchFamily="18" charset="0"/>
                <a:ea typeface="Cambria" panose="02040503050406030204" pitchFamily="18" charset="0"/>
              </a:rPr>
              <a:t>lebih</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jauh</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Contohnya</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dalam</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jaringan</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komputer</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sistem</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telepon</a:t>
            </a:r>
            <a:r>
              <a:rPr lang="en-US" sz="2000" dirty="0">
                <a:latin typeface="Cambria" panose="02040503050406030204" pitchFamily="18" charset="0"/>
                <a:ea typeface="Cambria" panose="02040503050406030204" pitchFamily="18" charset="0"/>
              </a:rPr>
              <a:t>, </a:t>
            </a:r>
            <a:r>
              <a:rPr lang="id-ID" sz="2000" dirty="0">
                <a:latin typeface="Cambria" panose="02040503050406030204" pitchFamily="18" charset="0"/>
                <a:ea typeface="Cambria" panose="02040503050406030204" pitchFamily="18" charset="0"/>
              </a:rPr>
              <a:t>dan </a:t>
            </a:r>
            <a:r>
              <a:rPr lang="en-US" sz="2000" dirty="0">
                <a:latin typeface="Cambria" panose="02040503050406030204" pitchFamily="18" charset="0"/>
                <a:ea typeface="Cambria" panose="02040503050406030204" pitchFamily="18" charset="0"/>
              </a:rPr>
              <a:t>VSAT</a:t>
            </a:r>
            <a:r>
              <a:rPr lang="id-ID" sz="2000" dirty="0">
                <a:latin typeface="Cambria" panose="02040503050406030204" pitchFamily="18" charset="0"/>
                <a:ea typeface="Cambria" panose="02040503050406030204" pitchFamily="18" charset="0"/>
              </a:rPr>
              <a:t>.</a:t>
            </a:r>
          </a:p>
        </p:txBody>
      </p:sp>
      <p:sp>
        <p:nvSpPr>
          <p:cNvPr id="8" name="Content Placeholder 2"/>
          <p:cNvSpPr txBox="1">
            <a:spLocks/>
          </p:cNvSpPr>
          <p:nvPr/>
        </p:nvSpPr>
        <p:spPr>
          <a:xfrm>
            <a:off x="2358166" y="4347121"/>
            <a:ext cx="4800533" cy="576064"/>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en-US" sz="2400" dirty="0" smtClean="0"/>
              <a:t>Insert </a:t>
            </a:r>
            <a:r>
              <a:rPr lang="id-ID" sz="2400" dirty="0" smtClean="0"/>
              <a:t>Gambar 4.</a:t>
            </a:r>
            <a:r>
              <a:rPr lang="en-US" sz="2400" dirty="0" smtClean="0"/>
              <a:t>8</a:t>
            </a:r>
            <a:r>
              <a:rPr lang="id-ID" sz="2400" dirty="0" smtClean="0"/>
              <a:t> </a:t>
            </a:r>
            <a:r>
              <a:rPr lang="id-ID" sz="2400" dirty="0"/>
              <a:t>Transmisi serial.</a:t>
            </a:r>
          </a:p>
        </p:txBody>
      </p:sp>
      <p:grpSp>
        <p:nvGrpSpPr>
          <p:cNvPr id="5" name="Group 4"/>
          <p:cNvGrpSpPr/>
          <p:nvPr/>
        </p:nvGrpSpPr>
        <p:grpSpPr>
          <a:xfrm>
            <a:off x="8312990" y="537163"/>
            <a:ext cx="3097848" cy="3097848"/>
            <a:chOff x="6968331" y="2847429"/>
            <a:chExt cx="3097848" cy="3097848"/>
          </a:xfrm>
        </p:grpSpPr>
        <p:sp>
          <p:nvSpPr>
            <p:cNvPr id="9" name="Oval 8"/>
            <p:cNvSpPr/>
            <p:nvPr/>
          </p:nvSpPr>
          <p:spPr>
            <a:xfrm>
              <a:off x="6968331" y="2847429"/>
              <a:ext cx="3097848" cy="3097848"/>
            </a:xfrm>
            <a:prstGeom prst="ellipse">
              <a:avLst/>
            </a:prstGeom>
            <a:solidFill>
              <a:srgbClr val="DC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p:cNvGrpSpPr/>
            <p:nvPr/>
          </p:nvGrpSpPr>
          <p:grpSpPr>
            <a:xfrm>
              <a:off x="7434431" y="2960052"/>
              <a:ext cx="2570403" cy="2570403"/>
              <a:chOff x="7099803" y="1102833"/>
              <a:chExt cx="851836" cy="851836"/>
            </a:xfrm>
          </p:grpSpPr>
          <p:sp>
            <p:nvSpPr>
              <p:cNvPr id="11" name="Oval 10"/>
              <p:cNvSpPr/>
              <p:nvPr/>
            </p:nvSpPr>
            <p:spPr>
              <a:xfrm flipH="1">
                <a:off x="7099803" y="1102833"/>
                <a:ext cx="851836" cy="851836"/>
              </a:xfrm>
              <a:prstGeom prst="ellipse">
                <a:avLst/>
              </a:prstGeom>
              <a:solidFill>
                <a:schemeClr val="accent5">
                  <a:lumMod val="40000"/>
                  <a:lumOff val="60000"/>
                </a:schemeClr>
              </a:solidFill>
              <a:ln>
                <a:noFill/>
              </a:ln>
            </p:spPr>
            <p:style>
              <a:lnRef idx="3">
                <a:schemeClr val="lt1"/>
              </a:lnRef>
              <a:fillRef idx="1">
                <a:schemeClr val="accent3"/>
              </a:fillRef>
              <a:effectRef idx="1">
                <a:schemeClr val="accent3"/>
              </a:effectRef>
              <a:fontRef idx="minor">
                <a:schemeClr val="lt1"/>
              </a:fontRef>
            </p:style>
            <p:txBody>
              <a:bodyPr rtlCol="0" anchor="ctr"/>
              <a:lstStyle/>
              <a:p>
                <a:pPr algn="ctr" defTabSz="685800"/>
                <a:endParaRPr lang="en-US" sz="1350">
                  <a:solidFill>
                    <a:prstClr val="white"/>
                  </a:solidFill>
                  <a:latin typeface="Cambria" panose="02040503050406030204" pitchFamily="18" charset="0"/>
                  <a:ea typeface="Cambria" panose="02040503050406030204" pitchFamily="18" charset="0"/>
                </a:endParaRPr>
              </a:p>
            </p:txBody>
          </p:sp>
          <p:sp>
            <p:nvSpPr>
              <p:cNvPr id="12" name="TextBox 11"/>
              <p:cNvSpPr txBox="1"/>
              <p:nvPr/>
            </p:nvSpPr>
            <p:spPr>
              <a:xfrm>
                <a:off x="7209822" y="1391053"/>
                <a:ext cx="631797" cy="275394"/>
              </a:xfrm>
              <a:prstGeom prst="rect">
                <a:avLst/>
              </a:prstGeom>
              <a:noFill/>
            </p:spPr>
            <p:txBody>
              <a:bodyPr wrap="square" rtlCol="0" anchor="ctr">
                <a:spAutoFit/>
              </a:bodyPr>
              <a:lstStyle/>
              <a:p>
                <a:pPr algn="ctr" defTabSz="685800"/>
                <a:r>
                  <a:rPr lang="en-US" sz="2400" b="1" dirty="0" err="1" smtClean="0">
                    <a:solidFill>
                      <a:srgbClr val="70AD47">
                        <a:lumMod val="50000"/>
                      </a:srgbClr>
                    </a:solidFill>
                    <a:latin typeface="Cambria" panose="02040503050406030204" pitchFamily="18" charset="0"/>
                    <a:ea typeface="Cambria" panose="02040503050406030204" pitchFamily="18" charset="0"/>
                  </a:rPr>
                  <a:t>Transmisi</a:t>
                </a:r>
                <a:r>
                  <a:rPr lang="en-US" sz="2400" b="1" dirty="0" smtClean="0">
                    <a:solidFill>
                      <a:srgbClr val="70AD47">
                        <a:lumMod val="50000"/>
                      </a:srgbClr>
                    </a:solidFill>
                    <a:latin typeface="Cambria" panose="02040503050406030204" pitchFamily="18" charset="0"/>
                    <a:ea typeface="Cambria" panose="02040503050406030204" pitchFamily="18" charset="0"/>
                  </a:rPr>
                  <a:t> Serial</a:t>
                </a:r>
                <a:endParaRPr lang="en-US" sz="2400" b="1" dirty="0">
                  <a:solidFill>
                    <a:srgbClr val="70AD47">
                      <a:lumMod val="50000"/>
                    </a:srgbClr>
                  </a:solidFill>
                  <a:latin typeface="Cambria" panose="02040503050406030204" pitchFamily="18" charset="0"/>
                  <a:ea typeface="Cambria" panose="02040503050406030204" pitchFamily="18" charset="0"/>
                </a:endParaRPr>
              </a:p>
            </p:txBody>
          </p:sp>
        </p:grpSp>
      </p:grpSp>
      <p:pic>
        <p:nvPicPr>
          <p:cNvPr id="18" name="Picture 1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spTree>
    <p:extLst>
      <p:ext uri="{BB962C8B-B14F-4D97-AF65-F5344CB8AC3E}">
        <p14:creationId xmlns:p14="http://schemas.microsoft.com/office/powerpoint/2010/main" val="243941186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p:cNvSpPr>
            <a:spLocks noGrp="1"/>
          </p:cNvSpPr>
          <p:nvPr>
            <p:ph idx="1"/>
          </p:nvPr>
        </p:nvSpPr>
        <p:spPr>
          <a:xfrm>
            <a:off x="1427123" y="1804192"/>
            <a:ext cx="9337754" cy="1031332"/>
          </a:xfrm>
        </p:spPr>
        <p:txBody>
          <a:bodyPr anchor="ctr">
            <a:normAutofit/>
          </a:bodyPr>
          <a:lstStyle/>
          <a:p>
            <a:pPr marL="0" indent="0" algn="just">
              <a:buNone/>
            </a:pPr>
            <a:r>
              <a:rPr lang="en-US" sz="2000" dirty="0">
                <a:latin typeface="Cambria" panose="02040503050406030204" pitchFamily="18" charset="0"/>
                <a:ea typeface="Cambria" panose="02040503050406030204" pitchFamily="18" charset="0"/>
              </a:rPr>
              <a:t>U</a:t>
            </a:r>
            <a:r>
              <a:rPr lang="id-ID" sz="2000" dirty="0">
                <a:latin typeface="Cambria" panose="02040503050406030204" pitchFamily="18" charset="0"/>
                <a:ea typeface="Cambria" panose="02040503050406030204" pitchFamily="18" charset="0"/>
              </a:rPr>
              <a:t>ntuk mengirim data, terdapat dua teknik pengiriman yang dilakukan, yaitu </a:t>
            </a:r>
            <a:r>
              <a:rPr lang="id-ID" sz="2000" i="1" dirty="0">
                <a:latin typeface="Cambria" panose="02040503050406030204" pitchFamily="18" charset="0"/>
                <a:ea typeface="Cambria" panose="02040503050406030204" pitchFamily="18" charset="0"/>
              </a:rPr>
              <a:t>baseband</a:t>
            </a:r>
            <a:r>
              <a:rPr lang="id-ID" sz="2000" dirty="0">
                <a:latin typeface="Cambria" panose="02040503050406030204" pitchFamily="18" charset="0"/>
                <a:ea typeface="Cambria" panose="02040503050406030204" pitchFamily="18" charset="0"/>
              </a:rPr>
              <a:t> dan </a:t>
            </a:r>
            <a:r>
              <a:rPr lang="id-ID" sz="2000" i="1" dirty="0">
                <a:latin typeface="Cambria" panose="02040503050406030204" pitchFamily="18" charset="0"/>
                <a:ea typeface="Cambria" panose="02040503050406030204" pitchFamily="18" charset="0"/>
              </a:rPr>
              <a:t>broadband</a:t>
            </a:r>
            <a:r>
              <a:rPr lang="id-ID" sz="2000" dirty="0">
                <a:latin typeface="Cambria" panose="02040503050406030204" pitchFamily="18" charset="0"/>
                <a:ea typeface="Cambria" panose="02040503050406030204" pitchFamily="18" charset="0"/>
              </a:rPr>
              <a:t>. Teknik ini dibedakan berdasarkan perlunya konversi data terlebih dahulu atau dapat langsung dikirimkan dari pengirim ke penerima.</a:t>
            </a:r>
          </a:p>
        </p:txBody>
      </p:sp>
      <p:grpSp>
        <p:nvGrpSpPr>
          <p:cNvPr id="6" name="Group 5"/>
          <p:cNvGrpSpPr/>
          <p:nvPr/>
        </p:nvGrpSpPr>
        <p:grpSpPr>
          <a:xfrm>
            <a:off x="838203" y="317167"/>
            <a:ext cx="6005657" cy="1261974"/>
            <a:chOff x="838203" y="317167"/>
            <a:chExt cx="6005657" cy="1261974"/>
          </a:xfrm>
        </p:grpSpPr>
        <p:sp>
          <p:nvSpPr>
            <p:cNvPr id="7" name="Google Shape;2838;p133"/>
            <p:cNvSpPr/>
            <p:nvPr/>
          </p:nvSpPr>
          <p:spPr>
            <a:xfrm>
              <a:off x="838203" y="317167"/>
              <a:ext cx="631323" cy="631140"/>
            </a:xfrm>
            <a:custGeom>
              <a:avLst/>
              <a:gdLst/>
              <a:ahLst/>
              <a:cxnLst/>
              <a:rect l="l" t="t" r="r" b="b"/>
              <a:pathLst>
                <a:path w="2688" h="2688" extrusionOk="0">
                  <a:moveTo>
                    <a:pt x="2688" y="1"/>
                  </a:moveTo>
                  <a:cubicBezTo>
                    <a:pt x="1205" y="1"/>
                    <a:pt x="1" y="1203"/>
                    <a:pt x="1" y="2688"/>
                  </a:cubicBezTo>
                  <a:lnTo>
                    <a:pt x="379" y="2688"/>
                  </a:lnTo>
                  <a:cubicBezTo>
                    <a:pt x="379" y="1411"/>
                    <a:pt x="1413" y="379"/>
                    <a:pt x="2688" y="379"/>
                  </a:cubicBezTo>
                  <a:lnTo>
                    <a:pt x="2688" y="1"/>
                  </a:lnTo>
                  <a:close/>
                </a:path>
              </a:pathLst>
            </a:custGeom>
            <a:solidFill>
              <a:srgbClr val="FFC000">
                <a:lumMod val="60000"/>
                <a:lumOff val="40000"/>
              </a:srgb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latin typeface="Calibri"/>
                <a:ea typeface="+mn-ea"/>
                <a:cs typeface="+mn-cs"/>
              </a:endParaRPr>
            </a:p>
          </p:txBody>
        </p:sp>
        <p:sp>
          <p:nvSpPr>
            <p:cNvPr id="8" name="Google Shape;2839;p133"/>
            <p:cNvSpPr/>
            <p:nvPr/>
          </p:nvSpPr>
          <p:spPr>
            <a:xfrm>
              <a:off x="1072599" y="551495"/>
              <a:ext cx="794088" cy="793619"/>
            </a:xfrm>
            <a:custGeom>
              <a:avLst/>
              <a:gdLst/>
              <a:ahLst/>
              <a:cxnLst/>
              <a:rect l="l" t="t" r="r" b="b"/>
              <a:pathLst>
                <a:path w="3381" h="3380" extrusionOk="0">
                  <a:moveTo>
                    <a:pt x="1690" y="0"/>
                  </a:moveTo>
                  <a:cubicBezTo>
                    <a:pt x="756" y="0"/>
                    <a:pt x="0" y="756"/>
                    <a:pt x="0" y="1690"/>
                  </a:cubicBezTo>
                  <a:cubicBezTo>
                    <a:pt x="0" y="2623"/>
                    <a:pt x="756" y="3379"/>
                    <a:pt x="1690" y="3379"/>
                  </a:cubicBezTo>
                  <a:cubicBezTo>
                    <a:pt x="2623" y="3379"/>
                    <a:pt x="3381" y="2623"/>
                    <a:pt x="3381" y="1690"/>
                  </a:cubicBezTo>
                  <a:cubicBezTo>
                    <a:pt x="3381" y="756"/>
                    <a:pt x="2623" y="0"/>
                    <a:pt x="1690" y="0"/>
                  </a:cubicBezTo>
                  <a:close/>
                </a:path>
              </a:pathLst>
            </a:custGeom>
            <a:solidFill>
              <a:srgbClr val="5B9BD5">
                <a:lumMod val="40000"/>
                <a:lumOff val="60000"/>
              </a:srgb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0" cap="none" spc="0" normalizeH="0" baseline="0" noProof="0" dirty="0" smtClean="0">
                  <a:ln>
                    <a:noFill/>
                  </a:ln>
                  <a:solidFill>
                    <a:prstClr val="black"/>
                  </a:solidFill>
                  <a:effectLst/>
                  <a:uLnTx/>
                  <a:uFillTx/>
                  <a:latin typeface="Cambria" panose="02040503050406030204" pitchFamily="18" charset="0"/>
                  <a:ea typeface="Cambria" panose="02040503050406030204" pitchFamily="18" charset="0"/>
                  <a:cs typeface="+mn-cs"/>
                </a:rPr>
                <a:t>4.</a:t>
              </a:r>
              <a:endParaRPr kumimoji="0" sz="3600" b="0" i="0" u="none" strike="noStrike" kern="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endParaRPr>
            </a:p>
          </p:txBody>
        </p:sp>
        <p:sp>
          <p:nvSpPr>
            <p:cNvPr id="9" name="Google Shape;2840;p133"/>
            <p:cNvSpPr/>
            <p:nvPr/>
          </p:nvSpPr>
          <p:spPr>
            <a:xfrm>
              <a:off x="1469797" y="524871"/>
              <a:ext cx="5374063" cy="1054270"/>
            </a:xfrm>
            <a:custGeom>
              <a:avLst/>
              <a:gdLst>
                <a:gd name="connsiteX0" fmla="*/ 2798 w 12086"/>
                <a:gd name="connsiteY0" fmla="*/ 0 h 9998"/>
                <a:gd name="connsiteX1" fmla="*/ 1398 w 12086"/>
                <a:gd name="connsiteY1" fmla="*/ 4621 h 9998"/>
                <a:gd name="connsiteX2" fmla="*/ 0 w 12086"/>
                <a:gd name="connsiteY2" fmla="*/ 9242 h 9998"/>
                <a:gd name="connsiteX3" fmla="*/ 0 w 12086"/>
                <a:gd name="connsiteY3" fmla="*/ 9998 h 9998"/>
                <a:gd name="connsiteX4" fmla="*/ 832 w 12086"/>
                <a:gd name="connsiteY4" fmla="*/ 9242 h 9998"/>
                <a:gd name="connsiteX5" fmla="*/ 8591 w 12086"/>
                <a:gd name="connsiteY5" fmla="*/ 9242 h 9998"/>
                <a:gd name="connsiteX6" fmla="*/ 12086 w 12086"/>
                <a:gd name="connsiteY6" fmla="*/ 4559 h 9998"/>
                <a:gd name="connsiteX7" fmla="*/ 8556 w 12086"/>
                <a:gd name="connsiteY7" fmla="*/ 0 h 9998"/>
                <a:gd name="connsiteX8" fmla="*/ 2798 w 12086"/>
                <a:gd name="connsiteY8" fmla="*/ 0 h 9998"/>
                <a:gd name="connsiteX0" fmla="*/ 2315 w 10000"/>
                <a:gd name="connsiteY0" fmla="*/ 182 h 10182"/>
                <a:gd name="connsiteX1" fmla="*/ 1157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7108 w 10000"/>
                <a:gd name="connsiteY5" fmla="*/ 9426 h 10182"/>
                <a:gd name="connsiteX6" fmla="*/ 10000 w 10000"/>
                <a:gd name="connsiteY6" fmla="*/ 4742 h 10182"/>
                <a:gd name="connsiteX7" fmla="*/ 8947 w 10000"/>
                <a:gd name="connsiteY7" fmla="*/ 0 h 10182"/>
                <a:gd name="connsiteX8" fmla="*/ 2315 w 10000"/>
                <a:gd name="connsiteY8" fmla="*/ 182 h 10182"/>
                <a:gd name="connsiteX0" fmla="*/ 2315 w 10000"/>
                <a:gd name="connsiteY0" fmla="*/ 182 h 10182"/>
                <a:gd name="connsiteX1" fmla="*/ 1157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8995 w 10000"/>
                <a:gd name="connsiteY5" fmla="*/ 9517 h 10182"/>
                <a:gd name="connsiteX6" fmla="*/ 10000 w 10000"/>
                <a:gd name="connsiteY6" fmla="*/ 4742 h 10182"/>
                <a:gd name="connsiteX7" fmla="*/ 8947 w 10000"/>
                <a:gd name="connsiteY7" fmla="*/ 0 h 10182"/>
                <a:gd name="connsiteX8" fmla="*/ 2315 w 10000"/>
                <a:gd name="connsiteY8" fmla="*/ 182 h 10182"/>
                <a:gd name="connsiteX0" fmla="*/ 2315 w 10000"/>
                <a:gd name="connsiteY0" fmla="*/ 182 h 10182"/>
                <a:gd name="connsiteX1" fmla="*/ 1052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8995 w 10000"/>
                <a:gd name="connsiteY5" fmla="*/ 9517 h 10182"/>
                <a:gd name="connsiteX6" fmla="*/ 10000 w 10000"/>
                <a:gd name="connsiteY6" fmla="*/ 4742 h 10182"/>
                <a:gd name="connsiteX7" fmla="*/ 8947 w 10000"/>
                <a:gd name="connsiteY7" fmla="*/ 0 h 10182"/>
                <a:gd name="connsiteX8" fmla="*/ 2315 w 10000"/>
                <a:gd name="connsiteY8" fmla="*/ 182 h 10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00" h="10182" extrusionOk="0">
                  <a:moveTo>
                    <a:pt x="2315" y="182"/>
                  </a:moveTo>
                  <a:cubicBezTo>
                    <a:pt x="1675" y="182"/>
                    <a:pt x="1052" y="2251"/>
                    <a:pt x="1052" y="4804"/>
                  </a:cubicBezTo>
                  <a:cubicBezTo>
                    <a:pt x="1052" y="7357"/>
                    <a:pt x="639" y="9426"/>
                    <a:pt x="0" y="9426"/>
                  </a:cubicBezTo>
                  <a:lnTo>
                    <a:pt x="0" y="10182"/>
                  </a:lnTo>
                  <a:cubicBezTo>
                    <a:pt x="242" y="10182"/>
                    <a:pt x="480" y="9922"/>
                    <a:pt x="688" y="9426"/>
                  </a:cubicBezTo>
                  <a:lnTo>
                    <a:pt x="8995" y="9517"/>
                  </a:lnTo>
                  <a:cubicBezTo>
                    <a:pt x="9641" y="9517"/>
                    <a:pt x="10007" y="7319"/>
                    <a:pt x="10000" y="4742"/>
                  </a:cubicBezTo>
                  <a:cubicBezTo>
                    <a:pt x="9992" y="2193"/>
                    <a:pt x="9585" y="0"/>
                    <a:pt x="8947" y="0"/>
                  </a:cubicBezTo>
                  <a:lnTo>
                    <a:pt x="2315" y="182"/>
                  </a:lnTo>
                  <a:close/>
                </a:path>
              </a:pathLst>
            </a:custGeom>
            <a:solidFill>
              <a:srgbClr val="FFC000">
                <a:lumMod val="60000"/>
                <a:lumOff val="40000"/>
              </a:srgb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prstClr val="black"/>
                </a:solidFill>
                <a:effectLst/>
                <a:uLnTx/>
                <a:uFillTx/>
                <a:latin typeface="Calibri"/>
                <a:ea typeface="+mn-ea"/>
                <a:cs typeface="+mn-cs"/>
              </a:endParaRPr>
            </a:p>
          </p:txBody>
        </p:sp>
      </p:grpSp>
      <p:pic>
        <p:nvPicPr>
          <p:cNvPr id="10" name="Picture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sp>
        <p:nvSpPr>
          <p:cNvPr id="11" name="TextBox 10"/>
          <p:cNvSpPr txBox="1"/>
          <p:nvPr/>
        </p:nvSpPr>
        <p:spPr>
          <a:xfrm>
            <a:off x="2263885" y="722525"/>
            <a:ext cx="4711232" cy="584775"/>
          </a:xfrm>
          <a:prstGeom prst="rect">
            <a:avLst/>
          </a:prstGeom>
          <a:noFill/>
        </p:spPr>
        <p:txBody>
          <a:bodyPr wrap="square" rtlCol="0">
            <a:spAutoFit/>
          </a:bodyPr>
          <a:lstStyle/>
          <a:p>
            <a:pPr lvl="0"/>
            <a:r>
              <a:rPr lang="en-US" sz="3200">
                <a:solidFill>
                  <a:prstClr val="black"/>
                </a:solidFill>
                <a:latin typeface="Cambria" panose="02040503050406030204" pitchFamily="18" charset="0"/>
                <a:ea typeface="Cambria" panose="02040503050406030204" pitchFamily="18" charset="0"/>
              </a:rPr>
              <a:t>Teknik Pengiriman Data</a:t>
            </a:r>
            <a:endParaRPr kumimoji="0" lang="en-US" sz="3200" b="0" i="0" u="none" strike="noStrike" kern="1200" cap="none" spc="0" normalizeH="0" baseline="0" noProof="0" dirty="0" smtClean="0">
              <a:ln>
                <a:noFill/>
              </a:ln>
              <a:solidFill>
                <a:prstClr val="black"/>
              </a:solidFill>
              <a:effectLst/>
              <a:uLnTx/>
              <a:uFillTx/>
              <a:latin typeface="Cambria" panose="02040503050406030204" pitchFamily="18" charset="0"/>
              <a:ea typeface="Cambria" panose="02040503050406030204" pitchFamily="18" charset="0"/>
            </a:endParaRPr>
          </a:p>
        </p:txBody>
      </p:sp>
      <p:grpSp>
        <p:nvGrpSpPr>
          <p:cNvPr id="17" name="Group 16"/>
          <p:cNvGrpSpPr/>
          <p:nvPr/>
        </p:nvGrpSpPr>
        <p:grpSpPr>
          <a:xfrm>
            <a:off x="1482226" y="2873624"/>
            <a:ext cx="4964799" cy="2043685"/>
            <a:chOff x="1482226" y="2873624"/>
            <a:chExt cx="4964799" cy="2043685"/>
          </a:xfrm>
        </p:grpSpPr>
        <p:sp>
          <p:nvSpPr>
            <p:cNvPr id="13" name="Google Shape;10590;p137"/>
            <p:cNvSpPr/>
            <p:nvPr/>
          </p:nvSpPr>
          <p:spPr>
            <a:xfrm>
              <a:off x="4396473" y="2873624"/>
              <a:ext cx="2050552" cy="2043685"/>
            </a:xfrm>
            <a:custGeom>
              <a:avLst/>
              <a:gdLst/>
              <a:ahLst/>
              <a:cxnLst/>
              <a:rect l="l" t="t" r="r" b="b"/>
              <a:pathLst>
                <a:path w="33149" h="33038" extrusionOk="0">
                  <a:moveTo>
                    <a:pt x="16573" y="0"/>
                  </a:moveTo>
                  <a:cubicBezTo>
                    <a:pt x="16426" y="0"/>
                    <a:pt x="16278" y="56"/>
                    <a:pt x="16167" y="168"/>
                  </a:cubicBezTo>
                  <a:lnTo>
                    <a:pt x="9657" y="6677"/>
                  </a:lnTo>
                  <a:cubicBezTo>
                    <a:pt x="9431" y="6903"/>
                    <a:pt x="9431" y="7269"/>
                    <a:pt x="9657" y="7492"/>
                  </a:cubicBezTo>
                  <a:lnTo>
                    <a:pt x="9725" y="7563"/>
                  </a:lnTo>
                  <a:cubicBezTo>
                    <a:pt x="9952" y="7787"/>
                    <a:pt x="10395" y="7997"/>
                    <a:pt x="10709" y="8026"/>
                  </a:cubicBezTo>
                  <a:cubicBezTo>
                    <a:pt x="10709" y="8026"/>
                    <a:pt x="11592" y="8113"/>
                    <a:pt x="12142" y="8660"/>
                  </a:cubicBezTo>
                  <a:cubicBezTo>
                    <a:pt x="13087" y="9605"/>
                    <a:pt x="13087" y="11142"/>
                    <a:pt x="12142" y="12086"/>
                  </a:cubicBezTo>
                  <a:cubicBezTo>
                    <a:pt x="11669" y="12561"/>
                    <a:pt x="11049" y="12798"/>
                    <a:pt x="10429" y="12798"/>
                  </a:cubicBezTo>
                  <a:cubicBezTo>
                    <a:pt x="9809" y="12798"/>
                    <a:pt x="9189" y="12562"/>
                    <a:pt x="8716" y="12090"/>
                  </a:cubicBezTo>
                  <a:cubicBezTo>
                    <a:pt x="8169" y="11540"/>
                    <a:pt x="8082" y="10656"/>
                    <a:pt x="8082" y="10656"/>
                  </a:cubicBezTo>
                  <a:cubicBezTo>
                    <a:pt x="8053" y="10339"/>
                    <a:pt x="7842" y="9899"/>
                    <a:pt x="7619" y="9673"/>
                  </a:cubicBezTo>
                  <a:lnTo>
                    <a:pt x="7548" y="9605"/>
                  </a:lnTo>
                  <a:cubicBezTo>
                    <a:pt x="7435" y="9492"/>
                    <a:pt x="7287" y="9435"/>
                    <a:pt x="7140" y="9435"/>
                  </a:cubicBezTo>
                  <a:cubicBezTo>
                    <a:pt x="6993" y="9435"/>
                    <a:pt x="6846" y="9492"/>
                    <a:pt x="6733" y="9605"/>
                  </a:cubicBezTo>
                  <a:lnTo>
                    <a:pt x="223" y="16111"/>
                  </a:lnTo>
                  <a:cubicBezTo>
                    <a:pt x="0" y="16338"/>
                    <a:pt x="0" y="16700"/>
                    <a:pt x="223" y="16926"/>
                  </a:cubicBezTo>
                  <a:lnTo>
                    <a:pt x="6733" y="23436"/>
                  </a:lnTo>
                  <a:cubicBezTo>
                    <a:pt x="6956" y="23662"/>
                    <a:pt x="6956" y="24028"/>
                    <a:pt x="6733" y="24254"/>
                  </a:cubicBezTo>
                  <a:lnTo>
                    <a:pt x="6616" y="24368"/>
                  </a:lnTo>
                  <a:cubicBezTo>
                    <a:pt x="6390" y="24594"/>
                    <a:pt x="5950" y="24804"/>
                    <a:pt x="5633" y="24833"/>
                  </a:cubicBezTo>
                  <a:cubicBezTo>
                    <a:pt x="5633" y="24833"/>
                    <a:pt x="4749" y="24921"/>
                    <a:pt x="4199" y="25468"/>
                  </a:cubicBezTo>
                  <a:cubicBezTo>
                    <a:pt x="3255" y="26412"/>
                    <a:pt x="3255" y="27946"/>
                    <a:pt x="4199" y="28890"/>
                  </a:cubicBezTo>
                  <a:cubicBezTo>
                    <a:pt x="4673" y="29364"/>
                    <a:pt x="5294" y="29601"/>
                    <a:pt x="5914" y="29601"/>
                  </a:cubicBezTo>
                  <a:cubicBezTo>
                    <a:pt x="6534" y="29601"/>
                    <a:pt x="7153" y="29364"/>
                    <a:pt x="7626" y="28890"/>
                  </a:cubicBezTo>
                  <a:cubicBezTo>
                    <a:pt x="8172" y="28344"/>
                    <a:pt x="8260" y="27460"/>
                    <a:pt x="8260" y="27460"/>
                  </a:cubicBezTo>
                  <a:cubicBezTo>
                    <a:pt x="8289" y="27143"/>
                    <a:pt x="8499" y="26700"/>
                    <a:pt x="8726" y="26477"/>
                  </a:cubicBezTo>
                  <a:lnTo>
                    <a:pt x="8839" y="26360"/>
                  </a:lnTo>
                  <a:cubicBezTo>
                    <a:pt x="8952" y="26249"/>
                    <a:pt x="9100" y="26193"/>
                    <a:pt x="9248" y="26193"/>
                  </a:cubicBezTo>
                  <a:cubicBezTo>
                    <a:pt x="9396" y="26193"/>
                    <a:pt x="9544" y="26249"/>
                    <a:pt x="9657" y="26360"/>
                  </a:cubicBezTo>
                  <a:lnTo>
                    <a:pt x="16167" y="32870"/>
                  </a:lnTo>
                  <a:cubicBezTo>
                    <a:pt x="16278" y="32982"/>
                    <a:pt x="16426" y="33037"/>
                    <a:pt x="16573" y="33037"/>
                  </a:cubicBezTo>
                  <a:cubicBezTo>
                    <a:pt x="16721" y="33037"/>
                    <a:pt x="16869" y="32982"/>
                    <a:pt x="16982" y="32870"/>
                  </a:cubicBezTo>
                  <a:lnTo>
                    <a:pt x="23491" y="26360"/>
                  </a:lnTo>
                  <a:cubicBezTo>
                    <a:pt x="23605" y="26247"/>
                    <a:pt x="23752" y="26191"/>
                    <a:pt x="23899" y="26191"/>
                  </a:cubicBezTo>
                  <a:cubicBezTo>
                    <a:pt x="24046" y="26191"/>
                    <a:pt x="24193" y="26247"/>
                    <a:pt x="24307" y="26360"/>
                  </a:cubicBezTo>
                  <a:lnTo>
                    <a:pt x="24313" y="26364"/>
                  </a:lnTo>
                  <a:cubicBezTo>
                    <a:pt x="24536" y="26590"/>
                    <a:pt x="24747" y="27033"/>
                    <a:pt x="24776" y="27350"/>
                  </a:cubicBezTo>
                  <a:cubicBezTo>
                    <a:pt x="24776" y="27350"/>
                    <a:pt x="24863" y="28234"/>
                    <a:pt x="25410" y="28780"/>
                  </a:cubicBezTo>
                  <a:cubicBezTo>
                    <a:pt x="25885" y="29262"/>
                    <a:pt x="26511" y="29503"/>
                    <a:pt x="27137" y="29503"/>
                  </a:cubicBezTo>
                  <a:cubicBezTo>
                    <a:pt x="27756" y="29503"/>
                    <a:pt x="28376" y="29267"/>
                    <a:pt x="28849" y="28793"/>
                  </a:cubicBezTo>
                  <a:cubicBezTo>
                    <a:pt x="29800" y="27842"/>
                    <a:pt x="29794" y="26299"/>
                    <a:pt x="28836" y="25354"/>
                  </a:cubicBezTo>
                  <a:cubicBezTo>
                    <a:pt x="28289" y="24808"/>
                    <a:pt x="27403" y="24720"/>
                    <a:pt x="27403" y="24720"/>
                  </a:cubicBezTo>
                  <a:cubicBezTo>
                    <a:pt x="27089" y="24691"/>
                    <a:pt x="26646" y="24484"/>
                    <a:pt x="26419" y="24258"/>
                  </a:cubicBezTo>
                  <a:lnTo>
                    <a:pt x="26416" y="24254"/>
                  </a:lnTo>
                  <a:cubicBezTo>
                    <a:pt x="26190" y="24028"/>
                    <a:pt x="26190" y="23662"/>
                    <a:pt x="26416" y="23436"/>
                  </a:cubicBezTo>
                  <a:lnTo>
                    <a:pt x="32925" y="16926"/>
                  </a:lnTo>
                  <a:cubicBezTo>
                    <a:pt x="33149" y="16700"/>
                    <a:pt x="33149" y="16338"/>
                    <a:pt x="32925" y="16111"/>
                  </a:cubicBezTo>
                  <a:lnTo>
                    <a:pt x="26416" y="9602"/>
                  </a:lnTo>
                  <a:cubicBezTo>
                    <a:pt x="26303" y="9490"/>
                    <a:pt x="26155" y="9434"/>
                    <a:pt x="26007" y="9434"/>
                  </a:cubicBezTo>
                  <a:cubicBezTo>
                    <a:pt x="25859" y="9434"/>
                    <a:pt x="25711" y="9490"/>
                    <a:pt x="25598" y="9602"/>
                  </a:cubicBezTo>
                  <a:lnTo>
                    <a:pt x="25526" y="9673"/>
                  </a:lnTo>
                  <a:cubicBezTo>
                    <a:pt x="25303" y="9899"/>
                    <a:pt x="25093" y="10339"/>
                    <a:pt x="25064" y="10656"/>
                  </a:cubicBezTo>
                  <a:cubicBezTo>
                    <a:pt x="25064" y="10656"/>
                    <a:pt x="24976" y="11540"/>
                    <a:pt x="24430" y="12090"/>
                  </a:cubicBezTo>
                  <a:cubicBezTo>
                    <a:pt x="23953" y="12577"/>
                    <a:pt x="23323" y="12822"/>
                    <a:pt x="22693" y="12822"/>
                  </a:cubicBezTo>
                  <a:cubicBezTo>
                    <a:pt x="22073" y="12822"/>
                    <a:pt x="21454" y="12585"/>
                    <a:pt x="20981" y="12112"/>
                  </a:cubicBezTo>
                  <a:cubicBezTo>
                    <a:pt x="20026" y="11158"/>
                    <a:pt x="20036" y="9605"/>
                    <a:pt x="21003" y="8663"/>
                  </a:cubicBezTo>
                  <a:cubicBezTo>
                    <a:pt x="21550" y="8117"/>
                    <a:pt x="22437" y="8029"/>
                    <a:pt x="22437" y="8029"/>
                  </a:cubicBezTo>
                  <a:cubicBezTo>
                    <a:pt x="22750" y="8000"/>
                    <a:pt x="23194" y="7790"/>
                    <a:pt x="23420" y="7567"/>
                  </a:cubicBezTo>
                  <a:lnTo>
                    <a:pt x="23491" y="7492"/>
                  </a:lnTo>
                  <a:cubicBezTo>
                    <a:pt x="23715" y="7269"/>
                    <a:pt x="23715" y="6903"/>
                    <a:pt x="23491" y="6677"/>
                  </a:cubicBezTo>
                  <a:lnTo>
                    <a:pt x="16982" y="168"/>
                  </a:lnTo>
                  <a:cubicBezTo>
                    <a:pt x="16869" y="56"/>
                    <a:pt x="16721" y="0"/>
                    <a:pt x="16573" y="0"/>
                  </a:cubicBezTo>
                  <a:close/>
                </a:path>
              </a:pathLst>
            </a:custGeom>
            <a:solidFill>
              <a:schemeClr val="accent4">
                <a:lumMod val="40000"/>
                <a:lumOff val="60000"/>
              </a:scheme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 name="Rectangle 13"/>
            <p:cNvSpPr/>
            <p:nvPr/>
          </p:nvSpPr>
          <p:spPr>
            <a:xfrm>
              <a:off x="1482226" y="3545097"/>
              <a:ext cx="3244447" cy="707886"/>
            </a:xfrm>
            <a:prstGeom prst="rect">
              <a:avLst/>
            </a:prstGeom>
            <a:ln w="76200">
              <a:solidFill>
                <a:srgbClr val="FFE699"/>
              </a:solidFill>
            </a:ln>
          </p:spPr>
          <p:txBody>
            <a:bodyPr wrap="square" anchor="ctr">
              <a:spAutoFit/>
            </a:bodyPr>
            <a:lstStyle/>
            <a:p>
              <a:pPr lvl="0" algn="ctr"/>
              <a:r>
                <a:rPr lang="id-ID" sz="2000" b="1" dirty="0" smtClean="0">
                  <a:latin typeface="Cambria" panose="02040503050406030204" pitchFamily="18" charset="0"/>
                  <a:ea typeface="Cambria" panose="02040503050406030204" pitchFamily="18" charset="0"/>
                </a:rPr>
                <a:t>Teknik Pengiriman </a:t>
              </a:r>
              <a:r>
                <a:rPr lang="id-ID" sz="2000" b="1" i="1" dirty="0" smtClean="0">
                  <a:latin typeface="Cambria" panose="02040503050406030204" pitchFamily="18" charset="0"/>
                  <a:ea typeface="Cambria" panose="02040503050406030204" pitchFamily="18" charset="0"/>
                </a:rPr>
                <a:t>Baseband</a:t>
              </a:r>
              <a:endParaRPr lang="id-ID" sz="2000" dirty="0">
                <a:latin typeface="Cambria" panose="02040503050406030204" pitchFamily="18" charset="0"/>
                <a:ea typeface="Cambria" panose="02040503050406030204" pitchFamily="18" charset="0"/>
              </a:endParaRPr>
            </a:p>
          </p:txBody>
        </p:sp>
      </p:grpSp>
      <p:grpSp>
        <p:nvGrpSpPr>
          <p:cNvPr id="18" name="Group 17"/>
          <p:cNvGrpSpPr/>
          <p:nvPr/>
        </p:nvGrpSpPr>
        <p:grpSpPr>
          <a:xfrm>
            <a:off x="5744726" y="4230054"/>
            <a:ext cx="4872474" cy="2043809"/>
            <a:chOff x="5744726" y="4230054"/>
            <a:chExt cx="4872474" cy="2043809"/>
          </a:xfrm>
        </p:grpSpPr>
        <p:sp>
          <p:nvSpPr>
            <p:cNvPr id="12" name="Google Shape;10588;p137"/>
            <p:cNvSpPr/>
            <p:nvPr/>
          </p:nvSpPr>
          <p:spPr>
            <a:xfrm>
              <a:off x="5744726" y="4230054"/>
              <a:ext cx="2050800" cy="2043809"/>
            </a:xfrm>
            <a:custGeom>
              <a:avLst/>
              <a:gdLst/>
              <a:ahLst/>
              <a:cxnLst/>
              <a:rect l="l" t="t" r="r" b="b"/>
              <a:pathLst>
                <a:path w="33153" h="33040" extrusionOk="0">
                  <a:moveTo>
                    <a:pt x="16576" y="1"/>
                  </a:moveTo>
                  <a:cubicBezTo>
                    <a:pt x="16428" y="1"/>
                    <a:pt x="16280" y="57"/>
                    <a:pt x="16167" y="170"/>
                  </a:cubicBezTo>
                  <a:lnTo>
                    <a:pt x="9658" y="6680"/>
                  </a:lnTo>
                  <a:cubicBezTo>
                    <a:pt x="9434" y="6906"/>
                    <a:pt x="9434" y="7272"/>
                    <a:pt x="9658" y="7495"/>
                  </a:cubicBezTo>
                  <a:lnTo>
                    <a:pt x="9729" y="7566"/>
                  </a:lnTo>
                  <a:cubicBezTo>
                    <a:pt x="9955" y="7789"/>
                    <a:pt x="10395" y="8000"/>
                    <a:pt x="10712" y="8032"/>
                  </a:cubicBezTo>
                  <a:cubicBezTo>
                    <a:pt x="10712" y="8032"/>
                    <a:pt x="11595" y="8116"/>
                    <a:pt x="12145" y="8663"/>
                  </a:cubicBezTo>
                  <a:cubicBezTo>
                    <a:pt x="13090" y="9608"/>
                    <a:pt x="13090" y="11141"/>
                    <a:pt x="12142" y="12089"/>
                  </a:cubicBezTo>
                  <a:cubicBezTo>
                    <a:pt x="11670" y="12562"/>
                    <a:pt x="11050" y="12798"/>
                    <a:pt x="10431" y="12798"/>
                  </a:cubicBezTo>
                  <a:cubicBezTo>
                    <a:pt x="9811" y="12798"/>
                    <a:pt x="9192" y="12562"/>
                    <a:pt x="8719" y="12089"/>
                  </a:cubicBezTo>
                  <a:cubicBezTo>
                    <a:pt x="8173" y="11539"/>
                    <a:pt x="8085" y="10656"/>
                    <a:pt x="8085" y="10656"/>
                  </a:cubicBezTo>
                  <a:cubicBezTo>
                    <a:pt x="8053" y="10339"/>
                    <a:pt x="7846" y="9899"/>
                    <a:pt x="7623" y="9672"/>
                  </a:cubicBezTo>
                  <a:lnTo>
                    <a:pt x="7551" y="9604"/>
                  </a:lnTo>
                  <a:cubicBezTo>
                    <a:pt x="7438" y="9491"/>
                    <a:pt x="7290" y="9435"/>
                    <a:pt x="7143" y="9435"/>
                  </a:cubicBezTo>
                  <a:cubicBezTo>
                    <a:pt x="6995" y="9435"/>
                    <a:pt x="6848" y="9491"/>
                    <a:pt x="6736" y="9604"/>
                  </a:cubicBezTo>
                  <a:lnTo>
                    <a:pt x="223" y="16111"/>
                  </a:lnTo>
                  <a:cubicBezTo>
                    <a:pt x="0" y="16337"/>
                    <a:pt x="0" y="16703"/>
                    <a:pt x="223" y="16929"/>
                  </a:cubicBezTo>
                  <a:lnTo>
                    <a:pt x="6733" y="23439"/>
                  </a:lnTo>
                  <a:cubicBezTo>
                    <a:pt x="6846" y="23550"/>
                    <a:pt x="6994" y="23606"/>
                    <a:pt x="7142" y="23606"/>
                  </a:cubicBezTo>
                  <a:cubicBezTo>
                    <a:pt x="7290" y="23606"/>
                    <a:pt x="7438" y="23550"/>
                    <a:pt x="7551" y="23439"/>
                  </a:cubicBezTo>
                  <a:lnTo>
                    <a:pt x="7623" y="23364"/>
                  </a:lnTo>
                  <a:cubicBezTo>
                    <a:pt x="7849" y="23141"/>
                    <a:pt x="8056" y="22698"/>
                    <a:pt x="8088" y="22381"/>
                  </a:cubicBezTo>
                  <a:cubicBezTo>
                    <a:pt x="8088" y="22381"/>
                    <a:pt x="8173" y="21497"/>
                    <a:pt x="8719" y="20951"/>
                  </a:cubicBezTo>
                  <a:cubicBezTo>
                    <a:pt x="9194" y="20469"/>
                    <a:pt x="9820" y="20228"/>
                    <a:pt x="10446" y="20228"/>
                  </a:cubicBezTo>
                  <a:cubicBezTo>
                    <a:pt x="11066" y="20228"/>
                    <a:pt x="11685" y="20465"/>
                    <a:pt x="12158" y="20938"/>
                  </a:cubicBezTo>
                  <a:cubicBezTo>
                    <a:pt x="13110" y="21889"/>
                    <a:pt x="13103" y="23432"/>
                    <a:pt x="12145" y="24374"/>
                  </a:cubicBezTo>
                  <a:cubicBezTo>
                    <a:pt x="11599" y="24924"/>
                    <a:pt x="10715" y="25008"/>
                    <a:pt x="10715" y="25008"/>
                  </a:cubicBezTo>
                  <a:cubicBezTo>
                    <a:pt x="10398" y="25040"/>
                    <a:pt x="9955" y="25250"/>
                    <a:pt x="9732" y="25474"/>
                  </a:cubicBezTo>
                  <a:lnTo>
                    <a:pt x="9658" y="25545"/>
                  </a:lnTo>
                  <a:cubicBezTo>
                    <a:pt x="9434" y="25771"/>
                    <a:pt x="9434" y="26137"/>
                    <a:pt x="9658" y="26363"/>
                  </a:cubicBezTo>
                  <a:lnTo>
                    <a:pt x="16167" y="32869"/>
                  </a:lnTo>
                  <a:cubicBezTo>
                    <a:pt x="16280" y="32983"/>
                    <a:pt x="16428" y="33039"/>
                    <a:pt x="16576" y="33039"/>
                  </a:cubicBezTo>
                  <a:cubicBezTo>
                    <a:pt x="16724" y="33039"/>
                    <a:pt x="16872" y="32983"/>
                    <a:pt x="16985" y="32869"/>
                  </a:cubicBezTo>
                  <a:lnTo>
                    <a:pt x="23492" y="26363"/>
                  </a:lnTo>
                  <a:cubicBezTo>
                    <a:pt x="23605" y="26252"/>
                    <a:pt x="23753" y="26196"/>
                    <a:pt x="23901" y="26196"/>
                  </a:cubicBezTo>
                  <a:cubicBezTo>
                    <a:pt x="24049" y="26196"/>
                    <a:pt x="24197" y="26252"/>
                    <a:pt x="24310" y="26363"/>
                  </a:cubicBezTo>
                  <a:lnTo>
                    <a:pt x="24313" y="26370"/>
                  </a:lnTo>
                  <a:cubicBezTo>
                    <a:pt x="24540" y="26593"/>
                    <a:pt x="24750" y="27036"/>
                    <a:pt x="24779" y="27353"/>
                  </a:cubicBezTo>
                  <a:cubicBezTo>
                    <a:pt x="24779" y="27353"/>
                    <a:pt x="24867" y="28237"/>
                    <a:pt x="25413" y="28783"/>
                  </a:cubicBezTo>
                  <a:cubicBezTo>
                    <a:pt x="25888" y="29265"/>
                    <a:pt x="26514" y="29506"/>
                    <a:pt x="27140" y="29506"/>
                  </a:cubicBezTo>
                  <a:cubicBezTo>
                    <a:pt x="27759" y="29506"/>
                    <a:pt x="28378" y="29269"/>
                    <a:pt x="28849" y="28796"/>
                  </a:cubicBezTo>
                  <a:cubicBezTo>
                    <a:pt x="29800" y="27845"/>
                    <a:pt x="29797" y="26302"/>
                    <a:pt x="28840" y="25357"/>
                  </a:cubicBezTo>
                  <a:cubicBezTo>
                    <a:pt x="28290" y="24810"/>
                    <a:pt x="27406" y="24726"/>
                    <a:pt x="27406" y="24726"/>
                  </a:cubicBezTo>
                  <a:cubicBezTo>
                    <a:pt x="27089" y="24694"/>
                    <a:pt x="26646" y="24487"/>
                    <a:pt x="26423" y="24260"/>
                  </a:cubicBezTo>
                  <a:lnTo>
                    <a:pt x="26420" y="24257"/>
                  </a:lnTo>
                  <a:cubicBezTo>
                    <a:pt x="26193" y="24031"/>
                    <a:pt x="26193" y="23665"/>
                    <a:pt x="26420" y="23439"/>
                  </a:cubicBezTo>
                  <a:lnTo>
                    <a:pt x="32926" y="16929"/>
                  </a:lnTo>
                  <a:cubicBezTo>
                    <a:pt x="33152" y="16703"/>
                    <a:pt x="33152" y="16337"/>
                    <a:pt x="32926" y="16111"/>
                  </a:cubicBezTo>
                  <a:lnTo>
                    <a:pt x="26420" y="9604"/>
                  </a:lnTo>
                  <a:cubicBezTo>
                    <a:pt x="26193" y="9378"/>
                    <a:pt x="26193" y="9012"/>
                    <a:pt x="26420" y="8786"/>
                  </a:cubicBezTo>
                  <a:lnTo>
                    <a:pt x="26533" y="8669"/>
                  </a:lnTo>
                  <a:cubicBezTo>
                    <a:pt x="26759" y="8446"/>
                    <a:pt x="27202" y="8236"/>
                    <a:pt x="27516" y="8207"/>
                  </a:cubicBezTo>
                  <a:cubicBezTo>
                    <a:pt x="27516" y="8207"/>
                    <a:pt x="28403" y="8119"/>
                    <a:pt x="28950" y="7573"/>
                  </a:cubicBezTo>
                  <a:cubicBezTo>
                    <a:pt x="29894" y="6628"/>
                    <a:pt x="29894" y="5094"/>
                    <a:pt x="28950" y="4147"/>
                  </a:cubicBezTo>
                  <a:cubicBezTo>
                    <a:pt x="28477" y="3674"/>
                    <a:pt x="27858" y="3438"/>
                    <a:pt x="27238" y="3438"/>
                  </a:cubicBezTo>
                  <a:cubicBezTo>
                    <a:pt x="26618" y="3438"/>
                    <a:pt x="25997" y="3674"/>
                    <a:pt x="25523" y="4147"/>
                  </a:cubicBezTo>
                  <a:cubicBezTo>
                    <a:pt x="24977" y="4697"/>
                    <a:pt x="24892" y="5580"/>
                    <a:pt x="24892" y="5580"/>
                  </a:cubicBezTo>
                  <a:cubicBezTo>
                    <a:pt x="24860" y="5894"/>
                    <a:pt x="24650" y="6337"/>
                    <a:pt x="24427" y="6563"/>
                  </a:cubicBezTo>
                  <a:lnTo>
                    <a:pt x="24310" y="6680"/>
                  </a:lnTo>
                  <a:cubicBezTo>
                    <a:pt x="24197" y="6791"/>
                    <a:pt x="24049" y="6847"/>
                    <a:pt x="23901" y="6847"/>
                  </a:cubicBezTo>
                  <a:cubicBezTo>
                    <a:pt x="23753" y="6847"/>
                    <a:pt x="23605" y="6791"/>
                    <a:pt x="23492" y="6680"/>
                  </a:cubicBezTo>
                  <a:lnTo>
                    <a:pt x="16985" y="170"/>
                  </a:lnTo>
                  <a:cubicBezTo>
                    <a:pt x="16872" y="57"/>
                    <a:pt x="16724" y="1"/>
                    <a:pt x="16576" y="1"/>
                  </a:cubicBezTo>
                  <a:close/>
                </a:path>
              </a:pathLst>
            </a:custGeom>
            <a:solidFill>
              <a:schemeClr val="accent5">
                <a:lumMod val="40000"/>
                <a:lumOff val="60000"/>
              </a:scheme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Rectangle 15"/>
            <p:cNvSpPr/>
            <p:nvPr/>
          </p:nvSpPr>
          <p:spPr>
            <a:xfrm>
              <a:off x="7442200" y="4895165"/>
              <a:ext cx="3175000" cy="707886"/>
            </a:xfrm>
            <a:prstGeom prst="rect">
              <a:avLst/>
            </a:prstGeom>
            <a:ln w="76200">
              <a:solidFill>
                <a:srgbClr val="B4C7E7"/>
              </a:solidFill>
            </a:ln>
          </p:spPr>
          <p:txBody>
            <a:bodyPr wrap="square" anchor="ctr">
              <a:spAutoFit/>
            </a:bodyPr>
            <a:lstStyle/>
            <a:p>
              <a:pPr lvl="0" algn="ctr"/>
              <a:r>
                <a:rPr lang="id-ID" sz="2000" b="1" dirty="0" smtClean="0">
                  <a:latin typeface="Cambria" panose="02040503050406030204" pitchFamily="18" charset="0"/>
                  <a:ea typeface="Cambria" panose="02040503050406030204" pitchFamily="18" charset="0"/>
                </a:rPr>
                <a:t>Teknik Pengiriman </a:t>
              </a:r>
              <a:r>
                <a:rPr lang="id-ID" sz="2000" b="1" i="1" dirty="0" smtClean="0">
                  <a:latin typeface="Cambria" panose="02040503050406030204" pitchFamily="18" charset="0"/>
                  <a:ea typeface="Cambria" panose="02040503050406030204" pitchFamily="18" charset="0"/>
                </a:rPr>
                <a:t>Broadband</a:t>
              </a:r>
              <a:endParaRPr lang="id-ID" sz="2000" dirty="0">
                <a:latin typeface="Cambria" panose="02040503050406030204" pitchFamily="18" charset="0"/>
                <a:ea typeface="Cambria" panose="02040503050406030204" pitchFamily="18" charset="0"/>
              </a:endParaRPr>
            </a:p>
          </p:txBody>
        </p:sp>
      </p:grpSp>
    </p:spTree>
    <p:extLst>
      <p:ext uri="{BB962C8B-B14F-4D97-AF65-F5344CB8AC3E}">
        <p14:creationId xmlns:p14="http://schemas.microsoft.com/office/powerpoint/2010/main" val="101480386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grpSp>
        <p:nvGrpSpPr>
          <p:cNvPr id="13" name="Group 12"/>
          <p:cNvGrpSpPr/>
          <p:nvPr/>
        </p:nvGrpSpPr>
        <p:grpSpPr>
          <a:xfrm>
            <a:off x="6522983" y="660911"/>
            <a:ext cx="4964799" cy="2043685"/>
            <a:chOff x="1482226" y="2873624"/>
            <a:chExt cx="4964799" cy="2043685"/>
          </a:xfrm>
        </p:grpSpPr>
        <p:sp>
          <p:nvSpPr>
            <p:cNvPr id="14" name="Google Shape;10590;p137"/>
            <p:cNvSpPr/>
            <p:nvPr/>
          </p:nvSpPr>
          <p:spPr>
            <a:xfrm>
              <a:off x="4396473" y="2873624"/>
              <a:ext cx="2050552" cy="2043685"/>
            </a:xfrm>
            <a:custGeom>
              <a:avLst/>
              <a:gdLst/>
              <a:ahLst/>
              <a:cxnLst/>
              <a:rect l="l" t="t" r="r" b="b"/>
              <a:pathLst>
                <a:path w="33149" h="33038" extrusionOk="0">
                  <a:moveTo>
                    <a:pt x="16573" y="0"/>
                  </a:moveTo>
                  <a:cubicBezTo>
                    <a:pt x="16426" y="0"/>
                    <a:pt x="16278" y="56"/>
                    <a:pt x="16167" y="168"/>
                  </a:cubicBezTo>
                  <a:lnTo>
                    <a:pt x="9657" y="6677"/>
                  </a:lnTo>
                  <a:cubicBezTo>
                    <a:pt x="9431" y="6903"/>
                    <a:pt x="9431" y="7269"/>
                    <a:pt x="9657" y="7492"/>
                  </a:cubicBezTo>
                  <a:lnTo>
                    <a:pt x="9725" y="7563"/>
                  </a:lnTo>
                  <a:cubicBezTo>
                    <a:pt x="9952" y="7787"/>
                    <a:pt x="10395" y="7997"/>
                    <a:pt x="10709" y="8026"/>
                  </a:cubicBezTo>
                  <a:cubicBezTo>
                    <a:pt x="10709" y="8026"/>
                    <a:pt x="11592" y="8113"/>
                    <a:pt x="12142" y="8660"/>
                  </a:cubicBezTo>
                  <a:cubicBezTo>
                    <a:pt x="13087" y="9605"/>
                    <a:pt x="13087" y="11142"/>
                    <a:pt x="12142" y="12086"/>
                  </a:cubicBezTo>
                  <a:cubicBezTo>
                    <a:pt x="11669" y="12561"/>
                    <a:pt x="11049" y="12798"/>
                    <a:pt x="10429" y="12798"/>
                  </a:cubicBezTo>
                  <a:cubicBezTo>
                    <a:pt x="9809" y="12798"/>
                    <a:pt x="9189" y="12562"/>
                    <a:pt x="8716" y="12090"/>
                  </a:cubicBezTo>
                  <a:cubicBezTo>
                    <a:pt x="8169" y="11540"/>
                    <a:pt x="8082" y="10656"/>
                    <a:pt x="8082" y="10656"/>
                  </a:cubicBezTo>
                  <a:cubicBezTo>
                    <a:pt x="8053" y="10339"/>
                    <a:pt x="7842" y="9899"/>
                    <a:pt x="7619" y="9673"/>
                  </a:cubicBezTo>
                  <a:lnTo>
                    <a:pt x="7548" y="9605"/>
                  </a:lnTo>
                  <a:cubicBezTo>
                    <a:pt x="7435" y="9492"/>
                    <a:pt x="7287" y="9435"/>
                    <a:pt x="7140" y="9435"/>
                  </a:cubicBezTo>
                  <a:cubicBezTo>
                    <a:pt x="6993" y="9435"/>
                    <a:pt x="6846" y="9492"/>
                    <a:pt x="6733" y="9605"/>
                  </a:cubicBezTo>
                  <a:lnTo>
                    <a:pt x="223" y="16111"/>
                  </a:lnTo>
                  <a:cubicBezTo>
                    <a:pt x="0" y="16338"/>
                    <a:pt x="0" y="16700"/>
                    <a:pt x="223" y="16926"/>
                  </a:cubicBezTo>
                  <a:lnTo>
                    <a:pt x="6733" y="23436"/>
                  </a:lnTo>
                  <a:cubicBezTo>
                    <a:pt x="6956" y="23662"/>
                    <a:pt x="6956" y="24028"/>
                    <a:pt x="6733" y="24254"/>
                  </a:cubicBezTo>
                  <a:lnTo>
                    <a:pt x="6616" y="24368"/>
                  </a:lnTo>
                  <a:cubicBezTo>
                    <a:pt x="6390" y="24594"/>
                    <a:pt x="5950" y="24804"/>
                    <a:pt x="5633" y="24833"/>
                  </a:cubicBezTo>
                  <a:cubicBezTo>
                    <a:pt x="5633" y="24833"/>
                    <a:pt x="4749" y="24921"/>
                    <a:pt x="4199" y="25468"/>
                  </a:cubicBezTo>
                  <a:cubicBezTo>
                    <a:pt x="3255" y="26412"/>
                    <a:pt x="3255" y="27946"/>
                    <a:pt x="4199" y="28890"/>
                  </a:cubicBezTo>
                  <a:cubicBezTo>
                    <a:pt x="4673" y="29364"/>
                    <a:pt x="5294" y="29601"/>
                    <a:pt x="5914" y="29601"/>
                  </a:cubicBezTo>
                  <a:cubicBezTo>
                    <a:pt x="6534" y="29601"/>
                    <a:pt x="7153" y="29364"/>
                    <a:pt x="7626" y="28890"/>
                  </a:cubicBezTo>
                  <a:cubicBezTo>
                    <a:pt x="8172" y="28344"/>
                    <a:pt x="8260" y="27460"/>
                    <a:pt x="8260" y="27460"/>
                  </a:cubicBezTo>
                  <a:cubicBezTo>
                    <a:pt x="8289" y="27143"/>
                    <a:pt x="8499" y="26700"/>
                    <a:pt x="8726" y="26477"/>
                  </a:cubicBezTo>
                  <a:lnTo>
                    <a:pt x="8839" y="26360"/>
                  </a:lnTo>
                  <a:cubicBezTo>
                    <a:pt x="8952" y="26249"/>
                    <a:pt x="9100" y="26193"/>
                    <a:pt x="9248" y="26193"/>
                  </a:cubicBezTo>
                  <a:cubicBezTo>
                    <a:pt x="9396" y="26193"/>
                    <a:pt x="9544" y="26249"/>
                    <a:pt x="9657" y="26360"/>
                  </a:cubicBezTo>
                  <a:lnTo>
                    <a:pt x="16167" y="32870"/>
                  </a:lnTo>
                  <a:cubicBezTo>
                    <a:pt x="16278" y="32982"/>
                    <a:pt x="16426" y="33037"/>
                    <a:pt x="16573" y="33037"/>
                  </a:cubicBezTo>
                  <a:cubicBezTo>
                    <a:pt x="16721" y="33037"/>
                    <a:pt x="16869" y="32982"/>
                    <a:pt x="16982" y="32870"/>
                  </a:cubicBezTo>
                  <a:lnTo>
                    <a:pt x="23491" y="26360"/>
                  </a:lnTo>
                  <a:cubicBezTo>
                    <a:pt x="23605" y="26247"/>
                    <a:pt x="23752" y="26191"/>
                    <a:pt x="23899" y="26191"/>
                  </a:cubicBezTo>
                  <a:cubicBezTo>
                    <a:pt x="24046" y="26191"/>
                    <a:pt x="24193" y="26247"/>
                    <a:pt x="24307" y="26360"/>
                  </a:cubicBezTo>
                  <a:lnTo>
                    <a:pt x="24313" y="26364"/>
                  </a:lnTo>
                  <a:cubicBezTo>
                    <a:pt x="24536" y="26590"/>
                    <a:pt x="24747" y="27033"/>
                    <a:pt x="24776" y="27350"/>
                  </a:cubicBezTo>
                  <a:cubicBezTo>
                    <a:pt x="24776" y="27350"/>
                    <a:pt x="24863" y="28234"/>
                    <a:pt x="25410" y="28780"/>
                  </a:cubicBezTo>
                  <a:cubicBezTo>
                    <a:pt x="25885" y="29262"/>
                    <a:pt x="26511" y="29503"/>
                    <a:pt x="27137" y="29503"/>
                  </a:cubicBezTo>
                  <a:cubicBezTo>
                    <a:pt x="27756" y="29503"/>
                    <a:pt x="28376" y="29267"/>
                    <a:pt x="28849" y="28793"/>
                  </a:cubicBezTo>
                  <a:cubicBezTo>
                    <a:pt x="29800" y="27842"/>
                    <a:pt x="29794" y="26299"/>
                    <a:pt x="28836" y="25354"/>
                  </a:cubicBezTo>
                  <a:cubicBezTo>
                    <a:pt x="28289" y="24808"/>
                    <a:pt x="27403" y="24720"/>
                    <a:pt x="27403" y="24720"/>
                  </a:cubicBezTo>
                  <a:cubicBezTo>
                    <a:pt x="27089" y="24691"/>
                    <a:pt x="26646" y="24484"/>
                    <a:pt x="26419" y="24258"/>
                  </a:cubicBezTo>
                  <a:lnTo>
                    <a:pt x="26416" y="24254"/>
                  </a:lnTo>
                  <a:cubicBezTo>
                    <a:pt x="26190" y="24028"/>
                    <a:pt x="26190" y="23662"/>
                    <a:pt x="26416" y="23436"/>
                  </a:cubicBezTo>
                  <a:lnTo>
                    <a:pt x="32925" y="16926"/>
                  </a:lnTo>
                  <a:cubicBezTo>
                    <a:pt x="33149" y="16700"/>
                    <a:pt x="33149" y="16338"/>
                    <a:pt x="32925" y="16111"/>
                  </a:cubicBezTo>
                  <a:lnTo>
                    <a:pt x="26416" y="9602"/>
                  </a:lnTo>
                  <a:cubicBezTo>
                    <a:pt x="26303" y="9490"/>
                    <a:pt x="26155" y="9434"/>
                    <a:pt x="26007" y="9434"/>
                  </a:cubicBezTo>
                  <a:cubicBezTo>
                    <a:pt x="25859" y="9434"/>
                    <a:pt x="25711" y="9490"/>
                    <a:pt x="25598" y="9602"/>
                  </a:cubicBezTo>
                  <a:lnTo>
                    <a:pt x="25526" y="9673"/>
                  </a:lnTo>
                  <a:cubicBezTo>
                    <a:pt x="25303" y="9899"/>
                    <a:pt x="25093" y="10339"/>
                    <a:pt x="25064" y="10656"/>
                  </a:cubicBezTo>
                  <a:cubicBezTo>
                    <a:pt x="25064" y="10656"/>
                    <a:pt x="24976" y="11540"/>
                    <a:pt x="24430" y="12090"/>
                  </a:cubicBezTo>
                  <a:cubicBezTo>
                    <a:pt x="23953" y="12577"/>
                    <a:pt x="23323" y="12822"/>
                    <a:pt x="22693" y="12822"/>
                  </a:cubicBezTo>
                  <a:cubicBezTo>
                    <a:pt x="22073" y="12822"/>
                    <a:pt x="21454" y="12585"/>
                    <a:pt x="20981" y="12112"/>
                  </a:cubicBezTo>
                  <a:cubicBezTo>
                    <a:pt x="20026" y="11158"/>
                    <a:pt x="20036" y="9605"/>
                    <a:pt x="21003" y="8663"/>
                  </a:cubicBezTo>
                  <a:cubicBezTo>
                    <a:pt x="21550" y="8117"/>
                    <a:pt x="22437" y="8029"/>
                    <a:pt x="22437" y="8029"/>
                  </a:cubicBezTo>
                  <a:cubicBezTo>
                    <a:pt x="22750" y="8000"/>
                    <a:pt x="23194" y="7790"/>
                    <a:pt x="23420" y="7567"/>
                  </a:cubicBezTo>
                  <a:lnTo>
                    <a:pt x="23491" y="7492"/>
                  </a:lnTo>
                  <a:cubicBezTo>
                    <a:pt x="23715" y="7269"/>
                    <a:pt x="23715" y="6903"/>
                    <a:pt x="23491" y="6677"/>
                  </a:cubicBezTo>
                  <a:lnTo>
                    <a:pt x="16982" y="168"/>
                  </a:lnTo>
                  <a:cubicBezTo>
                    <a:pt x="16869" y="56"/>
                    <a:pt x="16721" y="0"/>
                    <a:pt x="16573" y="0"/>
                  </a:cubicBezTo>
                  <a:close/>
                </a:path>
              </a:pathLst>
            </a:custGeom>
            <a:solidFill>
              <a:schemeClr val="accent4">
                <a:lumMod val="40000"/>
                <a:lumOff val="60000"/>
              </a:scheme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Rectangle 14"/>
            <p:cNvSpPr/>
            <p:nvPr/>
          </p:nvSpPr>
          <p:spPr>
            <a:xfrm>
              <a:off x="1482226" y="3545097"/>
              <a:ext cx="3244447" cy="707886"/>
            </a:xfrm>
            <a:prstGeom prst="rect">
              <a:avLst/>
            </a:prstGeom>
            <a:ln w="76200">
              <a:solidFill>
                <a:srgbClr val="FFE699"/>
              </a:solidFill>
            </a:ln>
          </p:spPr>
          <p:txBody>
            <a:bodyPr wrap="square" anchor="ctr">
              <a:spAutoFit/>
            </a:bodyPr>
            <a:lstStyle/>
            <a:p>
              <a:pPr lvl="0" algn="ctr"/>
              <a:r>
                <a:rPr lang="id-ID" sz="2000" b="1" dirty="0" smtClean="0">
                  <a:latin typeface="Cambria" panose="02040503050406030204" pitchFamily="18" charset="0"/>
                  <a:ea typeface="Cambria" panose="02040503050406030204" pitchFamily="18" charset="0"/>
                </a:rPr>
                <a:t>Teknik Pengiriman </a:t>
              </a:r>
              <a:r>
                <a:rPr lang="id-ID" sz="2000" b="1" i="1" dirty="0" smtClean="0">
                  <a:latin typeface="Cambria" panose="02040503050406030204" pitchFamily="18" charset="0"/>
                  <a:ea typeface="Cambria" panose="02040503050406030204" pitchFamily="18" charset="0"/>
                </a:rPr>
                <a:t>Baseband</a:t>
              </a:r>
              <a:endParaRPr lang="id-ID" sz="2000" dirty="0">
                <a:latin typeface="Cambria" panose="02040503050406030204" pitchFamily="18" charset="0"/>
                <a:ea typeface="Cambria" panose="02040503050406030204" pitchFamily="18" charset="0"/>
              </a:endParaRPr>
            </a:p>
          </p:txBody>
        </p:sp>
      </p:grpSp>
      <p:sp>
        <p:nvSpPr>
          <p:cNvPr id="3" name="Rectangle 2"/>
          <p:cNvSpPr/>
          <p:nvPr/>
        </p:nvSpPr>
        <p:spPr>
          <a:xfrm>
            <a:off x="533400" y="1151708"/>
            <a:ext cx="5803900" cy="1015663"/>
          </a:xfrm>
          <a:prstGeom prst="rect">
            <a:avLst/>
          </a:prstGeom>
        </p:spPr>
        <p:txBody>
          <a:bodyPr wrap="square">
            <a:spAutoFit/>
          </a:bodyPr>
          <a:lstStyle/>
          <a:p>
            <a:pPr algn="r"/>
            <a:r>
              <a:rPr lang="en-US" sz="2000" dirty="0">
                <a:latin typeface="Cambria" panose="02040503050406030204" pitchFamily="18" charset="0"/>
                <a:ea typeface="Cambria" panose="02040503050406030204" pitchFamily="18" charset="0"/>
              </a:rPr>
              <a:t>Pada </a:t>
            </a:r>
            <a:r>
              <a:rPr lang="en-US" sz="2000" dirty="0" err="1">
                <a:latin typeface="Cambria" panose="02040503050406030204" pitchFamily="18" charset="0"/>
                <a:ea typeface="Cambria" panose="02040503050406030204" pitchFamily="18" charset="0"/>
              </a:rPr>
              <a:t>teknik</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pengiriman</a:t>
            </a:r>
            <a:r>
              <a:rPr lang="en-US" sz="2000" dirty="0">
                <a:latin typeface="Cambria" panose="02040503050406030204" pitchFamily="18" charset="0"/>
                <a:ea typeface="Cambria" panose="02040503050406030204" pitchFamily="18" charset="0"/>
              </a:rPr>
              <a:t> </a:t>
            </a:r>
            <a:r>
              <a:rPr lang="en-US" sz="2000" i="1" dirty="0">
                <a:latin typeface="Cambria" panose="02040503050406030204" pitchFamily="18" charset="0"/>
                <a:ea typeface="Cambria" panose="02040503050406030204" pitchFamily="18" charset="0"/>
              </a:rPr>
              <a:t>baseband</a:t>
            </a:r>
            <a:r>
              <a:rPr lang="en-US" sz="2000" dirty="0">
                <a:latin typeface="Cambria" panose="02040503050406030204" pitchFamily="18" charset="0"/>
                <a:ea typeface="Cambria" panose="02040503050406030204" pitchFamily="18" charset="0"/>
              </a:rPr>
              <a:t>, data digital </a:t>
            </a:r>
            <a:r>
              <a:rPr lang="en-US" sz="2000" dirty="0" err="1">
                <a:latin typeface="Cambria" panose="02040503050406030204" pitchFamily="18" charset="0"/>
                <a:ea typeface="Cambria" panose="02040503050406030204" pitchFamily="18" charset="0"/>
              </a:rPr>
              <a:t>dikirimkan</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secara</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langsung</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dari</a:t>
            </a:r>
            <a:r>
              <a:rPr lang="en-US" sz="2000" dirty="0">
                <a:latin typeface="Cambria" panose="02040503050406030204" pitchFamily="18" charset="0"/>
                <a:ea typeface="Cambria" panose="02040503050406030204" pitchFamily="18" charset="0"/>
              </a:rPr>
              <a:t> </a:t>
            </a:r>
            <a:r>
              <a:rPr lang="en-US" sz="2000" i="1" dirty="0">
                <a:latin typeface="Cambria" panose="02040503050406030204" pitchFamily="18" charset="0"/>
                <a:ea typeface="Cambria" panose="02040503050406030204" pitchFamily="18" charset="0"/>
              </a:rPr>
              <a:t>sender</a:t>
            </a:r>
            <a:r>
              <a:rPr lang="en-US" sz="2000" dirty="0">
                <a:latin typeface="Cambria" panose="02040503050406030204" pitchFamily="18" charset="0"/>
                <a:ea typeface="Cambria" panose="02040503050406030204" pitchFamily="18" charset="0"/>
              </a:rPr>
              <a:t> ke </a:t>
            </a:r>
            <a:r>
              <a:rPr lang="en-US" sz="2000" i="1" dirty="0">
                <a:latin typeface="Cambria" panose="02040503050406030204" pitchFamily="18" charset="0"/>
                <a:ea typeface="Cambria" panose="02040503050406030204" pitchFamily="18" charset="0"/>
              </a:rPr>
              <a:t>receiver</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tanpa</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melakukan</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perubahan</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apa</a:t>
            </a:r>
            <a:r>
              <a:rPr lang="en-US" sz="2000" dirty="0">
                <a:latin typeface="Cambria" panose="02040503050406030204" pitchFamily="18" charset="0"/>
                <a:ea typeface="Cambria" panose="02040503050406030204" pitchFamily="18" charset="0"/>
              </a:rPr>
              <a:t> pun. </a:t>
            </a:r>
            <a:endParaRPr lang="id-ID" sz="2000" dirty="0">
              <a:latin typeface="Cambria" panose="02040503050406030204" pitchFamily="18" charset="0"/>
              <a:ea typeface="Cambria" panose="02040503050406030204" pitchFamily="18" charset="0"/>
            </a:endParaRPr>
          </a:p>
        </p:txBody>
      </p:sp>
      <p:sp>
        <p:nvSpPr>
          <p:cNvPr id="20" name="Rectangle 19"/>
          <p:cNvSpPr/>
          <p:nvPr/>
        </p:nvSpPr>
        <p:spPr>
          <a:xfrm>
            <a:off x="790722" y="3288833"/>
            <a:ext cx="4896544" cy="2246769"/>
          </a:xfrm>
          <a:prstGeom prst="rect">
            <a:avLst/>
          </a:prstGeom>
          <a:ln w="38100">
            <a:solidFill>
              <a:srgbClr val="FFE699"/>
            </a:solidFill>
            <a:prstDash val="dash"/>
          </a:ln>
        </p:spPr>
        <p:style>
          <a:lnRef idx="2">
            <a:schemeClr val="accent6"/>
          </a:lnRef>
          <a:fillRef idx="1">
            <a:schemeClr val="lt1"/>
          </a:fillRef>
          <a:effectRef idx="0">
            <a:schemeClr val="accent6"/>
          </a:effectRef>
          <a:fontRef idx="minor">
            <a:schemeClr val="dk1"/>
          </a:fontRef>
        </p:style>
        <p:txBody>
          <a:bodyPr wrap="square">
            <a:spAutoFit/>
          </a:bodyPr>
          <a:lstStyle/>
          <a:p>
            <a:r>
              <a:rPr lang="en-US" sz="2000" b="1" dirty="0" err="1">
                <a:latin typeface="Cambria" panose="02040503050406030204" pitchFamily="18" charset="0"/>
                <a:ea typeface="Cambria" panose="02040503050406030204" pitchFamily="18" charset="0"/>
              </a:rPr>
              <a:t>Keuntungan</a:t>
            </a:r>
            <a:r>
              <a:rPr lang="en-US" sz="2000" b="1" dirty="0">
                <a:latin typeface="Cambria" panose="02040503050406030204" pitchFamily="18" charset="0"/>
                <a:ea typeface="Cambria" panose="02040503050406030204" pitchFamily="18" charset="0"/>
              </a:rPr>
              <a:t> </a:t>
            </a:r>
            <a:r>
              <a:rPr lang="en-US" sz="2000" b="1" dirty="0" err="1">
                <a:latin typeface="Cambria" panose="02040503050406030204" pitchFamily="18" charset="0"/>
                <a:ea typeface="Cambria" panose="02040503050406030204" pitchFamily="18" charset="0"/>
              </a:rPr>
              <a:t>metode</a:t>
            </a:r>
            <a:r>
              <a:rPr lang="en-US" sz="2000" b="1" dirty="0">
                <a:latin typeface="Cambria" panose="02040503050406030204" pitchFamily="18" charset="0"/>
                <a:ea typeface="Cambria" panose="02040503050406030204" pitchFamily="18" charset="0"/>
              </a:rPr>
              <a:t> baseband</a:t>
            </a:r>
            <a:r>
              <a:rPr lang="id-ID" sz="2000" b="1" dirty="0">
                <a:latin typeface="Cambria" panose="02040503050406030204" pitchFamily="18" charset="0"/>
                <a:ea typeface="Cambria" panose="02040503050406030204" pitchFamily="18" charset="0"/>
              </a:rPr>
              <a:t>:</a:t>
            </a:r>
            <a:r>
              <a:rPr lang="en-US" sz="2000" b="1" dirty="0">
                <a:latin typeface="Cambria" panose="02040503050406030204" pitchFamily="18" charset="0"/>
                <a:ea typeface="Cambria" panose="02040503050406030204" pitchFamily="18" charset="0"/>
              </a:rPr>
              <a:t> </a:t>
            </a:r>
            <a:endParaRPr lang="id-ID" sz="2000" b="1" dirty="0">
              <a:latin typeface="Cambria" panose="02040503050406030204" pitchFamily="18" charset="0"/>
              <a:ea typeface="Cambria" panose="02040503050406030204" pitchFamily="18" charset="0"/>
            </a:endParaRPr>
          </a:p>
          <a:p>
            <a:pPr marL="380990" indent="-380990">
              <a:buFont typeface="Arial" panose="020B0604020202020204" pitchFamily="34" charset="0"/>
              <a:buChar char="•"/>
            </a:pPr>
            <a:r>
              <a:rPr lang="id-ID" sz="2000" dirty="0">
                <a:latin typeface="Cambria" panose="02040503050406030204" pitchFamily="18" charset="0"/>
                <a:ea typeface="Cambria" panose="02040503050406030204" pitchFamily="18" charset="0"/>
              </a:rPr>
              <a:t>L</a:t>
            </a:r>
            <a:r>
              <a:rPr lang="en-US" sz="2000" dirty="0" err="1">
                <a:latin typeface="Cambria" panose="02040503050406030204" pitchFamily="18" charset="0"/>
                <a:ea typeface="Cambria" panose="02040503050406030204" pitchFamily="18" charset="0"/>
              </a:rPr>
              <a:t>ebih</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sederhana</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topologinya</a:t>
            </a:r>
            <a:r>
              <a:rPr lang="id-ID" sz="2000" dirty="0">
                <a:latin typeface="Cambria" panose="02040503050406030204" pitchFamily="18" charset="0"/>
                <a:ea typeface="Cambria" panose="02040503050406030204" pitchFamily="18" charset="0"/>
              </a:rPr>
              <a:t>. </a:t>
            </a:r>
          </a:p>
          <a:p>
            <a:pPr marL="380990" indent="-380990">
              <a:buFont typeface="Arial" panose="020B0604020202020204" pitchFamily="34" charset="0"/>
              <a:buChar char="•"/>
            </a:pPr>
            <a:r>
              <a:rPr lang="id-ID" sz="2000" dirty="0">
                <a:latin typeface="Cambria" panose="02040503050406030204" pitchFamily="18" charset="0"/>
                <a:ea typeface="Cambria" panose="02040503050406030204" pitchFamily="18" charset="0"/>
              </a:rPr>
              <a:t>M</a:t>
            </a:r>
            <a:r>
              <a:rPr lang="en-US" sz="2000" dirty="0" err="1">
                <a:latin typeface="Cambria" panose="02040503050406030204" pitchFamily="18" charset="0"/>
                <a:ea typeface="Cambria" panose="02040503050406030204" pitchFamily="18" charset="0"/>
              </a:rPr>
              <a:t>urah</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dalam</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penerapan</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dan</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konfigurasinya</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karena</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tidak</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memerlukan</a:t>
            </a:r>
            <a:r>
              <a:rPr lang="en-US" sz="2000" dirty="0">
                <a:latin typeface="Cambria" panose="02040503050406030204" pitchFamily="18" charset="0"/>
                <a:ea typeface="Cambria" panose="02040503050406030204" pitchFamily="18" charset="0"/>
              </a:rPr>
              <a:t> modem</a:t>
            </a:r>
            <a:r>
              <a:rPr lang="id-ID" sz="2000" dirty="0">
                <a:latin typeface="Cambria" panose="02040503050406030204" pitchFamily="18" charset="0"/>
                <a:ea typeface="Cambria" panose="02040503050406030204" pitchFamily="18" charset="0"/>
              </a:rPr>
              <a:t>.</a:t>
            </a:r>
          </a:p>
          <a:p>
            <a:pPr marL="380990" indent="-380990">
              <a:buFont typeface="Arial" panose="020B0604020202020204" pitchFamily="34" charset="0"/>
              <a:buChar char="•"/>
            </a:pPr>
            <a:r>
              <a:rPr lang="id-ID" sz="2000" dirty="0">
                <a:latin typeface="Cambria" panose="02040503050406030204" pitchFamily="18" charset="0"/>
                <a:ea typeface="Cambria" panose="02040503050406030204" pitchFamily="18" charset="0"/>
              </a:rPr>
              <a:t>L</a:t>
            </a:r>
            <a:r>
              <a:rPr lang="en-US" sz="2000" dirty="0" err="1">
                <a:latin typeface="Cambria" panose="02040503050406030204" pitchFamily="18" charset="0"/>
                <a:ea typeface="Cambria" panose="02040503050406030204" pitchFamily="18" charset="0"/>
              </a:rPr>
              <a:t>ebih</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mudah</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dalam</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instalasi</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dan</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perawatannya</a:t>
            </a:r>
            <a:r>
              <a:rPr lang="en-US" sz="2000" dirty="0">
                <a:latin typeface="Cambria" panose="02040503050406030204" pitchFamily="18" charset="0"/>
                <a:ea typeface="Cambria" panose="02040503050406030204" pitchFamily="18" charset="0"/>
              </a:rPr>
              <a:t>. </a:t>
            </a:r>
            <a:endParaRPr lang="id-ID" sz="2000" dirty="0">
              <a:latin typeface="Cambria" panose="02040503050406030204" pitchFamily="18" charset="0"/>
              <a:ea typeface="Cambria" panose="02040503050406030204" pitchFamily="18" charset="0"/>
            </a:endParaRPr>
          </a:p>
        </p:txBody>
      </p:sp>
      <p:sp>
        <p:nvSpPr>
          <p:cNvPr id="21" name="Rectangle 20"/>
          <p:cNvSpPr/>
          <p:nvPr/>
        </p:nvSpPr>
        <p:spPr>
          <a:xfrm>
            <a:off x="6040345" y="3288833"/>
            <a:ext cx="5345699" cy="1938992"/>
          </a:xfrm>
          <a:prstGeom prst="rect">
            <a:avLst/>
          </a:prstGeom>
          <a:ln w="38100">
            <a:solidFill>
              <a:srgbClr val="FFE699"/>
            </a:solidFill>
            <a:prstDash val="dash"/>
          </a:ln>
        </p:spPr>
        <p:style>
          <a:lnRef idx="2">
            <a:schemeClr val="accent6"/>
          </a:lnRef>
          <a:fillRef idx="1">
            <a:schemeClr val="lt1"/>
          </a:fillRef>
          <a:effectRef idx="0">
            <a:schemeClr val="accent6"/>
          </a:effectRef>
          <a:fontRef idx="minor">
            <a:schemeClr val="dk1"/>
          </a:fontRef>
        </p:style>
        <p:txBody>
          <a:bodyPr wrap="square">
            <a:spAutoFit/>
          </a:bodyPr>
          <a:lstStyle/>
          <a:p>
            <a:r>
              <a:rPr lang="en-US" sz="2000" b="1" dirty="0" err="1">
                <a:latin typeface="Cambria" panose="02040503050406030204" pitchFamily="18" charset="0"/>
                <a:ea typeface="Cambria" panose="02040503050406030204" pitchFamily="18" charset="0"/>
              </a:rPr>
              <a:t>Kekurangan</a:t>
            </a:r>
            <a:r>
              <a:rPr lang="en-US" sz="2000" b="1" dirty="0">
                <a:latin typeface="Cambria" panose="02040503050406030204" pitchFamily="18" charset="0"/>
                <a:ea typeface="Cambria" panose="02040503050406030204" pitchFamily="18" charset="0"/>
              </a:rPr>
              <a:t> </a:t>
            </a:r>
            <a:r>
              <a:rPr lang="en-US" sz="2000" b="1" dirty="0" err="1">
                <a:latin typeface="Cambria" panose="02040503050406030204" pitchFamily="18" charset="0"/>
                <a:ea typeface="Cambria" panose="02040503050406030204" pitchFamily="18" charset="0"/>
              </a:rPr>
              <a:t>metode</a:t>
            </a:r>
            <a:r>
              <a:rPr lang="en-US" sz="2000" b="1" dirty="0">
                <a:latin typeface="Cambria" panose="02040503050406030204" pitchFamily="18" charset="0"/>
                <a:ea typeface="Cambria" panose="02040503050406030204" pitchFamily="18" charset="0"/>
              </a:rPr>
              <a:t> baseband</a:t>
            </a:r>
            <a:r>
              <a:rPr lang="id-ID" sz="2000" b="1" dirty="0">
                <a:latin typeface="Cambria" panose="02040503050406030204" pitchFamily="18" charset="0"/>
                <a:ea typeface="Cambria" panose="02040503050406030204" pitchFamily="18" charset="0"/>
              </a:rPr>
              <a:t>:</a:t>
            </a:r>
          </a:p>
          <a:p>
            <a:pPr marL="380990" indent="-380990">
              <a:buFont typeface="Arial" panose="020B0604020202020204" pitchFamily="34" charset="0"/>
              <a:buChar char="•"/>
            </a:pPr>
            <a:r>
              <a:rPr lang="id-ID" sz="2000" dirty="0">
                <a:latin typeface="Cambria" panose="02040503050406030204" pitchFamily="18" charset="0"/>
                <a:ea typeface="Cambria" panose="02040503050406030204" pitchFamily="18" charset="0"/>
              </a:rPr>
              <a:t>J</a:t>
            </a:r>
            <a:r>
              <a:rPr lang="en-US" sz="2000" dirty="0" err="1">
                <a:latin typeface="Cambria" panose="02040503050406030204" pitchFamily="18" charset="0"/>
                <a:ea typeface="Cambria" panose="02040503050406030204" pitchFamily="18" charset="0"/>
              </a:rPr>
              <a:t>angkauan</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transmisi</a:t>
            </a:r>
            <a:r>
              <a:rPr lang="en-US" sz="2000" dirty="0">
                <a:latin typeface="Cambria" panose="02040503050406030204" pitchFamily="18" charset="0"/>
                <a:ea typeface="Cambria" panose="02040503050406030204" pitchFamily="18" charset="0"/>
              </a:rPr>
              <a:t> data </a:t>
            </a:r>
            <a:r>
              <a:rPr lang="en-US" sz="2000" dirty="0" err="1">
                <a:latin typeface="Cambria" panose="02040503050406030204" pitchFamily="18" charset="0"/>
                <a:ea typeface="Cambria" panose="02040503050406030204" pitchFamily="18" charset="0"/>
              </a:rPr>
              <a:t>menjadi</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terbatas</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butuh</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perangkat</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tambahan</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untuk</a:t>
            </a:r>
            <a:r>
              <a:rPr lang="en-US" sz="2000" dirty="0">
                <a:latin typeface="Cambria" panose="02040503050406030204" pitchFamily="18" charset="0"/>
                <a:ea typeface="Cambria" panose="02040503050406030204" pitchFamily="18" charset="0"/>
              </a:rPr>
              <a:t> area yang </a:t>
            </a:r>
            <a:r>
              <a:rPr lang="en-US" sz="2000" dirty="0" err="1">
                <a:latin typeface="Cambria" panose="02040503050406030204" pitchFamily="18" charset="0"/>
                <a:ea typeface="Cambria" panose="02040503050406030204" pitchFamily="18" charset="0"/>
              </a:rPr>
              <a:t>luas</a:t>
            </a:r>
            <a:r>
              <a:rPr lang="en-US" sz="2000" dirty="0">
                <a:latin typeface="Cambria" panose="02040503050406030204" pitchFamily="18" charset="0"/>
                <a:ea typeface="Cambria" panose="02040503050406030204" pitchFamily="18" charset="0"/>
              </a:rPr>
              <a:t>)</a:t>
            </a:r>
            <a:r>
              <a:rPr lang="id-ID" sz="2000" dirty="0">
                <a:latin typeface="Cambria" panose="02040503050406030204" pitchFamily="18" charset="0"/>
                <a:ea typeface="Cambria" panose="02040503050406030204" pitchFamily="18" charset="0"/>
              </a:rPr>
              <a:t>.</a:t>
            </a:r>
          </a:p>
          <a:p>
            <a:pPr marL="380990" indent="-380990">
              <a:buFont typeface="Arial" panose="020B0604020202020204" pitchFamily="34" charset="0"/>
              <a:buChar char="•"/>
            </a:pPr>
            <a:r>
              <a:rPr lang="id-ID" sz="2000" dirty="0">
                <a:latin typeface="Cambria" panose="02040503050406030204" pitchFamily="18" charset="0"/>
                <a:ea typeface="Cambria" panose="02040503050406030204" pitchFamily="18" charset="0"/>
              </a:rPr>
              <a:t>I</a:t>
            </a:r>
            <a:r>
              <a:rPr lang="en-US" sz="2000" dirty="0" err="1">
                <a:latin typeface="Cambria" panose="02040503050406030204" pitchFamily="18" charset="0"/>
                <a:ea typeface="Cambria" panose="02040503050406030204" pitchFamily="18" charset="0"/>
              </a:rPr>
              <a:t>nstalasi</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sambungan</a:t>
            </a:r>
            <a:r>
              <a:rPr lang="en-US" sz="2000" dirty="0">
                <a:latin typeface="Cambria" panose="02040503050406030204" pitchFamily="18" charset="0"/>
                <a:ea typeface="Cambria" panose="02040503050406030204" pitchFamily="18" charset="0"/>
              </a:rPr>
              <a:t> grounding </a:t>
            </a:r>
            <a:r>
              <a:rPr lang="en-US" sz="2000" dirty="0" err="1">
                <a:latin typeface="Cambria" panose="02040503050406030204" pitchFamily="18" charset="0"/>
                <a:ea typeface="Cambria" panose="02040503050406030204" pitchFamily="18" charset="0"/>
              </a:rPr>
              <a:t>cukup</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sulit</a:t>
            </a:r>
            <a:r>
              <a:rPr lang="id-ID" sz="2000" dirty="0">
                <a:latin typeface="Cambria" panose="02040503050406030204" pitchFamily="18" charset="0"/>
                <a:ea typeface="Cambria" panose="02040503050406030204" pitchFamily="18" charset="0"/>
              </a:rPr>
              <a:t>.</a:t>
            </a:r>
          </a:p>
          <a:p>
            <a:pPr marL="380990" indent="-380990">
              <a:buFont typeface="Arial" panose="020B0604020202020204" pitchFamily="34" charset="0"/>
              <a:buChar char="•"/>
            </a:pPr>
            <a:r>
              <a:rPr lang="id-ID" sz="2000" dirty="0">
                <a:latin typeface="Cambria" panose="02040503050406030204" pitchFamily="18" charset="0"/>
                <a:ea typeface="Cambria" panose="02040503050406030204" pitchFamily="18" charset="0"/>
              </a:rPr>
              <a:t>K</a:t>
            </a:r>
            <a:r>
              <a:rPr lang="en-US" sz="2000" dirty="0" err="1">
                <a:latin typeface="Cambria" panose="02040503050406030204" pitchFamily="18" charset="0"/>
                <a:ea typeface="Cambria" panose="02040503050406030204" pitchFamily="18" charset="0"/>
              </a:rPr>
              <a:t>apasitas</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transmisi</a:t>
            </a:r>
            <a:r>
              <a:rPr lang="en-US" sz="2000" dirty="0">
                <a:latin typeface="Cambria" panose="02040503050406030204" pitchFamily="18" charset="0"/>
                <a:ea typeface="Cambria" panose="02040503050406030204" pitchFamily="18" charset="0"/>
              </a:rPr>
              <a:t> data </a:t>
            </a:r>
            <a:r>
              <a:rPr lang="en-US" sz="2000" dirty="0" err="1">
                <a:latin typeface="Cambria" panose="02040503050406030204" pitchFamily="18" charset="0"/>
                <a:ea typeface="Cambria" panose="02040503050406030204" pitchFamily="18" charset="0"/>
              </a:rPr>
              <a:t>terbatas</a:t>
            </a:r>
            <a:r>
              <a:rPr lang="en-US" sz="2000" dirty="0">
                <a:latin typeface="Cambria" panose="02040503050406030204" pitchFamily="18" charset="0"/>
                <a:ea typeface="Cambria" panose="02040503050406030204" pitchFamily="18" charset="0"/>
              </a:rPr>
              <a:t>.</a:t>
            </a:r>
            <a:endParaRPr lang="id-ID" sz="2000" dirty="0">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94848860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grpSp>
        <p:nvGrpSpPr>
          <p:cNvPr id="16" name="Group 15"/>
          <p:cNvGrpSpPr/>
          <p:nvPr/>
        </p:nvGrpSpPr>
        <p:grpSpPr>
          <a:xfrm>
            <a:off x="688983" y="663700"/>
            <a:ext cx="4872474" cy="2043809"/>
            <a:chOff x="5744726" y="4230054"/>
            <a:chExt cx="4872474" cy="2043809"/>
          </a:xfrm>
        </p:grpSpPr>
        <p:sp>
          <p:nvSpPr>
            <p:cNvPr id="17" name="Google Shape;10588;p137"/>
            <p:cNvSpPr/>
            <p:nvPr/>
          </p:nvSpPr>
          <p:spPr>
            <a:xfrm>
              <a:off x="5744726" y="4230054"/>
              <a:ext cx="2050800" cy="2043809"/>
            </a:xfrm>
            <a:custGeom>
              <a:avLst/>
              <a:gdLst/>
              <a:ahLst/>
              <a:cxnLst/>
              <a:rect l="l" t="t" r="r" b="b"/>
              <a:pathLst>
                <a:path w="33153" h="33040" extrusionOk="0">
                  <a:moveTo>
                    <a:pt x="16576" y="1"/>
                  </a:moveTo>
                  <a:cubicBezTo>
                    <a:pt x="16428" y="1"/>
                    <a:pt x="16280" y="57"/>
                    <a:pt x="16167" y="170"/>
                  </a:cubicBezTo>
                  <a:lnTo>
                    <a:pt x="9658" y="6680"/>
                  </a:lnTo>
                  <a:cubicBezTo>
                    <a:pt x="9434" y="6906"/>
                    <a:pt x="9434" y="7272"/>
                    <a:pt x="9658" y="7495"/>
                  </a:cubicBezTo>
                  <a:lnTo>
                    <a:pt x="9729" y="7566"/>
                  </a:lnTo>
                  <a:cubicBezTo>
                    <a:pt x="9955" y="7789"/>
                    <a:pt x="10395" y="8000"/>
                    <a:pt x="10712" y="8032"/>
                  </a:cubicBezTo>
                  <a:cubicBezTo>
                    <a:pt x="10712" y="8032"/>
                    <a:pt x="11595" y="8116"/>
                    <a:pt x="12145" y="8663"/>
                  </a:cubicBezTo>
                  <a:cubicBezTo>
                    <a:pt x="13090" y="9608"/>
                    <a:pt x="13090" y="11141"/>
                    <a:pt x="12142" y="12089"/>
                  </a:cubicBezTo>
                  <a:cubicBezTo>
                    <a:pt x="11670" y="12562"/>
                    <a:pt x="11050" y="12798"/>
                    <a:pt x="10431" y="12798"/>
                  </a:cubicBezTo>
                  <a:cubicBezTo>
                    <a:pt x="9811" y="12798"/>
                    <a:pt x="9192" y="12562"/>
                    <a:pt x="8719" y="12089"/>
                  </a:cubicBezTo>
                  <a:cubicBezTo>
                    <a:pt x="8173" y="11539"/>
                    <a:pt x="8085" y="10656"/>
                    <a:pt x="8085" y="10656"/>
                  </a:cubicBezTo>
                  <a:cubicBezTo>
                    <a:pt x="8053" y="10339"/>
                    <a:pt x="7846" y="9899"/>
                    <a:pt x="7623" y="9672"/>
                  </a:cubicBezTo>
                  <a:lnTo>
                    <a:pt x="7551" y="9604"/>
                  </a:lnTo>
                  <a:cubicBezTo>
                    <a:pt x="7438" y="9491"/>
                    <a:pt x="7290" y="9435"/>
                    <a:pt x="7143" y="9435"/>
                  </a:cubicBezTo>
                  <a:cubicBezTo>
                    <a:pt x="6995" y="9435"/>
                    <a:pt x="6848" y="9491"/>
                    <a:pt x="6736" y="9604"/>
                  </a:cubicBezTo>
                  <a:lnTo>
                    <a:pt x="223" y="16111"/>
                  </a:lnTo>
                  <a:cubicBezTo>
                    <a:pt x="0" y="16337"/>
                    <a:pt x="0" y="16703"/>
                    <a:pt x="223" y="16929"/>
                  </a:cubicBezTo>
                  <a:lnTo>
                    <a:pt x="6733" y="23439"/>
                  </a:lnTo>
                  <a:cubicBezTo>
                    <a:pt x="6846" y="23550"/>
                    <a:pt x="6994" y="23606"/>
                    <a:pt x="7142" y="23606"/>
                  </a:cubicBezTo>
                  <a:cubicBezTo>
                    <a:pt x="7290" y="23606"/>
                    <a:pt x="7438" y="23550"/>
                    <a:pt x="7551" y="23439"/>
                  </a:cubicBezTo>
                  <a:lnTo>
                    <a:pt x="7623" y="23364"/>
                  </a:lnTo>
                  <a:cubicBezTo>
                    <a:pt x="7849" y="23141"/>
                    <a:pt x="8056" y="22698"/>
                    <a:pt x="8088" y="22381"/>
                  </a:cubicBezTo>
                  <a:cubicBezTo>
                    <a:pt x="8088" y="22381"/>
                    <a:pt x="8173" y="21497"/>
                    <a:pt x="8719" y="20951"/>
                  </a:cubicBezTo>
                  <a:cubicBezTo>
                    <a:pt x="9194" y="20469"/>
                    <a:pt x="9820" y="20228"/>
                    <a:pt x="10446" y="20228"/>
                  </a:cubicBezTo>
                  <a:cubicBezTo>
                    <a:pt x="11066" y="20228"/>
                    <a:pt x="11685" y="20465"/>
                    <a:pt x="12158" y="20938"/>
                  </a:cubicBezTo>
                  <a:cubicBezTo>
                    <a:pt x="13110" y="21889"/>
                    <a:pt x="13103" y="23432"/>
                    <a:pt x="12145" y="24374"/>
                  </a:cubicBezTo>
                  <a:cubicBezTo>
                    <a:pt x="11599" y="24924"/>
                    <a:pt x="10715" y="25008"/>
                    <a:pt x="10715" y="25008"/>
                  </a:cubicBezTo>
                  <a:cubicBezTo>
                    <a:pt x="10398" y="25040"/>
                    <a:pt x="9955" y="25250"/>
                    <a:pt x="9732" y="25474"/>
                  </a:cubicBezTo>
                  <a:lnTo>
                    <a:pt x="9658" y="25545"/>
                  </a:lnTo>
                  <a:cubicBezTo>
                    <a:pt x="9434" y="25771"/>
                    <a:pt x="9434" y="26137"/>
                    <a:pt x="9658" y="26363"/>
                  </a:cubicBezTo>
                  <a:lnTo>
                    <a:pt x="16167" y="32869"/>
                  </a:lnTo>
                  <a:cubicBezTo>
                    <a:pt x="16280" y="32983"/>
                    <a:pt x="16428" y="33039"/>
                    <a:pt x="16576" y="33039"/>
                  </a:cubicBezTo>
                  <a:cubicBezTo>
                    <a:pt x="16724" y="33039"/>
                    <a:pt x="16872" y="32983"/>
                    <a:pt x="16985" y="32869"/>
                  </a:cubicBezTo>
                  <a:lnTo>
                    <a:pt x="23492" y="26363"/>
                  </a:lnTo>
                  <a:cubicBezTo>
                    <a:pt x="23605" y="26252"/>
                    <a:pt x="23753" y="26196"/>
                    <a:pt x="23901" y="26196"/>
                  </a:cubicBezTo>
                  <a:cubicBezTo>
                    <a:pt x="24049" y="26196"/>
                    <a:pt x="24197" y="26252"/>
                    <a:pt x="24310" y="26363"/>
                  </a:cubicBezTo>
                  <a:lnTo>
                    <a:pt x="24313" y="26370"/>
                  </a:lnTo>
                  <a:cubicBezTo>
                    <a:pt x="24540" y="26593"/>
                    <a:pt x="24750" y="27036"/>
                    <a:pt x="24779" y="27353"/>
                  </a:cubicBezTo>
                  <a:cubicBezTo>
                    <a:pt x="24779" y="27353"/>
                    <a:pt x="24867" y="28237"/>
                    <a:pt x="25413" y="28783"/>
                  </a:cubicBezTo>
                  <a:cubicBezTo>
                    <a:pt x="25888" y="29265"/>
                    <a:pt x="26514" y="29506"/>
                    <a:pt x="27140" y="29506"/>
                  </a:cubicBezTo>
                  <a:cubicBezTo>
                    <a:pt x="27759" y="29506"/>
                    <a:pt x="28378" y="29269"/>
                    <a:pt x="28849" y="28796"/>
                  </a:cubicBezTo>
                  <a:cubicBezTo>
                    <a:pt x="29800" y="27845"/>
                    <a:pt x="29797" y="26302"/>
                    <a:pt x="28840" y="25357"/>
                  </a:cubicBezTo>
                  <a:cubicBezTo>
                    <a:pt x="28290" y="24810"/>
                    <a:pt x="27406" y="24726"/>
                    <a:pt x="27406" y="24726"/>
                  </a:cubicBezTo>
                  <a:cubicBezTo>
                    <a:pt x="27089" y="24694"/>
                    <a:pt x="26646" y="24487"/>
                    <a:pt x="26423" y="24260"/>
                  </a:cubicBezTo>
                  <a:lnTo>
                    <a:pt x="26420" y="24257"/>
                  </a:lnTo>
                  <a:cubicBezTo>
                    <a:pt x="26193" y="24031"/>
                    <a:pt x="26193" y="23665"/>
                    <a:pt x="26420" y="23439"/>
                  </a:cubicBezTo>
                  <a:lnTo>
                    <a:pt x="32926" y="16929"/>
                  </a:lnTo>
                  <a:cubicBezTo>
                    <a:pt x="33152" y="16703"/>
                    <a:pt x="33152" y="16337"/>
                    <a:pt x="32926" y="16111"/>
                  </a:cubicBezTo>
                  <a:lnTo>
                    <a:pt x="26420" y="9604"/>
                  </a:lnTo>
                  <a:cubicBezTo>
                    <a:pt x="26193" y="9378"/>
                    <a:pt x="26193" y="9012"/>
                    <a:pt x="26420" y="8786"/>
                  </a:cubicBezTo>
                  <a:lnTo>
                    <a:pt x="26533" y="8669"/>
                  </a:lnTo>
                  <a:cubicBezTo>
                    <a:pt x="26759" y="8446"/>
                    <a:pt x="27202" y="8236"/>
                    <a:pt x="27516" y="8207"/>
                  </a:cubicBezTo>
                  <a:cubicBezTo>
                    <a:pt x="27516" y="8207"/>
                    <a:pt x="28403" y="8119"/>
                    <a:pt x="28950" y="7573"/>
                  </a:cubicBezTo>
                  <a:cubicBezTo>
                    <a:pt x="29894" y="6628"/>
                    <a:pt x="29894" y="5094"/>
                    <a:pt x="28950" y="4147"/>
                  </a:cubicBezTo>
                  <a:cubicBezTo>
                    <a:pt x="28477" y="3674"/>
                    <a:pt x="27858" y="3438"/>
                    <a:pt x="27238" y="3438"/>
                  </a:cubicBezTo>
                  <a:cubicBezTo>
                    <a:pt x="26618" y="3438"/>
                    <a:pt x="25997" y="3674"/>
                    <a:pt x="25523" y="4147"/>
                  </a:cubicBezTo>
                  <a:cubicBezTo>
                    <a:pt x="24977" y="4697"/>
                    <a:pt x="24892" y="5580"/>
                    <a:pt x="24892" y="5580"/>
                  </a:cubicBezTo>
                  <a:cubicBezTo>
                    <a:pt x="24860" y="5894"/>
                    <a:pt x="24650" y="6337"/>
                    <a:pt x="24427" y="6563"/>
                  </a:cubicBezTo>
                  <a:lnTo>
                    <a:pt x="24310" y="6680"/>
                  </a:lnTo>
                  <a:cubicBezTo>
                    <a:pt x="24197" y="6791"/>
                    <a:pt x="24049" y="6847"/>
                    <a:pt x="23901" y="6847"/>
                  </a:cubicBezTo>
                  <a:cubicBezTo>
                    <a:pt x="23753" y="6847"/>
                    <a:pt x="23605" y="6791"/>
                    <a:pt x="23492" y="6680"/>
                  </a:cubicBezTo>
                  <a:lnTo>
                    <a:pt x="16985" y="170"/>
                  </a:lnTo>
                  <a:cubicBezTo>
                    <a:pt x="16872" y="57"/>
                    <a:pt x="16724" y="1"/>
                    <a:pt x="16576" y="1"/>
                  </a:cubicBezTo>
                  <a:close/>
                </a:path>
              </a:pathLst>
            </a:custGeom>
            <a:solidFill>
              <a:schemeClr val="accent5">
                <a:lumMod val="40000"/>
                <a:lumOff val="60000"/>
              </a:scheme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9" name="Rectangle 18"/>
            <p:cNvSpPr/>
            <p:nvPr/>
          </p:nvSpPr>
          <p:spPr>
            <a:xfrm>
              <a:off x="7442200" y="4895165"/>
              <a:ext cx="3175000" cy="707886"/>
            </a:xfrm>
            <a:prstGeom prst="rect">
              <a:avLst/>
            </a:prstGeom>
            <a:ln w="76200">
              <a:solidFill>
                <a:srgbClr val="B4C7E7"/>
              </a:solidFill>
            </a:ln>
          </p:spPr>
          <p:txBody>
            <a:bodyPr wrap="square"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d-ID" sz="2000" b="1" i="0" u="none" strike="noStrike" kern="1200" cap="none" spc="0" normalizeH="0" baseline="0" noProof="0" dirty="0" smtClean="0">
                  <a:ln>
                    <a:noFill/>
                  </a:ln>
                  <a:solidFill>
                    <a:prstClr val="black"/>
                  </a:solidFill>
                  <a:effectLst/>
                  <a:uLnTx/>
                  <a:uFillTx/>
                  <a:latin typeface="Cambria" panose="02040503050406030204" pitchFamily="18" charset="0"/>
                  <a:ea typeface="Cambria" panose="02040503050406030204" pitchFamily="18" charset="0"/>
                  <a:cs typeface="+mn-cs"/>
                </a:rPr>
                <a:t>Teknik Pengiriman </a:t>
              </a:r>
              <a:r>
                <a:rPr kumimoji="0" lang="id-ID" sz="2000" b="1" i="1" u="none" strike="noStrike" kern="1200" cap="none" spc="0" normalizeH="0" baseline="0" noProof="0" dirty="0" smtClean="0">
                  <a:ln>
                    <a:noFill/>
                  </a:ln>
                  <a:solidFill>
                    <a:prstClr val="black"/>
                  </a:solidFill>
                  <a:effectLst/>
                  <a:uLnTx/>
                  <a:uFillTx/>
                  <a:latin typeface="Cambria" panose="02040503050406030204" pitchFamily="18" charset="0"/>
                  <a:ea typeface="Cambria" panose="02040503050406030204" pitchFamily="18" charset="0"/>
                  <a:cs typeface="+mn-cs"/>
                </a:rPr>
                <a:t>Broadband</a:t>
              </a:r>
              <a:endParaRPr kumimoji="0" lang="id-ID" sz="20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endParaRPr>
            </a:p>
          </p:txBody>
        </p:sp>
      </p:grpSp>
      <p:sp>
        <p:nvSpPr>
          <p:cNvPr id="10" name="Content Placeholder 2"/>
          <p:cNvSpPr txBox="1">
            <a:spLocks/>
          </p:cNvSpPr>
          <p:nvPr/>
        </p:nvSpPr>
        <p:spPr>
          <a:xfrm>
            <a:off x="5701157" y="1088555"/>
            <a:ext cx="5944743" cy="1188397"/>
          </a:xfrm>
          <a:prstGeom prst="rect">
            <a:avLst/>
          </a:prstGeom>
        </p:spPr>
        <p:txBody>
          <a:bodyPr vert="horz" lIns="121920" tIns="60960" rIns="121920" bIns="60960" rtlCol="0"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US" sz="2000" dirty="0" err="1">
                <a:latin typeface="Cambria" panose="02040503050406030204" pitchFamily="18" charset="0"/>
                <a:ea typeface="Cambria" panose="02040503050406030204" pitchFamily="18" charset="0"/>
              </a:rPr>
              <a:t>Pada</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teknik</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pengiriman</a:t>
            </a:r>
            <a:r>
              <a:rPr lang="en-US" sz="1800" dirty="0">
                <a:latin typeface="Cambria" panose="02040503050406030204" pitchFamily="18" charset="0"/>
                <a:ea typeface="Cambria" panose="02040503050406030204" pitchFamily="18" charset="0"/>
              </a:rPr>
              <a:t> </a:t>
            </a:r>
            <a:r>
              <a:rPr lang="id-ID" sz="1800" i="1" dirty="0">
                <a:latin typeface="Cambria" panose="02040503050406030204" pitchFamily="18" charset="0"/>
                <a:ea typeface="Cambria" panose="02040503050406030204" pitchFamily="18" charset="0"/>
              </a:rPr>
              <a:t>boardband</a:t>
            </a:r>
            <a:r>
              <a:rPr lang="id-ID" sz="1800" dirty="0">
                <a:latin typeface="Cambria" panose="02040503050406030204" pitchFamily="18" charset="0"/>
                <a:ea typeface="Cambria" panose="02040503050406030204" pitchFamily="18" charset="0"/>
              </a:rPr>
              <a:t>, data digital dikonversi terlebih dahulu menjadi data analog. Setelah diterima </a:t>
            </a:r>
            <a:r>
              <a:rPr lang="id-ID" sz="1800" i="1" dirty="0">
                <a:latin typeface="Cambria" panose="02040503050406030204" pitchFamily="18" charset="0"/>
                <a:ea typeface="Cambria" panose="02040503050406030204" pitchFamily="18" charset="0"/>
              </a:rPr>
              <a:t>receiver</a:t>
            </a:r>
            <a:r>
              <a:rPr lang="id-ID" sz="1800" dirty="0">
                <a:latin typeface="Cambria" panose="02040503050406030204" pitchFamily="18" charset="0"/>
                <a:ea typeface="Cambria" panose="02040503050406030204" pitchFamily="18" charset="0"/>
              </a:rPr>
              <a:t>, data tersebut kembali dikonversi menjadi data digital.</a:t>
            </a:r>
          </a:p>
        </p:txBody>
      </p:sp>
      <p:sp>
        <p:nvSpPr>
          <p:cNvPr id="11" name="Rectangle 10"/>
          <p:cNvSpPr/>
          <p:nvPr/>
        </p:nvSpPr>
        <p:spPr>
          <a:xfrm>
            <a:off x="704889" y="3232017"/>
            <a:ext cx="4896544" cy="1631216"/>
          </a:xfrm>
          <a:prstGeom prst="rect">
            <a:avLst/>
          </a:prstGeom>
          <a:ln w="38100">
            <a:solidFill>
              <a:srgbClr val="B4C7E7"/>
            </a:solidFill>
            <a:prstDash val="dash"/>
          </a:ln>
        </p:spPr>
        <p:style>
          <a:lnRef idx="2">
            <a:schemeClr val="accent6"/>
          </a:lnRef>
          <a:fillRef idx="1">
            <a:schemeClr val="lt1"/>
          </a:fillRef>
          <a:effectRef idx="0">
            <a:schemeClr val="accent6"/>
          </a:effectRef>
          <a:fontRef idx="minor">
            <a:schemeClr val="dk1"/>
          </a:fontRef>
        </p:style>
        <p:txBody>
          <a:bodyPr wrap="square">
            <a:spAutoFit/>
          </a:bodyPr>
          <a:lstStyle/>
          <a:p>
            <a:r>
              <a:rPr lang="en-US" sz="2000" b="1" dirty="0" err="1">
                <a:latin typeface="Cambria" panose="02040503050406030204" pitchFamily="18" charset="0"/>
                <a:ea typeface="Cambria" panose="02040503050406030204" pitchFamily="18" charset="0"/>
              </a:rPr>
              <a:t>Keuntungan</a:t>
            </a:r>
            <a:r>
              <a:rPr lang="en-US" sz="2000" b="1" dirty="0">
                <a:latin typeface="Cambria" panose="02040503050406030204" pitchFamily="18" charset="0"/>
                <a:ea typeface="Cambria" panose="02040503050406030204" pitchFamily="18" charset="0"/>
              </a:rPr>
              <a:t> </a:t>
            </a:r>
            <a:r>
              <a:rPr lang="en-US" sz="2000" b="1" dirty="0" err="1">
                <a:latin typeface="Cambria" panose="02040503050406030204" pitchFamily="18" charset="0"/>
                <a:ea typeface="Cambria" panose="02040503050406030204" pitchFamily="18" charset="0"/>
              </a:rPr>
              <a:t>metode</a:t>
            </a:r>
            <a:r>
              <a:rPr lang="en-US" sz="2000" b="1" dirty="0">
                <a:latin typeface="Cambria" panose="02040503050406030204" pitchFamily="18" charset="0"/>
                <a:ea typeface="Cambria" panose="02040503050406030204" pitchFamily="18" charset="0"/>
              </a:rPr>
              <a:t> baseband</a:t>
            </a:r>
            <a:r>
              <a:rPr lang="id-ID" sz="2000" b="1" dirty="0">
                <a:latin typeface="Cambria" panose="02040503050406030204" pitchFamily="18" charset="0"/>
                <a:ea typeface="Cambria" panose="02040503050406030204" pitchFamily="18" charset="0"/>
              </a:rPr>
              <a:t>:</a:t>
            </a:r>
            <a:r>
              <a:rPr lang="en-US" sz="2000" b="1" dirty="0">
                <a:latin typeface="Cambria" panose="02040503050406030204" pitchFamily="18" charset="0"/>
                <a:ea typeface="Cambria" panose="02040503050406030204" pitchFamily="18" charset="0"/>
              </a:rPr>
              <a:t> </a:t>
            </a:r>
            <a:endParaRPr lang="id-ID" sz="2000" b="1" dirty="0">
              <a:latin typeface="Cambria" panose="02040503050406030204" pitchFamily="18" charset="0"/>
              <a:ea typeface="Cambria" panose="02040503050406030204" pitchFamily="18" charset="0"/>
            </a:endParaRPr>
          </a:p>
          <a:p>
            <a:pPr marL="380990" indent="-380990">
              <a:buFont typeface="Arial" panose="020B0604020202020204" pitchFamily="34" charset="0"/>
              <a:buChar char="•"/>
            </a:pPr>
            <a:r>
              <a:rPr lang="id-ID" sz="2000" dirty="0">
                <a:latin typeface="Cambria" panose="02040503050406030204" pitchFamily="18" charset="0"/>
                <a:ea typeface="Cambria" panose="02040503050406030204" pitchFamily="18" charset="0"/>
              </a:rPr>
              <a:t>Daya jangkauan yang lebih luas.</a:t>
            </a:r>
          </a:p>
          <a:p>
            <a:pPr marL="380990" indent="-380990">
              <a:buFont typeface="Arial" panose="020B0604020202020204" pitchFamily="34" charset="0"/>
              <a:buChar char="•"/>
            </a:pPr>
            <a:r>
              <a:rPr lang="id-ID" sz="2000" dirty="0">
                <a:latin typeface="Cambria" panose="02040503050406030204" pitchFamily="18" charset="0"/>
                <a:ea typeface="Cambria" panose="02040503050406030204" pitchFamily="18" charset="0"/>
              </a:rPr>
              <a:t>Kapasitas besar.</a:t>
            </a:r>
          </a:p>
          <a:p>
            <a:pPr marL="380990" indent="-380990">
              <a:buFont typeface="Arial" panose="020B0604020202020204" pitchFamily="34" charset="0"/>
              <a:buChar char="•"/>
            </a:pPr>
            <a:r>
              <a:rPr lang="id-ID" sz="2000" dirty="0">
                <a:latin typeface="Cambria" panose="02040503050406030204" pitchFamily="18" charset="0"/>
                <a:ea typeface="Cambria" panose="02040503050406030204" pitchFamily="18" charset="0"/>
              </a:rPr>
              <a:t>Instalasi jaringan lebih murah (untuk koneksi </a:t>
            </a:r>
            <a:r>
              <a:rPr lang="id-ID" sz="2000" i="1" dirty="0">
                <a:latin typeface="Cambria" panose="02040503050406030204" pitchFamily="18" charset="0"/>
                <a:ea typeface="Cambria" panose="02040503050406030204" pitchFamily="18" charset="0"/>
              </a:rPr>
              <a:t>wireless</a:t>
            </a:r>
            <a:r>
              <a:rPr lang="id-ID" sz="2000" dirty="0">
                <a:latin typeface="Cambria" panose="02040503050406030204" pitchFamily="18" charset="0"/>
                <a:ea typeface="Cambria" panose="02040503050406030204" pitchFamily="18" charset="0"/>
              </a:rPr>
              <a:t>).</a:t>
            </a:r>
          </a:p>
        </p:txBody>
      </p:sp>
      <p:sp>
        <p:nvSpPr>
          <p:cNvPr id="12" name="Rectangle 11"/>
          <p:cNvSpPr/>
          <p:nvPr/>
        </p:nvSpPr>
        <p:spPr>
          <a:xfrm>
            <a:off x="6126177" y="3232016"/>
            <a:ext cx="5345699" cy="2554545"/>
          </a:xfrm>
          <a:prstGeom prst="rect">
            <a:avLst/>
          </a:prstGeom>
          <a:ln w="38100">
            <a:solidFill>
              <a:srgbClr val="B4C7E7"/>
            </a:solidFill>
            <a:prstDash val="dash"/>
          </a:ln>
        </p:spPr>
        <p:style>
          <a:lnRef idx="2">
            <a:schemeClr val="accent6"/>
          </a:lnRef>
          <a:fillRef idx="1">
            <a:schemeClr val="lt1"/>
          </a:fillRef>
          <a:effectRef idx="0">
            <a:schemeClr val="accent6"/>
          </a:effectRef>
          <a:fontRef idx="minor">
            <a:schemeClr val="dk1"/>
          </a:fontRef>
        </p:style>
        <p:txBody>
          <a:bodyPr wrap="square">
            <a:spAutoFit/>
          </a:bodyPr>
          <a:lstStyle/>
          <a:p>
            <a:r>
              <a:rPr lang="en-US" sz="2000" b="1" dirty="0" err="1">
                <a:latin typeface="Cambria" panose="02040503050406030204" pitchFamily="18" charset="0"/>
                <a:ea typeface="Cambria" panose="02040503050406030204" pitchFamily="18" charset="0"/>
              </a:rPr>
              <a:t>Kekurangan</a:t>
            </a:r>
            <a:r>
              <a:rPr lang="en-US" sz="2000" b="1" dirty="0">
                <a:latin typeface="Cambria" panose="02040503050406030204" pitchFamily="18" charset="0"/>
                <a:ea typeface="Cambria" panose="02040503050406030204" pitchFamily="18" charset="0"/>
              </a:rPr>
              <a:t> </a:t>
            </a:r>
            <a:r>
              <a:rPr lang="en-US" sz="2000" b="1" dirty="0" err="1">
                <a:latin typeface="Cambria" panose="02040503050406030204" pitchFamily="18" charset="0"/>
                <a:ea typeface="Cambria" panose="02040503050406030204" pitchFamily="18" charset="0"/>
              </a:rPr>
              <a:t>metode</a:t>
            </a:r>
            <a:r>
              <a:rPr lang="en-US" sz="2000" b="1" dirty="0">
                <a:latin typeface="Cambria" panose="02040503050406030204" pitchFamily="18" charset="0"/>
                <a:ea typeface="Cambria" panose="02040503050406030204" pitchFamily="18" charset="0"/>
              </a:rPr>
              <a:t> baseband</a:t>
            </a:r>
            <a:r>
              <a:rPr lang="id-ID" sz="2000" b="1" dirty="0">
                <a:latin typeface="Cambria" panose="02040503050406030204" pitchFamily="18" charset="0"/>
                <a:ea typeface="Cambria" panose="02040503050406030204" pitchFamily="18" charset="0"/>
              </a:rPr>
              <a:t>:</a:t>
            </a:r>
          </a:p>
          <a:p>
            <a:pPr marL="380990" indent="-380990">
              <a:buFont typeface="Arial" panose="020B0604020202020204" pitchFamily="34" charset="0"/>
              <a:buChar char="•"/>
            </a:pPr>
            <a:r>
              <a:rPr lang="id-ID" sz="2000" dirty="0">
                <a:latin typeface="Cambria" panose="02040503050406030204" pitchFamily="18" charset="0"/>
                <a:ea typeface="Cambria" panose="02040503050406030204" pitchFamily="18" charset="0"/>
              </a:rPr>
              <a:t>Membutuhkan peranti tambahan berupa modem.</a:t>
            </a:r>
          </a:p>
          <a:p>
            <a:pPr marL="380990" indent="-380990">
              <a:buFont typeface="Arial" panose="020B0604020202020204" pitchFamily="34" charset="0"/>
              <a:buChar char="•"/>
            </a:pPr>
            <a:r>
              <a:rPr lang="id-ID" sz="2000" dirty="0">
                <a:latin typeface="Cambria" panose="02040503050406030204" pitchFamily="18" charset="0"/>
                <a:ea typeface="Cambria" panose="02040503050406030204" pitchFamily="18" charset="0"/>
              </a:rPr>
              <a:t>Delay transmisi relatif lama.</a:t>
            </a:r>
          </a:p>
          <a:p>
            <a:pPr marL="380990" indent="-380990">
              <a:buFont typeface="Arial" panose="020B0604020202020204" pitchFamily="34" charset="0"/>
              <a:buChar char="•"/>
            </a:pPr>
            <a:r>
              <a:rPr lang="id-ID" sz="2000" dirty="0">
                <a:latin typeface="Cambria" panose="02040503050406030204" pitchFamily="18" charset="0"/>
                <a:ea typeface="Cambria" panose="02040503050406030204" pitchFamily="18" charset="0"/>
              </a:rPr>
              <a:t>Mekanisme instalansi dan perbaikan insfrastruktur jaringan relatif sulit.</a:t>
            </a:r>
          </a:p>
          <a:p>
            <a:pPr marL="380990" indent="-380990">
              <a:buFont typeface="Arial" panose="020B0604020202020204" pitchFamily="34" charset="0"/>
              <a:buChar char="•"/>
            </a:pPr>
            <a:r>
              <a:rPr lang="id-ID" sz="2000" dirty="0">
                <a:latin typeface="Cambria" panose="02040503050406030204" pitchFamily="18" charset="0"/>
                <a:ea typeface="Cambria" panose="02040503050406030204" pitchFamily="18" charset="0"/>
              </a:rPr>
              <a:t>Membutuhkan biaya yang mahal dalam instalansinya.</a:t>
            </a:r>
          </a:p>
        </p:txBody>
      </p:sp>
    </p:spTree>
    <p:extLst>
      <p:ext uri="{BB962C8B-B14F-4D97-AF65-F5344CB8AC3E}">
        <p14:creationId xmlns:p14="http://schemas.microsoft.com/office/powerpoint/2010/main" val="280182611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2"/>
          <p:cNvSpPr txBox="1">
            <a:spLocks/>
          </p:cNvSpPr>
          <p:nvPr/>
        </p:nvSpPr>
        <p:spPr>
          <a:xfrm>
            <a:off x="1153863" y="1217258"/>
            <a:ext cx="9955546" cy="675572"/>
          </a:xfrm>
          <a:prstGeom prst="rect">
            <a:avLst/>
          </a:prstGeom>
        </p:spPr>
        <p:txBody>
          <a:bodyPr vert="horz" lIns="121920" tIns="60960" rIns="121920" bIns="60960" rtlCol="0"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US" sz="2000" dirty="0">
                <a:latin typeface="Cambria" panose="02040503050406030204" pitchFamily="18" charset="0"/>
                <a:ea typeface="Cambria" panose="02040503050406030204" pitchFamily="18" charset="0"/>
              </a:rPr>
              <a:t>A</a:t>
            </a:r>
            <a:r>
              <a:rPr lang="id-ID" sz="2000" dirty="0">
                <a:latin typeface="Cambria" panose="02040503050406030204" pitchFamily="18" charset="0"/>
                <a:ea typeface="Cambria" panose="02040503050406030204" pitchFamily="18" charset="0"/>
              </a:rPr>
              <a:t>spek yang memengaruhi kecepatan transfer data dalam jaringan.</a:t>
            </a:r>
          </a:p>
        </p:txBody>
      </p:sp>
      <p:pic>
        <p:nvPicPr>
          <p:cNvPr id="38" name="Picture 3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grpSp>
        <p:nvGrpSpPr>
          <p:cNvPr id="2" name="Group 1"/>
          <p:cNvGrpSpPr/>
          <p:nvPr/>
        </p:nvGrpSpPr>
        <p:grpSpPr>
          <a:xfrm>
            <a:off x="1819499" y="2184012"/>
            <a:ext cx="8624274" cy="3741923"/>
            <a:chOff x="1562101" y="1887643"/>
            <a:chExt cx="8624274" cy="3741923"/>
          </a:xfrm>
        </p:grpSpPr>
        <p:cxnSp>
          <p:nvCxnSpPr>
            <p:cNvPr id="72" name="Google Shape;9625;p135"/>
            <p:cNvCxnSpPr/>
            <p:nvPr/>
          </p:nvCxnSpPr>
          <p:spPr>
            <a:xfrm>
              <a:off x="6926911" y="3768095"/>
              <a:ext cx="680656" cy="0"/>
            </a:xfrm>
            <a:prstGeom prst="straightConnector1">
              <a:avLst/>
            </a:prstGeom>
            <a:noFill/>
            <a:ln w="57150" cap="flat" cmpd="sng">
              <a:solidFill>
                <a:srgbClr val="8064A2">
                  <a:lumMod val="60000"/>
                  <a:lumOff val="40000"/>
                </a:srgbClr>
              </a:solidFill>
              <a:prstDash val="solid"/>
              <a:round/>
              <a:headEnd type="none" w="med" len="med"/>
              <a:tailEnd type="none" w="med" len="med"/>
            </a:ln>
          </p:spPr>
        </p:cxnSp>
        <p:grpSp>
          <p:nvGrpSpPr>
            <p:cNvPr id="73" name="Google Shape;9621;p135"/>
            <p:cNvGrpSpPr/>
            <p:nvPr/>
          </p:nvGrpSpPr>
          <p:grpSpPr>
            <a:xfrm>
              <a:off x="1562101" y="1906623"/>
              <a:ext cx="7215474" cy="3722943"/>
              <a:chOff x="3530532" y="1411200"/>
              <a:chExt cx="1710363" cy="882490"/>
            </a:xfrm>
          </p:grpSpPr>
          <p:grpSp>
            <p:nvGrpSpPr>
              <p:cNvPr id="83" name="Google Shape;9622;p135"/>
              <p:cNvGrpSpPr/>
              <p:nvPr/>
            </p:nvGrpSpPr>
            <p:grpSpPr>
              <a:xfrm>
                <a:off x="3720318" y="1857562"/>
                <a:ext cx="893325" cy="54"/>
                <a:chOff x="3720318" y="1857562"/>
                <a:chExt cx="893325" cy="54"/>
              </a:xfrm>
            </p:grpSpPr>
            <p:cxnSp>
              <p:nvCxnSpPr>
                <p:cNvPr id="100" name="Google Shape;9623;p135"/>
                <p:cNvCxnSpPr>
                  <a:endCxn id="90" idx="2"/>
                </p:cNvCxnSpPr>
                <p:nvPr/>
              </p:nvCxnSpPr>
              <p:spPr>
                <a:xfrm>
                  <a:off x="4440243" y="1857616"/>
                  <a:ext cx="173400" cy="0"/>
                </a:xfrm>
                <a:prstGeom prst="straightConnector1">
                  <a:avLst/>
                </a:prstGeom>
                <a:noFill/>
                <a:ln w="57150" cap="flat" cmpd="sng">
                  <a:solidFill>
                    <a:srgbClr val="8064A2">
                      <a:lumMod val="60000"/>
                      <a:lumOff val="40000"/>
                    </a:srgbClr>
                  </a:solidFill>
                  <a:prstDash val="solid"/>
                  <a:round/>
                  <a:headEnd type="none" w="med" len="med"/>
                  <a:tailEnd type="none" w="med" len="med"/>
                </a:ln>
              </p:spPr>
            </p:cxnSp>
            <p:cxnSp>
              <p:nvCxnSpPr>
                <p:cNvPr id="101" name="Google Shape;9625;p135"/>
                <p:cNvCxnSpPr/>
                <p:nvPr/>
              </p:nvCxnSpPr>
              <p:spPr>
                <a:xfrm>
                  <a:off x="4074943" y="1857562"/>
                  <a:ext cx="173400" cy="0"/>
                </a:xfrm>
                <a:prstGeom prst="straightConnector1">
                  <a:avLst/>
                </a:prstGeom>
                <a:noFill/>
                <a:ln w="57150" cap="flat" cmpd="sng">
                  <a:solidFill>
                    <a:srgbClr val="8064A2">
                      <a:lumMod val="60000"/>
                      <a:lumOff val="40000"/>
                    </a:srgbClr>
                  </a:solidFill>
                  <a:prstDash val="solid"/>
                  <a:round/>
                  <a:headEnd type="none" w="med" len="med"/>
                  <a:tailEnd type="none" w="med" len="med"/>
                </a:ln>
              </p:spPr>
            </p:cxnSp>
            <p:cxnSp>
              <p:nvCxnSpPr>
                <p:cNvPr id="102" name="Google Shape;9626;p135"/>
                <p:cNvCxnSpPr/>
                <p:nvPr/>
              </p:nvCxnSpPr>
              <p:spPr>
                <a:xfrm>
                  <a:off x="3720318" y="1857562"/>
                  <a:ext cx="173400" cy="0"/>
                </a:xfrm>
                <a:prstGeom prst="straightConnector1">
                  <a:avLst/>
                </a:prstGeom>
                <a:noFill/>
                <a:ln w="57150" cap="flat" cmpd="sng">
                  <a:solidFill>
                    <a:srgbClr val="8064A2">
                      <a:lumMod val="60000"/>
                      <a:lumOff val="40000"/>
                    </a:srgbClr>
                  </a:solidFill>
                  <a:prstDash val="solid"/>
                  <a:round/>
                  <a:headEnd type="none" w="med" len="med"/>
                  <a:tailEnd type="none" w="med" len="med"/>
                </a:ln>
              </p:spPr>
            </p:cxnSp>
          </p:grpSp>
          <p:grpSp>
            <p:nvGrpSpPr>
              <p:cNvPr id="84" name="Google Shape;9628;p135"/>
              <p:cNvGrpSpPr/>
              <p:nvPr/>
            </p:nvGrpSpPr>
            <p:grpSpPr>
              <a:xfrm>
                <a:off x="3567462" y="1411200"/>
                <a:ext cx="573433" cy="357900"/>
                <a:chOff x="3567462" y="1411200"/>
                <a:chExt cx="573433" cy="357900"/>
              </a:xfrm>
            </p:grpSpPr>
            <p:cxnSp>
              <p:nvCxnSpPr>
                <p:cNvPr id="98" name="Google Shape;9629;p135"/>
                <p:cNvCxnSpPr/>
                <p:nvPr/>
              </p:nvCxnSpPr>
              <p:spPr>
                <a:xfrm rot="10800000">
                  <a:off x="3626625" y="1596000"/>
                  <a:ext cx="0" cy="173100"/>
                </a:xfrm>
                <a:prstGeom prst="straightConnector1">
                  <a:avLst/>
                </a:prstGeom>
                <a:noFill/>
                <a:ln w="57150" cap="flat" cmpd="sng">
                  <a:solidFill>
                    <a:srgbClr val="8064A2">
                      <a:lumMod val="60000"/>
                      <a:lumOff val="40000"/>
                    </a:srgbClr>
                  </a:solidFill>
                  <a:prstDash val="solid"/>
                  <a:round/>
                  <a:headEnd type="none" w="med" len="med"/>
                  <a:tailEnd type="none" w="med" len="med"/>
                </a:ln>
              </p:spPr>
            </p:cxnSp>
            <p:sp>
              <p:nvSpPr>
                <p:cNvPr id="99" name="Google Shape;9630;p135"/>
                <p:cNvSpPr/>
                <p:nvPr/>
              </p:nvSpPr>
              <p:spPr>
                <a:xfrm>
                  <a:off x="3567462" y="1411200"/>
                  <a:ext cx="573433" cy="184885"/>
                </a:xfrm>
                <a:prstGeom prst="rect">
                  <a:avLst/>
                </a:prstGeom>
                <a:solidFill>
                  <a:srgbClr val="4F81BD">
                    <a:lumMod val="20000"/>
                    <a:lumOff val="80000"/>
                  </a:srgbClr>
                </a:solidFill>
                <a:ln w="57150" cap="flat" cmpd="sng">
                  <a:solidFill>
                    <a:srgbClr val="8064A2">
                      <a:lumMod val="60000"/>
                      <a:lumOff val="40000"/>
                    </a:srgbClr>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1" u="none" strike="noStrike" kern="0" cap="none" spc="0" normalizeH="0" baseline="0" noProof="0" dirty="0" err="1" smtClean="0">
                      <a:ln>
                        <a:noFill/>
                      </a:ln>
                      <a:solidFill>
                        <a:prstClr val="black"/>
                      </a:solidFill>
                      <a:effectLst/>
                      <a:uLnTx/>
                      <a:uFillTx/>
                      <a:latin typeface="Cambria" panose="02040503050406030204" pitchFamily="18" charset="0"/>
                      <a:ea typeface="Cambria" panose="02040503050406030204" pitchFamily="18" charset="0"/>
                    </a:rPr>
                    <a:t>Jenis</a:t>
                  </a:r>
                  <a:r>
                    <a:rPr kumimoji="0" lang="en-US" sz="1800" b="1" u="none" strike="noStrike" kern="0" cap="none" spc="0" normalizeH="0" baseline="0" noProof="0" dirty="0" smtClean="0">
                      <a:ln>
                        <a:noFill/>
                      </a:ln>
                      <a:solidFill>
                        <a:prstClr val="black"/>
                      </a:solidFill>
                      <a:effectLst/>
                      <a:uLnTx/>
                      <a:uFillTx/>
                      <a:latin typeface="Cambria" panose="02040503050406030204" pitchFamily="18" charset="0"/>
                      <a:ea typeface="Cambria" panose="02040503050406030204" pitchFamily="18" charset="0"/>
                    </a:rPr>
                    <a:t> Modem</a:t>
                  </a:r>
                  <a:endParaRPr kumimoji="0" sz="1800" b="1" u="none" strike="noStrike" kern="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endParaRPr>
                </a:p>
              </p:txBody>
            </p:sp>
          </p:grpSp>
          <p:sp>
            <p:nvSpPr>
              <p:cNvPr id="85" name="Google Shape;9631;p135"/>
              <p:cNvSpPr/>
              <p:nvPr/>
            </p:nvSpPr>
            <p:spPr>
              <a:xfrm>
                <a:off x="3530532" y="1771972"/>
                <a:ext cx="187800" cy="187800"/>
              </a:xfrm>
              <a:prstGeom prst="ellipse">
                <a:avLst/>
              </a:prstGeom>
              <a:solidFill>
                <a:srgbClr val="C0504D">
                  <a:lumMod val="20000"/>
                  <a:lumOff val="80000"/>
                </a:srgbClr>
              </a:solidFill>
              <a:ln w="57150" cap="flat" cmpd="sng">
                <a:solidFill>
                  <a:srgbClr val="8064A2">
                    <a:lumMod val="60000"/>
                    <a:lumOff val="40000"/>
                  </a:srgbClr>
                </a:solidFill>
                <a:prstDash val="solid"/>
                <a:round/>
                <a:headEnd type="none" w="sm" len="sm"/>
                <a:tailEnd type="none" w="sm" len="sm"/>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endParaRPr>
              </a:p>
            </p:txBody>
          </p:sp>
          <p:sp>
            <p:nvSpPr>
              <p:cNvPr id="86" name="Google Shape;9632;p135"/>
              <p:cNvSpPr/>
              <p:nvPr/>
            </p:nvSpPr>
            <p:spPr>
              <a:xfrm>
                <a:off x="3891569" y="1779209"/>
                <a:ext cx="187800" cy="187800"/>
              </a:xfrm>
              <a:prstGeom prst="ellipse">
                <a:avLst/>
              </a:prstGeom>
              <a:solidFill>
                <a:srgbClr val="C0504D">
                  <a:lumMod val="20000"/>
                  <a:lumOff val="80000"/>
                </a:srgbClr>
              </a:solidFill>
              <a:ln w="57150" cap="flat" cmpd="sng">
                <a:solidFill>
                  <a:srgbClr val="8064A2">
                    <a:lumMod val="60000"/>
                    <a:lumOff val="40000"/>
                  </a:srgbClr>
                </a:solidFill>
                <a:prstDash val="solid"/>
                <a:round/>
                <a:headEnd type="none" w="sm" len="sm"/>
                <a:tailEnd type="none" w="sm" len="sm"/>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endParaRPr>
              </a:p>
            </p:txBody>
          </p:sp>
          <p:grpSp>
            <p:nvGrpSpPr>
              <p:cNvPr id="87" name="Google Shape;9633;p135"/>
              <p:cNvGrpSpPr/>
              <p:nvPr/>
            </p:nvGrpSpPr>
            <p:grpSpPr>
              <a:xfrm>
                <a:off x="3938750" y="1960574"/>
                <a:ext cx="573433" cy="331267"/>
                <a:chOff x="3938750" y="1960574"/>
                <a:chExt cx="573433" cy="331267"/>
              </a:xfrm>
            </p:grpSpPr>
            <p:cxnSp>
              <p:nvCxnSpPr>
                <p:cNvPr id="96" name="Google Shape;9634;p135"/>
                <p:cNvCxnSpPr/>
                <p:nvPr/>
              </p:nvCxnSpPr>
              <p:spPr>
                <a:xfrm rot="10800000">
                  <a:off x="3988400" y="1960574"/>
                  <a:ext cx="0" cy="144300"/>
                </a:xfrm>
                <a:prstGeom prst="straightConnector1">
                  <a:avLst/>
                </a:prstGeom>
                <a:noFill/>
                <a:ln w="57150" cap="flat" cmpd="sng">
                  <a:solidFill>
                    <a:srgbClr val="8064A2">
                      <a:lumMod val="60000"/>
                      <a:lumOff val="40000"/>
                    </a:srgbClr>
                  </a:solidFill>
                  <a:prstDash val="solid"/>
                  <a:round/>
                  <a:headEnd type="none" w="med" len="med"/>
                  <a:tailEnd type="none" w="med" len="med"/>
                </a:ln>
              </p:spPr>
            </p:cxnSp>
            <p:sp>
              <p:nvSpPr>
                <p:cNvPr id="97" name="Google Shape;9635;p135"/>
                <p:cNvSpPr/>
                <p:nvPr/>
              </p:nvSpPr>
              <p:spPr>
                <a:xfrm>
                  <a:off x="3938750" y="2106956"/>
                  <a:ext cx="573433" cy="184885"/>
                </a:xfrm>
                <a:prstGeom prst="rect">
                  <a:avLst/>
                </a:prstGeom>
                <a:solidFill>
                  <a:srgbClr val="4F81BD">
                    <a:lumMod val="20000"/>
                    <a:lumOff val="80000"/>
                  </a:srgbClr>
                </a:solidFill>
                <a:ln w="57150" cap="flat" cmpd="sng">
                  <a:solidFill>
                    <a:srgbClr val="8064A2">
                      <a:lumMod val="60000"/>
                      <a:lumOff val="40000"/>
                    </a:srgbClr>
                  </a:solidFill>
                  <a:prstDash val="solid"/>
                  <a:round/>
                  <a:headEnd type="none" w="sm" len="sm"/>
                  <a:tailEnd type="none" w="sm" len="sm"/>
                </a:ln>
              </p:spPr>
              <p:txBody>
                <a:bodyPr spcFirstLastPara="1" wrap="square" lIns="91425" tIns="91425" rIns="91425" bIns="91425" anchor="ctr" anchorCtr="0">
                  <a:noAutofit/>
                </a:bodyPr>
                <a:lstStyle/>
                <a:p>
                  <a:pPr lvl="0" algn="ctr">
                    <a:defRPr/>
                  </a:pPr>
                  <a:r>
                    <a:rPr lang="en-US" b="1" kern="0" dirty="0" err="1">
                      <a:solidFill>
                        <a:prstClr val="black"/>
                      </a:solidFill>
                      <a:latin typeface="Cambria" panose="02040503050406030204" pitchFamily="18" charset="0"/>
                      <a:ea typeface="Cambria" panose="02040503050406030204" pitchFamily="18" charset="0"/>
                    </a:rPr>
                    <a:t>Jenis</a:t>
                  </a:r>
                  <a:r>
                    <a:rPr lang="en-US" b="1" kern="0" dirty="0">
                      <a:solidFill>
                        <a:prstClr val="black"/>
                      </a:solidFill>
                      <a:latin typeface="Cambria" panose="02040503050406030204" pitchFamily="18" charset="0"/>
                      <a:ea typeface="Cambria" panose="02040503050406030204" pitchFamily="18" charset="0"/>
                    </a:rPr>
                    <a:t> Media</a:t>
                  </a:r>
                </a:p>
              </p:txBody>
            </p:sp>
          </p:grpSp>
          <p:grpSp>
            <p:nvGrpSpPr>
              <p:cNvPr id="88" name="Google Shape;9636;p135"/>
              <p:cNvGrpSpPr/>
              <p:nvPr/>
            </p:nvGrpSpPr>
            <p:grpSpPr>
              <a:xfrm>
                <a:off x="4290828" y="1411200"/>
                <a:ext cx="573433" cy="357900"/>
                <a:chOff x="4290828" y="1411200"/>
                <a:chExt cx="573433" cy="357900"/>
              </a:xfrm>
            </p:grpSpPr>
            <p:cxnSp>
              <p:nvCxnSpPr>
                <p:cNvPr id="94" name="Google Shape;9637;p135"/>
                <p:cNvCxnSpPr/>
                <p:nvPr/>
              </p:nvCxnSpPr>
              <p:spPr>
                <a:xfrm rot="10800000">
                  <a:off x="4350000" y="1596000"/>
                  <a:ext cx="0" cy="173100"/>
                </a:xfrm>
                <a:prstGeom prst="straightConnector1">
                  <a:avLst/>
                </a:prstGeom>
                <a:noFill/>
                <a:ln w="57150" cap="flat" cmpd="sng">
                  <a:solidFill>
                    <a:srgbClr val="8064A2">
                      <a:lumMod val="60000"/>
                      <a:lumOff val="40000"/>
                    </a:srgbClr>
                  </a:solidFill>
                  <a:prstDash val="solid"/>
                  <a:round/>
                  <a:headEnd type="none" w="med" len="med"/>
                  <a:tailEnd type="none" w="med" len="med"/>
                </a:ln>
              </p:spPr>
            </p:cxnSp>
            <p:sp>
              <p:nvSpPr>
                <p:cNvPr id="95" name="Google Shape;9638;p135"/>
                <p:cNvSpPr/>
                <p:nvPr/>
              </p:nvSpPr>
              <p:spPr>
                <a:xfrm>
                  <a:off x="4290828" y="1411200"/>
                  <a:ext cx="573433" cy="184885"/>
                </a:xfrm>
                <a:prstGeom prst="rect">
                  <a:avLst/>
                </a:prstGeom>
                <a:solidFill>
                  <a:srgbClr val="4F81BD">
                    <a:lumMod val="20000"/>
                    <a:lumOff val="80000"/>
                  </a:srgbClr>
                </a:solidFill>
                <a:ln w="57150" cap="flat" cmpd="sng">
                  <a:solidFill>
                    <a:srgbClr val="8064A2">
                      <a:lumMod val="60000"/>
                      <a:lumOff val="40000"/>
                    </a:srgbClr>
                  </a:solidFill>
                  <a:prstDash val="solid"/>
                  <a:round/>
                  <a:headEnd type="none" w="sm" len="sm"/>
                  <a:tailEnd type="none" w="sm" len="sm"/>
                </a:ln>
              </p:spPr>
              <p:txBody>
                <a:bodyPr spcFirstLastPara="1" wrap="square" lIns="91425" tIns="91425" rIns="91425" bIns="91425" anchor="ctr" anchorCtr="0">
                  <a:noAutofit/>
                </a:bodyPr>
                <a:lstStyle/>
                <a:p>
                  <a:pPr lvl="0" algn="ctr">
                    <a:defRPr/>
                  </a:pPr>
                  <a:r>
                    <a:rPr lang="en-US" b="1" kern="0" dirty="0" err="1">
                      <a:solidFill>
                        <a:prstClr val="black"/>
                      </a:solidFill>
                      <a:latin typeface="Cambria" panose="02040503050406030204" pitchFamily="18" charset="0"/>
                      <a:ea typeface="Cambria" panose="02040503050406030204" pitchFamily="18" charset="0"/>
                    </a:rPr>
                    <a:t>Kualitas</a:t>
                  </a:r>
                  <a:r>
                    <a:rPr lang="en-US" b="1" kern="0" dirty="0">
                      <a:solidFill>
                        <a:prstClr val="black"/>
                      </a:solidFill>
                      <a:latin typeface="Cambria" panose="02040503050406030204" pitchFamily="18" charset="0"/>
                      <a:ea typeface="Cambria" panose="02040503050406030204" pitchFamily="18" charset="0"/>
                    </a:rPr>
                    <a:t> </a:t>
                  </a:r>
                  <a:r>
                    <a:rPr lang="en-US" b="1" kern="0" dirty="0" err="1">
                      <a:solidFill>
                        <a:prstClr val="black"/>
                      </a:solidFill>
                      <a:latin typeface="Cambria" panose="02040503050406030204" pitchFamily="18" charset="0"/>
                      <a:ea typeface="Cambria" panose="02040503050406030204" pitchFamily="18" charset="0"/>
                    </a:rPr>
                    <a:t>Sambungan</a:t>
                  </a:r>
                  <a:r>
                    <a:rPr lang="en-US" b="1" kern="0" dirty="0">
                      <a:solidFill>
                        <a:prstClr val="black"/>
                      </a:solidFill>
                      <a:latin typeface="Cambria" panose="02040503050406030204" pitchFamily="18" charset="0"/>
                      <a:ea typeface="Cambria" panose="02040503050406030204" pitchFamily="18" charset="0"/>
                    </a:rPr>
                    <a:t> </a:t>
                  </a:r>
                  <a:r>
                    <a:rPr lang="en-US" b="1" kern="0" dirty="0" err="1">
                      <a:solidFill>
                        <a:prstClr val="black"/>
                      </a:solidFill>
                      <a:latin typeface="Cambria" panose="02040503050406030204" pitchFamily="18" charset="0"/>
                      <a:ea typeface="Cambria" panose="02040503050406030204" pitchFamily="18" charset="0"/>
                    </a:rPr>
                    <a:t>Transmisi</a:t>
                  </a:r>
                  <a:endParaRPr lang="en-US" b="1" kern="0" dirty="0">
                    <a:solidFill>
                      <a:prstClr val="black"/>
                    </a:solidFill>
                    <a:latin typeface="Cambria" panose="02040503050406030204" pitchFamily="18" charset="0"/>
                    <a:ea typeface="Cambria" panose="02040503050406030204" pitchFamily="18" charset="0"/>
                  </a:endParaRPr>
                </a:p>
              </p:txBody>
            </p:sp>
          </p:grpSp>
          <p:sp>
            <p:nvSpPr>
              <p:cNvPr id="89" name="Google Shape;9639;p135"/>
              <p:cNvSpPr/>
              <p:nvPr/>
            </p:nvSpPr>
            <p:spPr>
              <a:xfrm>
                <a:off x="4252606" y="1771972"/>
                <a:ext cx="187800" cy="187800"/>
              </a:xfrm>
              <a:prstGeom prst="ellipse">
                <a:avLst/>
              </a:prstGeom>
              <a:solidFill>
                <a:srgbClr val="C0504D">
                  <a:lumMod val="20000"/>
                  <a:lumOff val="80000"/>
                </a:srgbClr>
              </a:solidFill>
              <a:ln w="57150" cap="flat" cmpd="sng">
                <a:solidFill>
                  <a:srgbClr val="8064A2">
                    <a:lumMod val="60000"/>
                    <a:lumOff val="40000"/>
                  </a:srgbClr>
                </a:solidFill>
                <a:prstDash val="solid"/>
                <a:round/>
                <a:headEnd type="none" w="sm" len="sm"/>
                <a:tailEnd type="none" w="sm" len="sm"/>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endParaRPr>
              </a:p>
            </p:txBody>
          </p:sp>
          <p:sp>
            <p:nvSpPr>
              <p:cNvPr id="90" name="Google Shape;9624;p135"/>
              <p:cNvSpPr/>
              <p:nvPr/>
            </p:nvSpPr>
            <p:spPr>
              <a:xfrm>
                <a:off x="4613643" y="1763716"/>
                <a:ext cx="187800" cy="187800"/>
              </a:xfrm>
              <a:prstGeom prst="ellipse">
                <a:avLst/>
              </a:prstGeom>
              <a:solidFill>
                <a:srgbClr val="C0504D">
                  <a:lumMod val="20000"/>
                  <a:lumOff val="80000"/>
                </a:srgbClr>
              </a:solidFill>
              <a:ln w="57150" cap="flat" cmpd="sng">
                <a:solidFill>
                  <a:srgbClr val="8064A2">
                    <a:lumMod val="60000"/>
                    <a:lumOff val="40000"/>
                  </a:srgbClr>
                </a:solidFill>
                <a:prstDash val="solid"/>
                <a:round/>
                <a:headEnd type="none" w="sm" len="sm"/>
                <a:tailEnd type="none" w="sm" len="sm"/>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endParaRPr>
              </a:p>
            </p:txBody>
          </p:sp>
          <p:grpSp>
            <p:nvGrpSpPr>
              <p:cNvPr id="91" name="Google Shape;9640;p135"/>
              <p:cNvGrpSpPr/>
              <p:nvPr/>
            </p:nvGrpSpPr>
            <p:grpSpPr>
              <a:xfrm>
                <a:off x="4667462" y="1959674"/>
                <a:ext cx="573433" cy="334016"/>
                <a:chOff x="4667462" y="1959674"/>
                <a:chExt cx="573433" cy="334016"/>
              </a:xfrm>
            </p:grpSpPr>
            <p:cxnSp>
              <p:nvCxnSpPr>
                <p:cNvPr id="92" name="Google Shape;9641;p135"/>
                <p:cNvCxnSpPr/>
                <p:nvPr/>
              </p:nvCxnSpPr>
              <p:spPr>
                <a:xfrm rot="10800000">
                  <a:off x="4707475" y="1959674"/>
                  <a:ext cx="0" cy="145200"/>
                </a:xfrm>
                <a:prstGeom prst="straightConnector1">
                  <a:avLst/>
                </a:prstGeom>
                <a:noFill/>
                <a:ln w="57150" cap="flat" cmpd="sng">
                  <a:solidFill>
                    <a:srgbClr val="8064A2">
                      <a:lumMod val="60000"/>
                      <a:lumOff val="40000"/>
                    </a:srgbClr>
                  </a:solidFill>
                  <a:prstDash val="solid"/>
                  <a:round/>
                  <a:headEnd type="none" w="med" len="med"/>
                  <a:tailEnd type="none" w="med" len="med"/>
                </a:ln>
              </p:spPr>
            </p:cxnSp>
            <p:sp>
              <p:nvSpPr>
                <p:cNvPr id="93" name="Google Shape;9642;p135"/>
                <p:cNvSpPr/>
                <p:nvPr/>
              </p:nvSpPr>
              <p:spPr>
                <a:xfrm>
                  <a:off x="4667462" y="2108805"/>
                  <a:ext cx="573433" cy="184885"/>
                </a:xfrm>
                <a:prstGeom prst="rect">
                  <a:avLst/>
                </a:prstGeom>
                <a:solidFill>
                  <a:srgbClr val="4F81BD">
                    <a:lumMod val="20000"/>
                    <a:lumOff val="80000"/>
                  </a:srgbClr>
                </a:solidFill>
                <a:ln w="57150" cap="flat" cmpd="sng">
                  <a:solidFill>
                    <a:srgbClr val="8064A2">
                      <a:lumMod val="60000"/>
                      <a:lumOff val="40000"/>
                    </a:srgbClr>
                  </a:solidFill>
                  <a:prstDash val="solid"/>
                  <a:round/>
                  <a:headEnd type="none" w="sm" len="sm"/>
                  <a:tailEnd type="none" w="sm" len="sm"/>
                </a:ln>
              </p:spPr>
              <p:txBody>
                <a:bodyPr spcFirstLastPara="1" wrap="square" lIns="91425" tIns="91425" rIns="91425" bIns="91425" anchor="ctr" anchorCtr="0">
                  <a:noAutofit/>
                </a:bodyPr>
                <a:lstStyle/>
                <a:p>
                  <a:pPr lvl="0" algn="ctr">
                    <a:defRPr/>
                  </a:pPr>
                  <a:r>
                    <a:rPr lang="en-US" b="1" kern="0" dirty="0">
                      <a:solidFill>
                        <a:prstClr val="black"/>
                      </a:solidFill>
                      <a:latin typeface="Cambria" panose="02040503050406030204" pitchFamily="18" charset="0"/>
                      <a:ea typeface="Cambria" panose="02040503050406030204" pitchFamily="18" charset="0"/>
                    </a:rPr>
                    <a:t>Jarak Media yang </a:t>
                  </a:r>
                  <a:r>
                    <a:rPr lang="en-US" b="1" kern="0" dirty="0" err="1">
                      <a:solidFill>
                        <a:prstClr val="black"/>
                      </a:solidFill>
                      <a:latin typeface="Cambria" panose="02040503050406030204" pitchFamily="18" charset="0"/>
                      <a:ea typeface="Cambria" panose="02040503050406030204" pitchFamily="18" charset="0"/>
                    </a:rPr>
                    <a:t>Ditempuh</a:t>
                  </a:r>
                  <a:endParaRPr lang="en-US" b="1" kern="0" dirty="0">
                    <a:solidFill>
                      <a:prstClr val="black"/>
                    </a:solidFill>
                    <a:latin typeface="Cambria" panose="02040503050406030204" pitchFamily="18" charset="0"/>
                    <a:ea typeface="Cambria" panose="02040503050406030204" pitchFamily="18" charset="0"/>
                  </a:endParaRPr>
                </a:p>
              </p:txBody>
            </p:sp>
          </p:grpSp>
        </p:grpSp>
        <p:grpSp>
          <p:nvGrpSpPr>
            <p:cNvPr id="74" name="Group 73"/>
            <p:cNvGrpSpPr/>
            <p:nvPr/>
          </p:nvGrpSpPr>
          <p:grpSpPr>
            <a:xfrm>
              <a:off x="7605998" y="1887643"/>
              <a:ext cx="2580377" cy="2314250"/>
              <a:chOff x="7328153" y="1784891"/>
              <a:chExt cx="2545886" cy="2283315"/>
            </a:xfrm>
          </p:grpSpPr>
          <p:cxnSp>
            <p:nvCxnSpPr>
              <p:cNvPr id="77" name="Google Shape;9637;p135"/>
              <p:cNvCxnSpPr/>
              <p:nvPr/>
            </p:nvCxnSpPr>
            <p:spPr>
              <a:xfrm rot="10800000">
                <a:off x="7733535" y="2554082"/>
                <a:ext cx="0" cy="720492"/>
              </a:xfrm>
              <a:prstGeom prst="straightConnector1">
                <a:avLst/>
              </a:prstGeom>
              <a:noFill/>
              <a:ln w="57150" cap="flat" cmpd="sng">
                <a:solidFill>
                  <a:srgbClr val="8064A2">
                    <a:lumMod val="60000"/>
                    <a:lumOff val="40000"/>
                  </a:srgbClr>
                </a:solidFill>
                <a:prstDash val="solid"/>
                <a:round/>
                <a:headEnd type="none" w="med" len="med"/>
                <a:tailEnd type="none" w="med" len="med"/>
              </a:ln>
            </p:spPr>
          </p:cxnSp>
          <p:sp>
            <p:nvSpPr>
              <p:cNvPr id="78" name="Google Shape;9638;p135"/>
              <p:cNvSpPr/>
              <p:nvPr/>
            </p:nvSpPr>
            <p:spPr>
              <a:xfrm>
                <a:off x="7487242" y="1784891"/>
                <a:ext cx="2386797" cy="769546"/>
              </a:xfrm>
              <a:prstGeom prst="rect">
                <a:avLst/>
              </a:prstGeom>
              <a:solidFill>
                <a:srgbClr val="4F81BD">
                  <a:lumMod val="20000"/>
                  <a:lumOff val="80000"/>
                </a:srgbClr>
              </a:solidFill>
              <a:ln w="57150" cap="flat" cmpd="sng">
                <a:solidFill>
                  <a:srgbClr val="8064A2">
                    <a:lumMod val="60000"/>
                    <a:lumOff val="40000"/>
                  </a:srgbClr>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1" u="none" strike="noStrike" kern="0" cap="none" spc="0" normalizeH="0" baseline="0" noProof="0" dirty="0" err="1" smtClean="0">
                    <a:ln>
                      <a:noFill/>
                    </a:ln>
                    <a:solidFill>
                      <a:prstClr val="black"/>
                    </a:solidFill>
                    <a:effectLst/>
                    <a:uLnTx/>
                    <a:uFillTx/>
                    <a:latin typeface="Cambria" panose="02040503050406030204" pitchFamily="18" charset="0"/>
                    <a:ea typeface="Cambria" panose="02040503050406030204" pitchFamily="18" charset="0"/>
                  </a:rPr>
                  <a:t>Banyaknya</a:t>
                </a:r>
                <a:r>
                  <a:rPr kumimoji="0" lang="en-US" sz="1800" b="1" u="none" strike="noStrike" kern="0" cap="none" spc="0" normalizeH="0" baseline="0" noProof="0" dirty="0" smtClean="0">
                    <a:ln>
                      <a:noFill/>
                    </a:ln>
                    <a:solidFill>
                      <a:prstClr val="black"/>
                    </a:solidFill>
                    <a:effectLst/>
                    <a:uLnTx/>
                    <a:uFillTx/>
                    <a:latin typeface="Cambria" panose="02040503050406030204" pitchFamily="18" charset="0"/>
                    <a:ea typeface="Cambria" panose="02040503050406030204" pitchFamily="18" charset="0"/>
                  </a:rPr>
                  <a:t> </a:t>
                </a:r>
                <a:r>
                  <a:rPr kumimoji="0" lang="en-US" sz="1800" b="1" u="none" strike="noStrike" kern="0" cap="none" spc="0" normalizeH="0" baseline="0" noProof="0" dirty="0" err="1" smtClean="0">
                    <a:ln>
                      <a:noFill/>
                    </a:ln>
                    <a:solidFill>
                      <a:prstClr val="black"/>
                    </a:solidFill>
                    <a:effectLst/>
                    <a:uLnTx/>
                    <a:uFillTx/>
                    <a:latin typeface="Cambria" panose="02040503050406030204" pitchFamily="18" charset="0"/>
                    <a:ea typeface="Cambria" panose="02040503050406030204" pitchFamily="18" charset="0"/>
                  </a:rPr>
                  <a:t>Jumlah</a:t>
                </a:r>
                <a:r>
                  <a:rPr kumimoji="0" lang="en-US" sz="1800" b="1" u="none" strike="noStrike" kern="0" cap="none" spc="0" normalizeH="0" baseline="0" noProof="0" dirty="0" smtClean="0">
                    <a:ln>
                      <a:noFill/>
                    </a:ln>
                    <a:solidFill>
                      <a:prstClr val="black"/>
                    </a:solidFill>
                    <a:effectLst/>
                    <a:uLnTx/>
                    <a:uFillTx/>
                    <a:latin typeface="Cambria" panose="02040503050406030204" pitchFamily="18" charset="0"/>
                    <a:ea typeface="Cambria" panose="02040503050406030204" pitchFamily="18" charset="0"/>
                  </a:rPr>
                  <a:t> </a:t>
                </a:r>
                <a:r>
                  <a:rPr kumimoji="0" lang="en-US" sz="1800" b="1" u="none" strike="noStrike" kern="0" cap="none" spc="0" normalizeH="0" baseline="0" noProof="0" dirty="0" err="1" smtClean="0">
                    <a:ln>
                      <a:noFill/>
                    </a:ln>
                    <a:solidFill>
                      <a:prstClr val="black"/>
                    </a:solidFill>
                    <a:effectLst/>
                    <a:uLnTx/>
                    <a:uFillTx/>
                    <a:latin typeface="Cambria" panose="02040503050406030204" pitchFamily="18" charset="0"/>
                    <a:ea typeface="Cambria" panose="02040503050406030204" pitchFamily="18" charset="0"/>
                  </a:rPr>
                  <a:t>Sambungan</a:t>
                </a:r>
                <a:endParaRPr kumimoji="0" sz="1800" b="1" u="none" strike="noStrike" kern="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endParaRPr>
              </a:p>
            </p:txBody>
          </p:sp>
          <p:sp>
            <p:nvSpPr>
              <p:cNvPr id="79" name="Google Shape;9639;p135"/>
              <p:cNvSpPr/>
              <p:nvPr/>
            </p:nvSpPr>
            <p:spPr>
              <a:xfrm>
                <a:off x="7328153" y="3286528"/>
                <a:ext cx="781678" cy="781678"/>
              </a:xfrm>
              <a:prstGeom prst="ellipse">
                <a:avLst/>
              </a:prstGeom>
              <a:solidFill>
                <a:srgbClr val="C0504D">
                  <a:lumMod val="20000"/>
                  <a:lumOff val="80000"/>
                </a:srgbClr>
              </a:solidFill>
              <a:ln w="57150" cap="flat" cmpd="sng">
                <a:solidFill>
                  <a:srgbClr val="8064A2">
                    <a:lumMod val="60000"/>
                    <a:lumOff val="40000"/>
                  </a:srgbClr>
                </a:solidFill>
                <a:prstDash val="solid"/>
                <a:round/>
                <a:headEnd type="none" w="sm" len="sm"/>
                <a:tailEnd type="none" w="sm" len="sm"/>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endParaRPr>
              </a:p>
            </p:txBody>
          </p:sp>
        </p:grpSp>
      </p:grpSp>
    </p:spTree>
    <p:extLst>
      <p:ext uri="{BB962C8B-B14F-4D97-AF65-F5344CB8AC3E}">
        <p14:creationId xmlns:p14="http://schemas.microsoft.com/office/powerpoint/2010/main" val="258176274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sp>
        <p:nvSpPr>
          <p:cNvPr id="7" name="Pentagon 6"/>
          <p:cNvSpPr/>
          <p:nvPr/>
        </p:nvSpPr>
        <p:spPr>
          <a:xfrm rot="5400000">
            <a:off x="505374" y="546873"/>
            <a:ext cx="4670066" cy="3576320"/>
          </a:xfrm>
          <a:prstGeom prst="homePlate">
            <a:avLst/>
          </a:prstGeom>
          <a:solidFill>
            <a:srgbClr val="BDD7EE"/>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p:cNvSpPr/>
          <p:nvPr/>
        </p:nvSpPr>
        <p:spPr>
          <a:xfrm>
            <a:off x="2458621" y="518475"/>
            <a:ext cx="763572" cy="763572"/>
          </a:xfrm>
          <a:prstGeom prst="ellipse">
            <a:avLst/>
          </a:prstGeom>
          <a:solidFill>
            <a:schemeClr val="accent1">
              <a:lumMod val="20000"/>
              <a:lumOff val="8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b="1" dirty="0" smtClean="0">
                <a:solidFill>
                  <a:schemeClr val="tx1"/>
                </a:solidFill>
                <a:latin typeface="Cambria" panose="02040503050406030204" pitchFamily="18" charset="0"/>
                <a:ea typeface="Cambria" panose="02040503050406030204" pitchFamily="18" charset="0"/>
              </a:rPr>
              <a:t>A</a:t>
            </a:r>
            <a:endParaRPr lang="en-US" sz="4400" b="1" dirty="0">
              <a:solidFill>
                <a:schemeClr val="tx1"/>
              </a:solidFill>
              <a:latin typeface="Cambria" panose="02040503050406030204" pitchFamily="18" charset="0"/>
              <a:ea typeface="Cambria" panose="02040503050406030204" pitchFamily="18" charset="0"/>
            </a:endParaRPr>
          </a:p>
        </p:txBody>
      </p:sp>
      <p:sp>
        <p:nvSpPr>
          <p:cNvPr id="9" name="TextBox 8"/>
          <p:cNvSpPr txBox="1"/>
          <p:nvPr/>
        </p:nvSpPr>
        <p:spPr>
          <a:xfrm>
            <a:off x="1052248" y="1508777"/>
            <a:ext cx="3576320" cy="1754326"/>
          </a:xfrm>
          <a:prstGeom prst="rect">
            <a:avLst/>
          </a:prstGeom>
          <a:noFill/>
        </p:spPr>
        <p:txBody>
          <a:bodyPr wrap="square" rtlCol="0" anchor="ctr">
            <a:spAutoFit/>
          </a:bodyPr>
          <a:lstStyle/>
          <a:p>
            <a:pPr algn="ctr"/>
            <a:r>
              <a:rPr lang="id-ID" sz="3600" b="1" dirty="0" smtClean="0">
                <a:latin typeface="Cambria" panose="02040503050406030204" pitchFamily="18" charset="0"/>
                <a:ea typeface="Cambria" panose="02040503050406030204" pitchFamily="18" charset="0"/>
              </a:rPr>
              <a:t>Teknologi Jaringan Komputer</a:t>
            </a:r>
            <a:endParaRPr lang="en-US" sz="3600" b="1" dirty="0">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389916275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8" name="Group 67"/>
          <p:cNvGrpSpPr/>
          <p:nvPr/>
        </p:nvGrpSpPr>
        <p:grpSpPr>
          <a:xfrm>
            <a:off x="3625277" y="988715"/>
            <a:ext cx="8974923" cy="6259488"/>
            <a:chOff x="2063177" y="988715"/>
            <a:chExt cx="8974923" cy="6259488"/>
          </a:xfrm>
        </p:grpSpPr>
        <p:sp>
          <p:nvSpPr>
            <p:cNvPr id="21" name="Google Shape;1616;p72"/>
            <p:cNvSpPr/>
            <p:nvPr/>
          </p:nvSpPr>
          <p:spPr>
            <a:xfrm rot="13959577">
              <a:off x="1117879" y="3279962"/>
              <a:ext cx="4913539" cy="3022943"/>
            </a:xfrm>
            <a:custGeom>
              <a:avLst/>
              <a:gdLst/>
              <a:ahLst/>
              <a:cxnLst/>
              <a:rect l="l" t="t" r="r" b="b"/>
              <a:pathLst>
                <a:path w="59643" h="36694" extrusionOk="0">
                  <a:moveTo>
                    <a:pt x="6271" y="15779"/>
                  </a:moveTo>
                  <a:cubicBezTo>
                    <a:pt x="9374" y="14178"/>
                    <a:pt x="17513" y="18347"/>
                    <a:pt x="23150" y="11676"/>
                  </a:cubicBezTo>
                  <a:cubicBezTo>
                    <a:pt x="28787" y="5004"/>
                    <a:pt x="30455" y="1"/>
                    <a:pt x="37327" y="2302"/>
                  </a:cubicBezTo>
                  <a:cubicBezTo>
                    <a:pt x="44198" y="4571"/>
                    <a:pt x="43064" y="13410"/>
                    <a:pt x="47601" y="15779"/>
                  </a:cubicBezTo>
                  <a:cubicBezTo>
                    <a:pt x="52104" y="18147"/>
                    <a:pt x="59643" y="31690"/>
                    <a:pt x="43364" y="34192"/>
                  </a:cubicBezTo>
                  <a:cubicBezTo>
                    <a:pt x="27120" y="36694"/>
                    <a:pt x="10441" y="33158"/>
                    <a:pt x="5204" y="27520"/>
                  </a:cubicBezTo>
                  <a:cubicBezTo>
                    <a:pt x="0" y="21883"/>
                    <a:pt x="3136" y="17380"/>
                    <a:pt x="6271" y="15779"/>
                  </a:cubicBezTo>
                  <a:close/>
                </a:path>
              </a:pathLst>
            </a:custGeom>
            <a:solidFill>
              <a:schemeClr val="accent4">
                <a:lumMod val="20000"/>
                <a:lumOff val="80000"/>
              </a:schemeClr>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2" name="Google Shape;1542;p70"/>
            <p:cNvSpPr/>
            <p:nvPr/>
          </p:nvSpPr>
          <p:spPr>
            <a:xfrm>
              <a:off x="5337131" y="988715"/>
              <a:ext cx="2264661" cy="1997587"/>
            </a:xfrm>
            <a:custGeom>
              <a:avLst/>
              <a:gdLst/>
              <a:ahLst/>
              <a:cxnLst/>
              <a:rect l="l" t="t" r="r" b="b"/>
              <a:pathLst>
                <a:path w="13679" h="12066" extrusionOk="0">
                  <a:moveTo>
                    <a:pt x="7541" y="1"/>
                  </a:moveTo>
                  <a:cubicBezTo>
                    <a:pt x="7109" y="1"/>
                    <a:pt x="6648" y="24"/>
                    <a:pt x="6157" y="68"/>
                  </a:cubicBezTo>
                  <a:cubicBezTo>
                    <a:pt x="1981" y="443"/>
                    <a:pt x="28" y="3173"/>
                    <a:pt x="1" y="6385"/>
                  </a:cubicBezTo>
                  <a:cubicBezTo>
                    <a:pt x="598" y="10109"/>
                    <a:pt x="2003" y="12066"/>
                    <a:pt x="5300" y="12066"/>
                  </a:cubicBezTo>
                  <a:cubicBezTo>
                    <a:pt x="5700" y="12066"/>
                    <a:pt x="6128" y="12037"/>
                    <a:pt x="6585" y="11979"/>
                  </a:cubicBezTo>
                  <a:cubicBezTo>
                    <a:pt x="10680" y="11470"/>
                    <a:pt x="13678" y="9516"/>
                    <a:pt x="12822" y="4297"/>
                  </a:cubicBezTo>
                  <a:cubicBezTo>
                    <a:pt x="12326" y="1256"/>
                    <a:pt x="10731" y="1"/>
                    <a:pt x="7541" y="1"/>
                  </a:cubicBezTo>
                  <a:close/>
                </a:path>
              </a:pathLst>
            </a:custGeom>
            <a:solidFill>
              <a:schemeClr val="accent6">
                <a:lumMod val="20000"/>
                <a:lumOff val="80000"/>
              </a:schemeClr>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3" name="Google Shape;1543;p70"/>
            <p:cNvSpPr/>
            <p:nvPr/>
          </p:nvSpPr>
          <p:spPr>
            <a:xfrm rot="13587038">
              <a:off x="7641213" y="2895098"/>
              <a:ext cx="3403944" cy="3389830"/>
            </a:xfrm>
            <a:custGeom>
              <a:avLst/>
              <a:gdLst/>
              <a:ahLst/>
              <a:cxnLst/>
              <a:rect l="l" t="t" r="r" b="b"/>
              <a:pathLst>
                <a:path w="48235" h="48035" extrusionOk="0">
                  <a:moveTo>
                    <a:pt x="3770" y="17379"/>
                  </a:moveTo>
                  <a:cubicBezTo>
                    <a:pt x="7573" y="20948"/>
                    <a:pt x="10108" y="20948"/>
                    <a:pt x="20515" y="21349"/>
                  </a:cubicBezTo>
                  <a:cubicBezTo>
                    <a:pt x="30956" y="21782"/>
                    <a:pt x="19314" y="35525"/>
                    <a:pt x="27520" y="41797"/>
                  </a:cubicBezTo>
                  <a:cubicBezTo>
                    <a:pt x="35726" y="48034"/>
                    <a:pt x="48235" y="37827"/>
                    <a:pt x="48235" y="26986"/>
                  </a:cubicBezTo>
                  <a:cubicBezTo>
                    <a:pt x="48235" y="16145"/>
                    <a:pt x="35026" y="0"/>
                    <a:pt x="18080" y="867"/>
                  </a:cubicBezTo>
                  <a:cubicBezTo>
                    <a:pt x="1135" y="1768"/>
                    <a:pt x="1" y="13843"/>
                    <a:pt x="3770" y="17379"/>
                  </a:cubicBezTo>
                  <a:close/>
                </a:path>
              </a:pathLst>
            </a:custGeom>
            <a:solidFill>
              <a:schemeClr val="accent1">
                <a:lumMod val="20000"/>
                <a:lumOff val="80000"/>
              </a:schemeClr>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nvGrpSpPr>
            <p:cNvPr id="24" name="Google Shape;1811;p34"/>
            <p:cNvGrpSpPr/>
            <p:nvPr/>
          </p:nvGrpSpPr>
          <p:grpSpPr>
            <a:xfrm>
              <a:off x="2846724" y="1619598"/>
              <a:ext cx="6579571" cy="4752178"/>
              <a:chOff x="1551000" y="452264"/>
              <a:chExt cx="6042000" cy="4363911"/>
            </a:xfrm>
          </p:grpSpPr>
          <p:sp>
            <p:nvSpPr>
              <p:cNvPr id="25" name="Google Shape;1812;p34"/>
              <p:cNvSpPr/>
              <p:nvPr/>
            </p:nvSpPr>
            <p:spPr>
              <a:xfrm>
                <a:off x="1551000" y="4440875"/>
                <a:ext cx="6042000" cy="375300"/>
              </a:xfrm>
              <a:prstGeom prst="ellipse">
                <a:avLst/>
              </a:prstGeom>
              <a:solidFill>
                <a:srgbClr val="2C3045">
                  <a:alpha val="15560"/>
                </a:srgb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grpSp>
            <p:nvGrpSpPr>
              <p:cNvPr id="26" name="Google Shape;1813;p34"/>
              <p:cNvGrpSpPr/>
              <p:nvPr/>
            </p:nvGrpSpPr>
            <p:grpSpPr>
              <a:xfrm>
                <a:off x="1705800" y="452264"/>
                <a:ext cx="5732400" cy="4147136"/>
                <a:chOff x="628875" y="452264"/>
                <a:chExt cx="5732400" cy="4147136"/>
              </a:xfrm>
            </p:grpSpPr>
            <p:sp>
              <p:nvSpPr>
                <p:cNvPr id="27" name="Google Shape;1814;p34"/>
                <p:cNvSpPr/>
                <p:nvPr/>
              </p:nvSpPr>
              <p:spPr>
                <a:xfrm>
                  <a:off x="692753" y="617500"/>
                  <a:ext cx="5598900" cy="3981900"/>
                </a:xfrm>
                <a:prstGeom prst="roundRect">
                  <a:avLst>
                    <a:gd name="adj" fmla="val 5289"/>
                  </a:avLst>
                </a:prstGeom>
                <a:solidFill>
                  <a:schemeClr val="accent5">
                    <a:lumMod val="50000"/>
                  </a:schemeClr>
                </a:solidFill>
                <a:ln w="12700">
                  <a:solidFill>
                    <a:schemeClr val="tx1"/>
                  </a:solid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sp>
              <p:nvSpPr>
                <p:cNvPr id="28" name="Google Shape;1815;p34"/>
                <p:cNvSpPr/>
                <p:nvPr/>
              </p:nvSpPr>
              <p:spPr>
                <a:xfrm>
                  <a:off x="628875" y="527550"/>
                  <a:ext cx="5732400" cy="433500"/>
                </a:xfrm>
                <a:prstGeom prst="roundRect">
                  <a:avLst>
                    <a:gd name="adj" fmla="val 13206"/>
                  </a:avLst>
                </a:prstGeom>
                <a:solidFill>
                  <a:schemeClr val="accent4">
                    <a:lumMod val="60000"/>
                    <a:lumOff val="40000"/>
                  </a:scheme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grpSp>
              <p:nvGrpSpPr>
                <p:cNvPr id="29" name="Google Shape;1816;p34"/>
                <p:cNvGrpSpPr/>
                <p:nvPr/>
              </p:nvGrpSpPr>
              <p:grpSpPr>
                <a:xfrm>
                  <a:off x="816950" y="452264"/>
                  <a:ext cx="196200" cy="375250"/>
                  <a:chOff x="816950" y="467150"/>
                  <a:chExt cx="196200" cy="375250"/>
                </a:xfrm>
              </p:grpSpPr>
              <p:sp>
                <p:nvSpPr>
                  <p:cNvPr id="66" name="Google Shape;1817;p34"/>
                  <p:cNvSpPr/>
                  <p:nvPr/>
                </p:nvSpPr>
                <p:spPr>
                  <a:xfrm>
                    <a:off x="816950" y="646200"/>
                    <a:ext cx="196200" cy="196200"/>
                  </a:xfrm>
                  <a:prstGeom prst="ellipse">
                    <a:avLst/>
                  </a:prstGeom>
                  <a:solidFill>
                    <a:schemeClr val="lt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sp>
                <p:nvSpPr>
                  <p:cNvPr id="67" name="Google Shape;1818;p34"/>
                  <p:cNvSpPr/>
                  <p:nvPr/>
                </p:nvSpPr>
                <p:spPr>
                  <a:xfrm>
                    <a:off x="871100" y="467150"/>
                    <a:ext cx="87900" cy="310800"/>
                  </a:xfrm>
                  <a:prstGeom prst="roundRect">
                    <a:avLst>
                      <a:gd name="adj" fmla="val 50000"/>
                    </a:avLst>
                  </a:prstGeom>
                  <a:solidFill>
                    <a:schemeClr val="accent5">
                      <a:lumMod val="50000"/>
                    </a:scheme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grpSp>
            <p:grpSp>
              <p:nvGrpSpPr>
                <p:cNvPr id="30" name="Google Shape;1819;p34"/>
                <p:cNvGrpSpPr/>
                <p:nvPr/>
              </p:nvGrpSpPr>
              <p:grpSpPr>
                <a:xfrm>
                  <a:off x="1244763" y="452264"/>
                  <a:ext cx="196200" cy="375250"/>
                  <a:chOff x="816950" y="467150"/>
                  <a:chExt cx="196200" cy="375250"/>
                </a:xfrm>
              </p:grpSpPr>
              <p:sp>
                <p:nvSpPr>
                  <p:cNvPr id="64" name="Google Shape;1820;p34"/>
                  <p:cNvSpPr/>
                  <p:nvPr/>
                </p:nvSpPr>
                <p:spPr>
                  <a:xfrm>
                    <a:off x="816950" y="646200"/>
                    <a:ext cx="196200" cy="196200"/>
                  </a:xfrm>
                  <a:prstGeom prst="ellipse">
                    <a:avLst/>
                  </a:prstGeom>
                  <a:solidFill>
                    <a:schemeClr val="lt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sp>
                <p:nvSpPr>
                  <p:cNvPr id="65" name="Google Shape;1821;p34"/>
                  <p:cNvSpPr/>
                  <p:nvPr/>
                </p:nvSpPr>
                <p:spPr>
                  <a:xfrm>
                    <a:off x="871100" y="467150"/>
                    <a:ext cx="87900" cy="310800"/>
                  </a:xfrm>
                  <a:prstGeom prst="roundRect">
                    <a:avLst>
                      <a:gd name="adj" fmla="val 50000"/>
                    </a:avLst>
                  </a:prstGeom>
                  <a:solidFill>
                    <a:schemeClr val="accent5">
                      <a:lumMod val="50000"/>
                    </a:scheme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grpSp>
            <p:grpSp>
              <p:nvGrpSpPr>
                <p:cNvPr id="31" name="Google Shape;1822;p34"/>
                <p:cNvGrpSpPr/>
                <p:nvPr/>
              </p:nvGrpSpPr>
              <p:grpSpPr>
                <a:xfrm>
                  <a:off x="1672575" y="452264"/>
                  <a:ext cx="196200" cy="375250"/>
                  <a:chOff x="816950" y="467150"/>
                  <a:chExt cx="196200" cy="375250"/>
                </a:xfrm>
              </p:grpSpPr>
              <p:sp>
                <p:nvSpPr>
                  <p:cNvPr id="62" name="Google Shape;1823;p34"/>
                  <p:cNvSpPr/>
                  <p:nvPr/>
                </p:nvSpPr>
                <p:spPr>
                  <a:xfrm>
                    <a:off x="816950" y="646200"/>
                    <a:ext cx="196200" cy="196200"/>
                  </a:xfrm>
                  <a:prstGeom prst="ellipse">
                    <a:avLst/>
                  </a:prstGeom>
                  <a:solidFill>
                    <a:schemeClr val="lt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sp>
                <p:nvSpPr>
                  <p:cNvPr id="63" name="Google Shape;1824;p34"/>
                  <p:cNvSpPr/>
                  <p:nvPr/>
                </p:nvSpPr>
                <p:spPr>
                  <a:xfrm>
                    <a:off x="871100" y="467150"/>
                    <a:ext cx="87900" cy="310800"/>
                  </a:xfrm>
                  <a:prstGeom prst="roundRect">
                    <a:avLst>
                      <a:gd name="adj" fmla="val 50000"/>
                    </a:avLst>
                  </a:prstGeom>
                  <a:solidFill>
                    <a:schemeClr val="accent5">
                      <a:lumMod val="50000"/>
                    </a:scheme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grpSp>
            <p:grpSp>
              <p:nvGrpSpPr>
                <p:cNvPr id="32" name="Google Shape;1825;p34"/>
                <p:cNvGrpSpPr/>
                <p:nvPr/>
              </p:nvGrpSpPr>
              <p:grpSpPr>
                <a:xfrm>
                  <a:off x="2100388" y="452264"/>
                  <a:ext cx="196200" cy="375250"/>
                  <a:chOff x="816950" y="467150"/>
                  <a:chExt cx="196200" cy="375250"/>
                </a:xfrm>
              </p:grpSpPr>
              <p:sp>
                <p:nvSpPr>
                  <p:cNvPr id="60" name="Google Shape;1826;p34"/>
                  <p:cNvSpPr/>
                  <p:nvPr/>
                </p:nvSpPr>
                <p:spPr>
                  <a:xfrm>
                    <a:off x="816950" y="646200"/>
                    <a:ext cx="196200" cy="196200"/>
                  </a:xfrm>
                  <a:prstGeom prst="ellipse">
                    <a:avLst/>
                  </a:prstGeom>
                  <a:solidFill>
                    <a:schemeClr val="lt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sp>
                <p:nvSpPr>
                  <p:cNvPr id="61" name="Google Shape;1827;p34"/>
                  <p:cNvSpPr/>
                  <p:nvPr/>
                </p:nvSpPr>
                <p:spPr>
                  <a:xfrm>
                    <a:off x="871100" y="467150"/>
                    <a:ext cx="87900" cy="310800"/>
                  </a:xfrm>
                  <a:prstGeom prst="roundRect">
                    <a:avLst>
                      <a:gd name="adj" fmla="val 50000"/>
                    </a:avLst>
                  </a:prstGeom>
                  <a:solidFill>
                    <a:schemeClr val="accent5">
                      <a:lumMod val="50000"/>
                    </a:scheme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grpSp>
            <p:grpSp>
              <p:nvGrpSpPr>
                <p:cNvPr id="33" name="Google Shape;1828;p34"/>
                <p:cNvGrpSpPr/>
                <p:nvPr/>
              </p:nvGrpSpPr>
              <p:grpSpPr>
                <a:xfrm>
                  <a:off x="2528200" y="452264"/>
                  <a:ext cx="196200" cy="375250"/>
                  <a:chOff x="816950" y="467150"/>
                  <a:chExt cx="196200" cy="375250"/>
                </a:xfrm>
              </p:grpSpPr>
              <p:sp>
                <p:nvSpPr>
                  <p:cNvPr id="58" name="Google Shape;1829;p34"/>
                  <p:cNvSpPr/>
                  <p:nvPr/>
                </p:nvSpPr>
                <p:spPr>
                  <a:xfrm>
                    <a:off x="816950" y="646200"/>
                    <a:ext cx="196200" cy="196200"/>
                  </a:xfrm>
                  <a:prstGeom prst="ellipse">
                    <a:avLst/>
                  </a:prstGeom>
                  <a:solidFill>
                    <a:schemeClr val="lt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sp>
                <p:nvSpPr>
                  <p:cNvPr id="59" name="Google Shape;1830;p34"/>
                  <p:cNvSpPr/>
                  <p:nvPr/>
                </p:nvSpPr>
                <p:spPr>
                  <a:xfrm>
                    <a:off x="871100" y="467150"/>
                    <a:ext cx="87900" cy="310800"/>
                  </a:xfrm>
                  <a:prstGeom prst="roundRect">
                    <a:avLst>
                      <a:gd name="adj" fmla="val 50000"/>
                    </a:avLst>
                  </a:prstGeom>
                  <a:solidFill>
                    <a:schemeClr val="accent5">
                      <a:lumMod val="50000"/>
                    </a:scheme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grpSp>
            <p:grpSp>
              <p:nvGrpSpPr>
                <p:cNvPr id="34" name="Google Shape;1831;p34"/>
                <p:cNvGrpSpPr/>
                <p:nvPr/>
              </p:nvGrpSpPr>
              <p:grpSpPr>
                <a:xfrm>
                  <a:off x="2956013" y="452264"/>
                  <a:ext cx="196200" cy="375250"/>
                  <a:chOff x="816950" y="467150"/>
                  <a:chExt cx="196200" cy="375250"/>
                </a:xfrm>
              </p:grpSpPr>
              <p:sp>
                <p:nvSpPr>
                  <p:cNvPr id="56" name="Google Shape;1832;p34"/>
                  <p:cNvSpPr/>
                  <p:nvPr/>
                </p:nvSpPr>
                <p:spPr>
                  <a:xfrm>
                    <a:off x="816950" y="646200"/>
                    <a:ext cx="196200" cy="196200"/>
                  </a:xfrm>
                  <a:prstGeom prst="ellipse">
                    <a:avLst/>
                  </a:prstGeom>
                  <a:solidFill>
                    <a:schemeClr val="lt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sp>
                <p:nvSpPr>
                  <p:cNvPr id="57" name="Google Shape;1833;p34"/>
                  <p:cNvSpPr/>
                  <p:nvPr/>
                </p:nvSpPr>
                <p:spPr>
                  <a:xfrm>
                    <a:off x="871100" y="467150"/>
                    <a:ext cx="87900" cy="310800"/>
                  </a:xfrm>
                  <a:prstGeom prst="roundRect">
                    <a:avLst>
                      <a:gd name="adj" fmla="val 50000"/>
                    </a:avLst>
                  </a:prstGeom>
                  <a:solidFill>
                    <a:schemeClr val="accent5">
                      <a:lumMod val="50000"/>
                    </a:scheme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grpSp>
            <p:grpSp>
              <p:nvGrpSpPr>
                <p:cNvPr id="35" name="Google Shape;1834;p34"/>
                <p:cNvGrpSpPr/>
                <p:nvPr/>
              </p:nvGrpSpPr>
              <p:grpSpPr>
                <a:xfrm>
                  <a:off x="3383825" y="452264"/>
                  <a:ext cx="196200" cy="375250"/>
                  <a:chOff x="816950" y="467150"/>
                  <a:chExt cx="196200" cy="375250"/>
                </a:xfrm>
              </p:grpSpPr>
              <p:sp>
                <p:nvSpPr>
                  <p:cNvPr id="54" name="Google Shape;1835;p34"/>
                  <p:cNvSpPr/>
                  <p:nvPr/>
                </p:nvSpPr>
                <p:spPr>
                  <a:xfrm>
                    <a:off x="816950" y="646200"/>
                    <a:ext cx="196200" cy="196200"/>
                  </a:xfrm>
                  <a:prstGeom prst="ellipse">
                    <a:avLst/>
                  </a:prstGeom>
                  <a:solidFill>
                    <a:schemeClr val="lt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sp>
                <p:nvSpPr>
                  <p:cNvPr id="55" name="Google Shape;1836;p34"/>
                  <p:cNvSpPr/>
                  <p:nvPr/>
                </p:nvSpPr>
                <p:spPr>
                  <a:xfrm>
                    <a:off x="871100" y="467150"/>
                    <a:ext cx="87900" cy="310800"/>
                  </a:xfrm>
                  <a:prstGeom prst="roundRect">
                    <a:avLst>
                      <a:gd name="adj" fmla="val 50000"/>
                    </a:avLst>
                  </a:prstGeom>
                  <a:solidFill>
                    <a:schemeClr val="accent5">
                      <a:lumMod val="50000"/>
                    </a:scheme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grpSp>
            <p:grpSp>
              <p:nvGrpSpPr>
                <p:cNvPr id="36" name="Google Shape;1837;p34"/>
                <p:cNvGrpSpPr/>
                <p:nvPr/>
              </p:nvGrpSpPr>
              <p:grpSpPr>
                <a:xfrm>
                  <a:off x="3811638" y="452264"/>
                  <a:ext cx="196200" cy="375250"/>
                  <a:chOff x="816950" y="467150"/>
                  <a:chExt cx="196200" cy="375250"/>
                </a:xfrm>
              </p:grpSpPr>
              <p:sp>
                <p:nvSpPr>
                  <p:cNvPr id="52" name="Google Shape;1838;p34"/>
                  <p:cNvSpPr/>
                  <p:nvPr/>
                </p:nvSpPr>
                <p:spPr>
                  <a:xfrm>
                    <a:off x="816950" y="646200"/>
                    <a:ext cx="196200" cy="196200"/>
                  </a:xfrm>
                  <a:prstGeom prst="ellipse">
                    <a:avLst/>
                  </a:prstGeom>
                  <a:solidFill>
                    <a:schemeClr val="lt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sp>
                <p:nvSpPr>
                  <p:cNvPr id="53" name="Google Shape;1839;p34"/>
                  <p:cNvSpPr/>
                  <p:nvPr/>
                </p:nvSpPr>
                <p:spPr>
                  <a:xfrm>
                    <a:off x="871100" y="467150"/>
                    <a:ext cx="87900" cy="310800"/>
                  </a:xfrm>
                  <a:prstGeom prst="roundRect">
                    <a:avLst>
                      <a:gd name="adj" fmla="val 50000"/>
                    </a:avLst>
                  </a:prstGeom>
                  <a:solidFill>
                    <a:schemeClr val="accent5">
                      <a:lumMod val="50000"/>
                    </a:scheme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grpSp>
            <p:grpSp>
              <p:nvGrpSpPr>
                <p:cNvPr id="37" name="Google Shape;1840;p34"/>
                <p:cNvGrpSpPr/>
                <p:nvPr/>
              </p:nvGrpSpPr>
              <p:grpSpPr>
                <a:xfrm>
                  <a:off x="4239450" y="452264"/>
                  <a:ext cx="196200" cy="375250"/>
                  <a:chOff x="816950" y="467150"/>
                  <a:chExt cx="196200" cy="375250"/>
                </a:xfrm>
              </p:grpSpPr>
              <p:sp>
                <p:nvSpPr>
                  <p:cNvPr id="50" name="Google Shape;1841;p34"/>
                  <p:cNvSpPr/>
                  <p:nvPr/>
                </p:nvSpPr>
                <p:spPr>
                  <a:xfrm>
                    <a:off x="816950" y="646200"/>
                    <a:ext cx="196200" cy="196200"/>
                  </a:xfrm>
                  <a:prstGeom prst="ellipse">
                    <a:avLst/>
                  </a:prstGeom>
                  <a:solidFill>
                    <a:schemeClr val="lt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sp>
                <p:nvSpPr>
                  <p:cNvPr id="51" name="Google Shape;1842;p34"/>
                  <p:cNvSpPr/>
                  <p:nvPr/>
                </p:nvSpPr>
                <p:spPr>
                  <a:xfrm>
                    <a:off x="871100" y="467150"/>
                    <a:ext cx="87900" cy="310800"/>
                  </a:xfrm>
                  <a:prstGeom prst="roundRect">
                    <a:avLst>
                      <a:gd name="adj" fmla="val 50000"/>
                    </a:avLst>
                  </a:prstGeom>
                  <a:solidFill>
                    <a:schemeClr val="accent5">
                      <a:lumMod val="50000"/>
                    </a:scheme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grpSp>
            <p:grpSp>
              <p:nvGrpSpPr>
                <p:cNvPr id="38" name="Google Shape;1843;p34"/>
                <p:cNvGrpSpPr/>
                <p:nvPr/>
              </p:nvGrpSpPr>
              <p:grpSpPr>
                <a:xfrm>
                  <a:off x="4667263" y="452264"/>
                  <a:ext cx="196200" cy="375250"/>
                  <a:chOff x="816950" y="467150"/>
                  <a:chExt cx="196200" cy="375250"/>
                </a:xfrm>
              </p:grpSpPr>
              <p:sp>
                <p:nvSpPr>
                  <p:cNvPr id="48" name="Google Shape;1844;p34"/>
                  <p:cNvSpPr/>
                  <p:nvPr/>
                </p:nvSpPr>
                <p:spPr>
                  <a:xfrm>
                    <a:off x="816950" y="646200"/>
                    <a:ext cx="196200" cy="196200"/>
                  </a:xfrm>
                  <a:prstGeom prst="ellipse">
                    <a:avLst/>
                  </a:prstGeom>
                  <a:solidFill>
                    <a:schemeClr val="lt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sp>
                <p:nvSpPr>
                  <p:cNvPr id="49" name="Google Shape;1845;p34"/>
                  <p:cNvSpPr/>
                  <p:nvPr/>
                </p:nvSpPr>
                <p:spPr>
                  <a:xfrm>
                    <a:off x="871100" y="467150"/>
                    <a:ext cx="87900" cy="310800"/>
                  </a:xfrm>
                  <a:prstGeom prst="roundRect">
                    <a:avLst>
                      <a:gd name="adj" fmla="val 50000"/>
                    </a:avLst>
                  </a:prstGeom>
                  <a:solidFill>
                    <a:schemeClr val="accent5">
                      <a:lumMod val="50000"/>
                    </a:scheme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grpSp>
            <p:grpSp>
              <p:nvGrpSpPr>
                <p:cNvPr id="39" name="Google Shape;1846;p34"/>
                <p:cNvGrpSpPr/>
                <p:nvPr/>
              </p:nvGrpSpPr>
              <p:grpSpPr>
                <a:xfrm>
                  <a:off x="5095075" y="452264"/>
                  <a:ext cx="196200" cy="375250"/>
                  <a:chOff x="816950" y="467150"/>
                  <a:chExt cx="196200" cy="375250"/>
                </a:xfrm>
              </p:grpSpPr>
              <p:sp>
                <p:nvSpPr>
                  <p:cNvPr id="46" name="Google Shape;1847;p34"/>
                  <p:cNvSpPr/>
                  <p:nvPr/>
                </p:nvSpPr>
                <p:spPr>
                  <a:xfrm>
                    <a:off x="816950" y="646200"/>
                    <a:ext cx="196200" cy="196200"/>
                  </a:xfrm>
                  <a:prstGeom prst="ellipse">
                    <a:avLst/>
                  </a:prstGeom>
                  <a:solidFill>
                    <a:schemeClr val="lt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sp>
                <p:nvSpPr>
                  <p:cNvPr id="47" name="Google Shape;1848;p34"/>
                  <p:cNvSpPr/>
                  <p:nvPr/>
                </p:nvSpPr>
                <p:spPr>
                  <a:xfrm>
                    <a:off x="871100" y="467150"/>
                    <a:ext cx="87900" cy="310800"/>
                  </a:xfrm>
                  <a:prstGeom prst="roundRect">
                    <a:avLst>
                      <a:gd name="adj" fmla="val 50000"/>
                    </a:avLst>
                  </a:prstGeom>
                  <a:solidFill>
                    <a:schemeClr val="accent5">
                      <a:lumMod val="50000"/>
                    </a:scheme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grpSp>
            <p:grpSp>
              <p:nvGrpSpPr>
                <p:cNvPr id="40" name="Google Shape;1849;p34"/>
                <p:cNvGrpSpPr/>
                <p:nvPr/>
              </p:nvGrpSpPr>
              <p:grpSpPr>
                <a:xfrm>
                  <a:off x="5522888" y="452264"/>
                  <a:ext cx="196200" cy="375250"/>
                  <a:chOff x="816950" y="467150"/>
                  <a:chExt cx="196200" cy="375250"/>
                </a:xfrm>
              </p:grpSpPr>
              <p:sp>
                <p:nvSpPr>
                  <p:cNvPr id="44" name="Google Shape;1850;p34"/>
                  <p:cNvSpPr/>
                  <p:nvPr/>
                </p:nvSpPr>
                <p:spPr>
                  <a:xfrm>
                    <a:off x="816950" y="646200"/>
                    <a:ext cx="196200" cy="196200"/>
                  </a:xfrm>
                  <a:prstGeom prst="ellipse">
                    <a:avLst/>
                  </a:prstGeom>
                  <a:solidFill>
                    <a:schemeClr val="lt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sp>
                <p:nvSpPr>
                  <p:cNvPr id="45" name="Google Shape;1851;p34"/>
                  <p:cNvSpPr/>
                  <p:nvPr/>
                </p:nvSpPr>
                <p:spPr>
                  <a:xfrm>
                    <a:off x="871100" y="467150"/>
                    <a:ext cx="87900" cy="310800"/>
                  </a:xfrm>
                  <a:prstGeom prst="roundRect">
                    <a:avLst>
                      <a:gd name="adj" fmla="val 50000"/>
                    </a:avLst>
                  </a:prstGeom>
                  <a:solidFill>
                    <a:schemeClr val="accent5">
                      <a:lumMod val="50000"/>
                    </a:scheme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grpSp>
            <p:grpSp>
              <p:nvGrpSpPr>
                <p:cNvPr id="41" name="Google Shape;1852;p34"/>
                <p:cNvGrpSpPr/>
                <p:nvPr/>
              </p:nvGrpSpPr>
              <p:grpSpPr>
                <a:xfrm>
                  <a:off x="5950700" y="452264"/>
                  <a:ext cx="196200" cy="375250"/>
                  <a:chOff x="816950" y="467150"/>
                  <a:chExt cx="196200" cy="375250"/>
                </a:xfrm>
              </p:grpSpPr>
              <p:sp>
                <p:nvSpPr>
                  <p:cNvPr id="42" name="Google Shape;1853;p34"/>
                  <p:cNvSpPr/>
                  <p:nvPr/>
                </p:nvSpPr>
                <p:spPr>
                  <a:xfrm>
                    <a:off x="816950" y="646200"/>
                    <a:ext cx="196200" cy="196200"/>
                  </a:xfrm>
                  <a:prstGeom prst="ellipse">
                    <a:avLst/>
                  </a:prstGeom>
                  <a:solidFill>
                    <a:schemeClr val="lt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sp>
                <p:nvSpPr>
                  <p:cNvPr id="43" name="Google Shape;1854;p34"/>
                  <p:cNvSpPr/>
                  <p:nvPr/>
                </p:nvSpPr>
                <p:spPr>
                  <a:xfrm>
                    <a:off x="871100" y="467150"/>
                    <a:ext cx="87900" cy="310800"/>
                  </a:xfrm>
                  <a:prstGeom prst="roundRect">
                    <a:avLst>
                      <a:gd name="adj" fmla="val 50000"/>
                    </a:avLst>
                  </a:prstGeom>
                  <a:solidFill>
                    <a:schemeClr val="accent5">
                      <a:lumMod val="50000"/>
                    </a:scheme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grpSp>
          </p:grpSp>
        </p:grpSp>
      </p:grpSp>
      <p:sp>
        <p:nvSpPr>
          <p:cNvPr id="5" name="Content Placeholder 2"/>
          <p:cNvSpPr>
            <a:spLocks noGrp="1"/>
          </p:cNvSpPr>
          <p:nvPr>
            <p:ph idx="1"/>
          </p:nvPr>
        </p:nvSpPr>
        <p:spPr>
          <a:xfrm>
            <a:off x="5134929" y="2364646"/>
            <a:ext cx="4985569" cy="3367795"/>
          </a:xfrm>
        </p:spPr>
        <p:txBody>
          <a:bodyPr anchor="ctr">
            <a:normAutofit/>
          </a:bodyPr>
          <a:lstStyle/>
          <a:p>
            <a:pPr marL="0" indent="0" algn="ctr">
              <a:buNone/>
            </a:pPr>
            <a:r>
              <a:rPr lang="en-US" sz="2000" dirty="0">
                <a:solidFill>
                  <a:schemeClr val="bg1"/>
                </a:solidFill>
                <a:latin typeface="Cambria" panose="02040503050406030204" pitchFamily="18" charset="0"/>
                <a:ea typeface="Cambria" panose="02040503050406030204" pitchFamily="18" charset="0"/>
              </a:rPr>
              <a:t>D</a:t>
            </a:r>
            <a:r>
              <a:rPr lang="id-ID" sz="2000" dirty="0">
                <a:solidFill>
                  <a:schemeClr val="bg1"/>
                </a:solidFill>
                <a:latin typeface="Cambria" panose="02040503050406030204" pitchFamily="18" charset="0"/>
                <a:ea typeface="Cambria" panose="02040503050406030204" pitchFamily="18" charset="0"/>
              </a:rPr>
              <a:t>alam jaringan, komputer dapat berperan sebagai pusat layanan ataupun sebagai penerima layanan. Perbedaan peran komputer tersebut bergantung pada kebutuhan manusia sebagai penggunanya. Untuk melayani kebutuhan pengguna, terdapat dua model layanan jaringan komputer, yaitu model </a:t>
            </a:r>
            <a:r>
              <a:rPr lang="id-ID" sz="2000" i="1" dirty="0">
                <a:solidFill>
                  <a:schemeClr val="bg1"/>
                </a:solidFill>
                <a:latin typeface="Cambria" panose="02040503050406030204" pitchFamily="18" charset="0"/>
                <a:ea typeface="Cambria" panose="02040503050406030204" pitchFamily="18" charset="0"/>
              </a:rPr>
              <a:t>peer-to-peer</a:t>
            </a:r>
            <a:r>
              <a:rPr lang="id-ID" sz="2000" dirty="0">
                <a:solidFill>
                  <a:schemeClr val="bg1"/>
                </a:solidFill>
                <a:latin typeface="Cambria" panose="02040503050406030204" pitchFamily="18" charset="0"/>
                <a:ea typeface="Cambria" panose="02040503050406030204" pitchFamily="18" charset="0"/>
              </a:rPr>
              <a:t> dan klien-server. Penjelasannya dapat dilihat dengan memindai QR </a:t>
            </a:r>
            <a:r>
              <a:rPr lang="id-ID" sz="2000" i="1" dirty="0">
                <a:solidFill>
                  <a:schemeClr val="bg1"/>
                </a:solidFill>
                <a:latin typeface="Cambria" panose="02040503050406030204" pitchFamily="18" charset="0"/>
                <a:ea typeface="Cambria" panose="02040503050406030204" pitchFamily="18" charset="0"/>
              </a:rPr>
              <a:t>code</a:t>
            </a:r>
            <a:r>
              <a:rPr lang="id-ID" sz="2000" dirty="0">
                <a:solidFill>
                  <a:schemeClr val="bg1"/>
                </a:solidFill>
                <a:latin typeface="Cambria" panose="02040503050406030204" pitchFamily="18" charset="0"/>
                <a:ea typeface="Cambria" panose="02040503050406030204" pitchFamily="18" charset="0"/>
              </a:rPr>
              <a:t> di samping.</a:t>
            </a:r>
          </a:p>
        </p:txBody>
      </p:sp>
      <p:sp>
        <p:nvSpPr>
          <p:cNvPr id="2" name="Rectangle 1"/>
          <p:cNvSpPr/>
          <p:nvPr/>
        </p:nvSpPr>
        <p:spPr>
          <a:xfrm>
            <a:off x="1378370" y="3742963"/>
            <a:ext cx="2442653" cy="2180941"/>
          </a:xfrm>
          <a:prstGeom prst="rect">
            <a:avLst/>
          </a:prstGeom>
        </p:spPr>
        <p:style>
          <a:lnRef idx="2">
            <a:schemeClr val="accent4"/>
          </a:lnRef>
          <a:fillRef idx="1">
            <a:schemeClr val="lt1"/>
          </a:fillRef>
          <a:effectRef idx="0">
            <a:schemeClr val="accent4"/>
          </a:effectRef>
          <a:fontRef idx="minor">
            <a:schemeClr val="dk1"/>
          </a:fontRef>
        </p:style>
        <p:txBody>
          <a:bodyPr rtlCol="0" anchor="ctr"/>
          <a:lstStyle/>
          <a:p>
            <a:pPr algn="ctr"/>
            <a:r>
              <a:rPr lang="id-ID" dirty="0">
                <a:latin typeface="Cambria" panose="02040503050406030204" pitchFamily="18" charset="0"/>
                <a:ea typeface="Cambria" panose="02040503050406030204" pitchFamily="18" charset="0"/>
              </a:rPr>
              <a:t>QR code model </a:t>
            </a:r>
            <a:r>
              <a:rPr lang="id-ID" i="1" dirty="0">
                <a:latin typeface="Cambria" panose="02040503050406030204" pitchFamily="18" charset="0"/>
                <a:ea typeface="Cambria" panose="02040503050406030204" pitchFamily="18" charset="0"/>
              </a:rPr>
              <a:t>peer-to-peer</a:t>
            </a:r>
            <a:r>
              <a:rPr lang="id-ID" dirty="0">
                <a:latin typeface="Cambria" panose="02040503050406030204" pitchFamily="18" charset="0"/>
                <a:ea typeface="Cambria" panose="02040503050406030204" pitchFamily="18" charset="0"/>
              </a:rPr>
              <a:t> dan klien-server </a:t>
            </a:r>
          </a:p>
        </p:txBody>
      </p:sp>
      <p:grpSp>
        <p:nvGrpSpPr>
          <p:cNvPr id="6" name="Group 5"/>
          <p:cNvGrpSpPr/>
          <p:nvPr/>
        </p:nvGrpSpPr>
        <p:grpSpPr>
          <a:xfrm>
            <a:off x="838203" y="317167"/>
            <a:ext cx="6005657" cy="1261974"/>
            <a:chOff x="838203" y="317167"/>
            <a:chExt cx="6005657" cy="1261974"/>
          </a:xfrm>
        </p:grpSpPr>
        <p:sp>
          <p:nvSpPr>
            <p:cNvPr id="7" name="Google Shape;2838;p133"/>
            <p:cNvSpPr/>
            <p:nvPr/>
          </p:nvSpPr>
          <p:spPr>
            <a:xfrm>
              <a:off x="838203" y="317167"/>
              <a:ext cx="631323" cy="631140"/>
            </a:xfrm>
            <a:custGeom>
              <a:avLst/>
              <a:gdLst/>
              <a:ahLst/>
              <a:cxnLst/>
              <a:rect l="l" t="t" r="r" b="b"/>
              <a:pathLst>
                <a:path w="2688" h="2688" extrusionOk="0">
                  <a:moveTo>
                    <a:pt x="2688" y="1"/>
                  </a:moveTo>
                  <a:cubicBezTo>
                    <a:pt x="1205" y="1"/>
                    <a:pt x="1" y="1203"/>
                    <a:pt x="1" y="2688"/>
                  </a:cubicBezTo>
                  <a:lnTo>
                    <a:pt x="379" y="2688"/>
                  </a:lnTo>
                  <a:cubicBezTo>
                    <a:pt x="379" y="1411"/>
                    <a:pt x="1413" y="379"/>
                    <a:pt x="2688" y="379"/>
                  </a:cubicBezTo>
                  <a:lnTo>
                    <a:pt x="2688" y="1"/>
                  </a:lnTo>
                  <a:close/>
                </a:path>
              </a:pathLst>
            </a:custGeom>
            <a:solidFill>
              <a:srgbClr val="FFC000">
                <a:lumMod val="60000"/>
                <a:lumOff val="40000"/>
              </a:srgb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latin typeface="Calibri"/>
                <a:ea typeface="+mn-ea"/>
                <a:cs typeface="+mn-cs"/>
              </a:endParaRPr>
            </a:p>
          </p:txBody>
        </p:sp>
        <p:sp>
          <p:nvSpPr>
            <p:cNvPr id="8" name="Google Shape;2839;p133"/>
            <p:cNvSpPr/>
            <p:nvPr/>
          </p:nvSpPr>
          <p:spPr>
            <a:xfrm>
              <a:off x="1072599" y="551495"/>
              <a:ext cx="794088" cy="793619"/>
            </a:xfrm>
            <a:custGeom>
              <a:avLst/>
              <a:gdLst/>
              <a:ahLst/>
              <a:cxnLst/>
              <a:rect l="l" t="t" r="r" b="b"/>
              <a:pathLst>
                <a:path w="3381" h="3380" extrusionOk="0">
                  <a:moveTo>
                    <a:pt x="1690" y="0"/>
                  </a:moveTo>
                  <a:cubicBezTo>
                    <a:pt x="756" y="0"/>
                    <a:pt x="0" y="756"/>
                    <a:pt x="0" y="1690"/>
                  </a:cubicBezTo>
                  <a:cubicBezTo>
                    <a:pt x="0" y="2623"/>
                    <a:pt x="756" y="3379"/>
                    <a:pt x="1690" y="3379"/>
                  </a:cubicBezTo>
                  <a:cubicBezTo>
                    <a:pt x="2623" y="3379"/>
                    <a:pt x="3381" y="2623"/>
                    <a:pt x="3381" y="1690"/>
                  </a:cubicBezTo>
                  <a:cubicBezTo>
                    <a:pt x="3381" y="756"/>
                    <a:pt x="2623" y="0"/>
                    <a:pt x="1690" y="0"/>
                  </a:cubicBezTo>
                  <a:close/>
                </a:path>
              </a:pathLst>
            </a:custGeom>
            <a:solidFill>
              <a:srgbClr val="5B9BD5">
                <a:lumMod val="40000"/>
                <a:lumOff val="60000"/>
              </a:srgb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3600" kern="0" dirty="0">
                  <a:solidFill>
                    <a:prstClr val="black"/>
                  </a:solidFill>
                  <a:latin typeface="Cambria" panose="02040503050406030204" pitchFamily="18" charset="0"/>
                  <a:ea typeface="Cambria" panose="02040503050406030204" pitchFamily="18" charset="0"/>
                </a:rPr>
                <a:t>5</a:t>
              </a:r>
              <a:r>
                <a:rPr kumimoji="0" lang="en-US" sz="3600" b="0" i="0" u="none" strike="noStrike" kern="0" cap="none" spc="0" normalizeH="0" baseline="0" noProof="0" dirty="0" smtClean="0">
                  <a:ln>
                    <a:noFill/>
                  </a:ln>
                  <a:solidFill>
                    <a:prstClr val="black"/>
                  </a:solidFill>
                  <a:effectLst/>
                  <a:uLnTx/>
                  <a:uFillTx/>
                  <a:latin typeface="Cambria" panose="02040503050406030204" pitchFamily="18" charset="0"/>
                  <a:ea typeface="Cambria" panose="02040503050406030204" pitchFamily="18" charset="0"/>
                  <a:cs typeface="+mn-cs"/>
                </a:rPr>
                <a:t>.</a:t>
              </a:r>
              <a:endParaRPr kumimoji="0" sz="3600" b="0" i="0" u="none" strike="noStrike" kern="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endParaRPr>
            </a:p>
          </p:txBody>
        </p:sp>
        <p:sp>
          <p:nvSpPr>
            <p:cNvPr id="9" name="Google Shape;2840;p133"/>
            <p:cNvSpPr/>
            <p:nvPr/>
          </p:nvSpPr>
          <p:spPr>
            <a:xfrm>
              <a:off x="1469797" y="524871"/>
              <a:ext cx="5374063" cy="1054270"/>
            </a:xfrm>
            <a:custGeom>
              <a:avLst/>
              <a:gdLst>
                <a:gd name="connsiteX0" fmla="*/ 2798 w 12086"/>
                <a:gd name="connsiteY0" fmla="*/ 0 h 9998"/>
                <a:gd name="connsiteX1" fmla="*/ 1398 w 12086"/>
                <a:gd name="connsiteY1" fmla="*/ 4621 h 9998"/>
                <a:gd name="connsiteX2" fmla="*/ 0 w 12086"/>
                <a:gd name="connsiteY2" fmla="*/ 9242 h 9998"/>
                <a:gd name="connsiteX3" fmla="*/ 0 w 12086"/>
                <a:gd name="connsiteY3" fmla="*/ 9998 h 9998"/>
                <a:gd name="connsiteX4" fmla="*/ 832 w 12086"/>
                <a:gd name="connsiteY4" fmla="*/ 9242 h 9998"/>
                <a:gd name="connsiteX5" fmla="*/ 8591 w 12086"/>
                <a:gd name="connsiteY5" fmla="*/ 9242 h 9998"/>
                <a:gd name="connsiteX6" fmla="*/ 12086 w 12086"/>
                <a:gd name="connsiteY6" fmla="*/ 4559 h 9998"/>
                <a:gd name="connsiteX7" fmla="*/ 8556 w 12086"/>
                <a:gd name="connsiteY7" fmla="*/ 0 h 9998"/>
                <a:gd name="connsiteX8" fmla="*/ 2798 w 12086"/>
                <a:gd name="connsiteY8" fmla="*/ 0 h 9998"/>
                <a:gd name="connsiteX0" fmla="*/ 2315 w 10000"/>
                <a:gd name="connsiteY0" fmla="*/ 182 h 10182"/>
                <a:gd name="connsiteX1" fmla="*/ 1157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7108 w 10000"/>
                <a:gd name="connsiteY5" fmla="*/ 9426 h 10182"/>
                <a:gd name="connsiteX6" fmla="*/ 10000 w 10000"/>
                <a:gd name="connsiteY6" fmla="*/ 4742 h 10182"/>
                <a:gd name="connsiteX7" fmla="*/ 8947 w 10000"/>
                <a:gd name="connsiteY7" fmla="*/ 0 h 10182"/>
                <a:gd name="connsiteX8" fmla="*/ 2315 w 10000"/>
                <a:gd name="connsiteY8" fmla="*/ 182 h 10182"/>
                <a:gd name="connsiteX0" fmla="*/ 2315 w 10000"/>
                <a:gd name="connsiteY0" fmla="*/ 182 h 10182"/>
                <a:gd name="connsiteX1" fmla="*/ 1157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8995 w 10000"/>
                <a:gd name="connsiteY5" fmla="*/ 9517 h 10182"/>
                <a:gd name="connsiteX6" fmla="*/ 10000 w 10000"/>
                <a:gd name="connsiteY6" fmla="*/ 4742 h 10182"/>
                <a:gd name="connsiteX7" fmla="*/ 8947 w 10000"/>
                <a:gd name="connsiteY7" fmla="*/ 0 h 10182"/>
                <a:gd name="connsiteX8" fmla="*/ 2315 w 10000"/>
                <a:gd name="connsiteY8" fmla="*/ 182 h 10182"/>
                <a:gd name="connsiteX0" fmla="*/ 2315 w 10000"/>
                <a:gd name="connsiteY0" fmla="*/ 182 h 10182"/>
                <a:gd name="connsiteX1" fmla="*/ 1052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8995 w 10000"/>
                <a:gd name="connsiteY5" fmla="*/ 9517 h 10182"/>
                <a:gd name="connsiteX6" fmla="*/ 10000 w 10000"/>
                <a:gd name="connsiteY6" fmla="*/ 4742 h 10182"/>
                <a:gd name="connsiteX7" fmla="*/ 8947 w 10000"/>
                <a:gd name="connsiteY7" fmla="*/ 0 h 10182"/>
                <a:gd name="connsiteX8" fmla="*/ 2315 w 10000"/>
                <a:gd name="connsiteY8" fmla="*/ 182 h 10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00" h="10182" extrusionOk="0">
                  <a:moveTo>
                    <a:pt x="2315" y="182"/>
                  </a:moveTo>
                  <a:cubicBezTo>
                    <a:pt x="1675" y="182"/>
                    <a:pt x="1052" y="2251"/>
                    <a:pt x="1052" y="4804"/>
                  </a:cubicBezTo>
                  <a:cubicBezTo>
                    <a:pt x="1052" y="7357"/>
                    <a:pt x="639" y="9426"/>
                    <a:pt x="0" y="9426"/>
                  </a:cubicBezTo>
                  <a:lnTo>
                    <a:pt x="0" y="10182"/>
                  </a:lnTo>
                  <a:cubicBezTo>
                    <a:pt x="242" y="10182"/>
                    <a:pt x="480" y="9922"/>
                    <a:pt x="688" y="9426"/>
                  </a:cubicBezTo>
                  <a:lnTo>
                    <a:pt x="8995" y="9517"/>
                  </a:lnTo>
                  <a:cubicBezTo>
                    <a:pt x="9641" y="9517"/>
                    <a:pt x="10007" y="7319"/>
                    <a:pt x="10000" y="4742"/>
                  </a:cubicBezTo>
                  <a:cubicBezTo>
                    <a:pt x="9992" y="2193"/>
                    <a:pt x="9585" y="0"/>
                    <a:pt x="8947" y="0"/>
                  </a:cubicBezTo>
                  <a:lnTo>
                    <a:pt x="2315" y="182"/>
                  </a:lnTo>
                  <a:close/>
                </a:path>
              </a:pathLst>
            </a:custGeom>
            <a:solidFill>
              <a:srgbClr val="FFC000">
                <a:lumMod val="60000"/>
                <a:lumOff val="40000"/>
              </a:srgb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prstClr val="black"/>
                </a:solidFill>
                <a:effectLst/>
                <a:uLnTx/>
                <a:uFillTx/>
                <a:latin typeface="Calibri"/>
                <a:ea typeface="+mn-ea"/>
                <a:cs typeface="+mn-cs"/>
              </a:endParaRPr>
            </a:p>
          </p:txBody>
        </p:sp>
      </p:grpSp>
      <p:pic>
        <p:nvPicPr>
          <p:cNvPr id="10" name="Picture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sp>
        <p:nvSpPr>
          <p:cNvPr id="11" name="TextBox 10"/>
          <p:cNvSpPr txBox="1"/>
          <p:nvPr/>
        </p:nvSpPr>
        <p:spPr>
          <a:xfrm>
            <a:off x="2263885" y="722525"/>
            <a:ext cx="4711232" cy="584775"/>
          </a:xfrm>
          <a:prstGeom prst="rect">
            <a:avLst/>
          </a:prstGeom>
          <a:noFill/>
        </p:spPr>
        <p:txBody>
          <a:bodyPr wrap="square" rtlCol="0">
            <a:spAutoFit/>
          </a:bodyPr>
          <a:lstStyle/>
          <a:p>
            <a:pPr lvl="0"/>
            <a:r>
              <a:rPr lang="en-US" sz="3200">
                <a:solidFill>
                  <a:prstClr val="black"/>
                </a:solidFill>
                <a:latin typeface="Cambria" panose="02040503050406030204" pitchFamily="18" charset="0"/>
                <a:ea typeface="Cambria" panose="02040503050406030204" pitchFamily="18" charset="0"/>
              </a:rPr>
              <a:t>Model Layanan Jaringan </a:t>
            </a:r>
            <a:endParaRPr kumimoji="0" lang="en-US" sz="3200" b="0" i="0" u="none" strike="noStrike" kern="1200" cap="none" spc="0" normalizeH="0" baseline="0" noProof="0" dirty="0" smtClean="0">
              <a:ln>
                <a:noFill/>
              </a:ln>
              <a:solidFill>
                <a:prstClr val="black"/>
              </a:solidFill>
              <a:effectLst/>
              <a:uLnTx/>
              <a:uFillTx/>
              <a:latin typeface="Cambria" panose="02040503050406030204" pitchFamily="18" charset="0"/>
              <a:ea typeface="Cambria" panose="02040503050406030204" pitchFamily="18" charset="0"/>
            </a:endParaRPr>
          </a:p>
        </p:txBody>
      </p:sp>
      <p:sp>
        <p:nvSpPr>
          <p:cNvPr id="69" name="Google Shape;136;p19"/>
          <p:cNvSpPr/>
          <p:nvPr/>
        </p:nvSpPr>
        <p:spPr>
          <a:xfrm>
            <a:off x="1917387" y="2310452"/>
            <a:ext cx="274649" cy="262246"/>
          </a:xfrm>
          <a:custGeom>
            <a:avLst/>
            <a:gdLst/>
            <a:ahLst/>
            <a:cxnLst/>
            <a:rect l="l" t="t" r="r" b="b"/>
            <a:pathLst>
              <a:path w="15101" h="14419" fill="none" extrusionOk="0">
                <a:moveTo>
                  <a:pt x="7234" y="293"/>
                </a:moveTo>
                <a:lnTo>
                  <a:pt x="7234" y="293"/>
                </a:lnTo>
                <a:lnTo>
                  <a:pt x="7307" y="171"/>
                </a:lnTo>
                <a:lnTo>
                  <a:pt x="7380" y="74"/>
                </a:lnTo>
                <a:lnTo>
                  <a:pt x="7477" y="25"/>
                </a:lnTo>
                <a:lnTo>
                  <a:pt x="7550" y="1"/>
                </a:lnTo>
                <a:lnTo>
                  <a:pt x="7623" y="25"/>
                </a:lnTo>
                <a:lnTo>
                  <a:pt x="7721" y="74"/>
                </a:lnTo>
                <a:lnTo>
                  <a:pt x="7794" y="171"/>
                </a:lnTo>
                <a:lnTo>
                  <a:pt x="7867" y="293"/>
                </a:lnTo>
                <a:lnTo>
                  <a:pt x="9523" y="4092"/>
                </a:lnTo>
                <a:lnTo>
                  <a:pt x="9523" y="4092"/>
                </a:lnTo>
                <a:lnTo>
                  <a:pt x="9596" y="4214"/>
                </a:lnTo>
                <a:lnTo>
                  <a:pt x="9718" y="4360"/>
                </a:lnTo>
                <a:lnTo>
                  <a:pt x="9840" y="4482"/>
                </a:lnTo>
                <a:lnTo>
                  <a:pt x="9986" y="4604"/>
                </a:lnTo>
                <a:lnTo>
                  <a:pt x="10132" y="4701"/>
                </a:lnTo>
                <a:lnTo>
                  <a:pt x="10302" y="4774"/>
                </a:lnTo>
                <a:lnTo>
                  <a:pt x="10449" y="4847"/>
                </a:lnTo>
                <a:lnTo>
                  <a:pt x="10619" y="4872"/>
                </a:lnTo>
                <a:lnTo>
                  <a:pt x="14711" y="5286"/>
                </a:lnTo>
                <a:lnTo>
                  <a:pt x="14711" y="5286"/>
                </a:lnTo>
                <a:lnTo>
                  <a:pt x="14857" y="5310"/>
                </a:lnTo>
                <a:lnTo>
                  <a:pt x="14979" y="5359"/>
                </a:lnTo>
                <a:lnTo>
                  <a:pt x="15052" y="5407"/>
                </a:lnTo>
                <a:lnTo>
                  <a:pt x="15100" y="5505"/>
                </a:lnTo>
                <a:lnTo>
                  <a:pt x="15100" y="5578"/>
                </a:lnTo>
                <a:lnTo>
                  <a:pt x="15076" y="5675"/>
                </a:lnTo>
                <a:lnTo>
                  <a:pt x="15027" y="5773"/>
                </a:lnTo>
                <a:lnTo>
                  <a:pt x="14906" y="5895"/>
                </a:lnTo>
                <a:lnTo>
                  <a:pt x="11837" y="8622"/>
                </a:lnTo>
                <a:lnTo>
                  <a:pt x="11837" y="8622"/>
                </a:lnTo>
                <a:lnTo>
                  <a:pt x="11715" y="8744"/>
                </a:lnTo>
                <a:lnTo>
                  <a:pt x="11618" y="8890"/>
                </a:lnTo>
                <a:lnTo>
                  <a:pt x="11545" y="9061"/>
                </a:lnTo>
                <a:lnTo>
                  <a:pt x="11472" y="9231"/>
                </a:lnTo>
                <a:lnTo>
                  <a:pt x="11423" y="9402"/>
                </a:lnTo>
                <a:lnTo>
                  <a:pt x="11398" y="9572"/>
                </a:lnTo>
                <a:lnTo>
                  <a:pt x="11398" y="9743"/>
                </a:lnTo>
                <a:lnTo>
                  <a:pt x="11423" y="9913"/>
                </a:lnTo>
                <a:lnTo>
                  <a:pt x="12300" y="13956"/>
                </a:lnTo>
                <a:lnTo>
                  <a:pt x="12300" y="13956"/>
                </a:lnTo>
                <a:lnTo>
                  <a:pt x="12324" y="14102"/>
                </a:lnTo>
                <a:lnTo>
                  <a:pt x="12300" y="14200"/>
                </a:lnTo>
                <a:lnTo>
                  <a:pt x="12275" y="14297"/>
                </a:lnTo>
                <a:lnTo>
                  <a:pt x="12227" y="14370"/>
                </a:lnTo>
                <a:lnTo>
                  <a:pt x="12129" y="14394"/>
                </a:lnTo>
                <a:lnTo>
                  <a:pt x="12032" y="14419"/>
                </a:lnTo>
                <a:lnTo>
                  <a:pt x="11910" y="14370"/>
                </a:lnTo>
                <a:lnTo>
                  <a:pt x="11788" y="14321"/>
                </a:lnTo>
                <a:lnTo>
                  <a:pt x="8232" y="12227"/>
                </a:lnTo>
                <a:lnTo>
                  <a:pt x="8232" y="12227"/>
                </a:lnTo>
                <a:lnTo>
                  <a:pt x="8086" y="12154"/>
                </a:lnTo>
                <a:lnTo>
                  <a:pt x="7916" y="12105"/>
                </a:lnTo>
                <a:lnTo>
                  <a:pt x="7721" y="12081"/>
                </a:lnTo>
                <a:lnTo>
                  <a:pt x="7550" y="12081"/>
                </a:lnTo>
                <a:lnTo>
                  <a:pt x="7380" y="12081"/>
                </a:lnTo>
                <a:lnTo>
                  <a:pt x="7185" y="12105"/>
                </a:lnTo>
                <a:lnTo>
                  <a:pt x="7015" y="12154"/>
                </a:lnTo>
                <a:lnTo>
                  <a:pt x="6868" y="12227"/>
                </a:lnTo>
                <a:lnTo>
                  <a:pt x="3313" y="14321"/>
                </a:lnTo>
                <a:lnTo>
                  <a:pt x="3313" y="14321"/>
                </a:lnTo>
                <a:lnTo>
                  <a:pt x="3191" y="14370"/>
                </a:lnTo>
                <a:lnTo>
                  <a:pt x="3069" y="14419"/>
                </a:lnTo>
                <a:lnTo>
                  <a:pt x="2972" y="14394"/>
                </a:lnTo>
                <a:lnTo>
                  <a:pt x="2874" y="14370"/>
                </a:lnTo>
                <a:lnTo>
                  <a:pt x="2826" y="14297"/>
                </a:lnTo>
                <a:lnTo>
                  <a:pt x="2801" y="14200"/>
                </a:lnTo>
                <a:lnTo>
                  <a:pt x="2777" y="14102"/>
                </a:lnTo>
                <a:lnTo>
                  <a:pt x="2801" y="13956"/>
                </a:lnTo>
                <a:lnTo>
                  <a:pt x="3678" y="9913"/>
                </a:lnTo>
                <a:lnTo>
                  <a:pt x="3678" y="9913"/>
                </a:lnTo>
                <a:lnTo>
                  <a:pt x="3702" y="9743"/>
                </a:lnTo>
                <a:lnTo>
                  <a:pt x="3702" y="9572"/>
                </a:lnTo>
                <a:lnTo>
                  <a:pt x="3678" y="9402"/>
                </a:lnTo>
                <a:lnTo>
                  <a:pt x="3629" y="9231"/>
                </a:lnTo>
                <a:lnTo>
                  <a:pt x="3556" y="9061"/>
                </a:lnTo>
                <a:lnTo>
                  <a:pt x="3483" y="8890"/>
                </a:lnTo>
                <a:lnTo>
                  <a:pt x="3386" y="8744"/>
                </a:lnTo>
                <a:lnTo>
                  <a:pt x="3264" y="8622"/>
                </a:lnTo>
                <a:lnTo>
                  <a:pt x="195" y="5895"/>
                </a:lnTo>
                <a:lnTo>
                  <a:pt x="195" y="5895"/>
                </a:lnTo>
                <a:lnTo>
                  <a:pt x="73" y="5773"/>
                </a:lnTo>
                <a:lnTo>
                  <a:pt x="25" y="5675"/>
                </a:lnTo>
                <a:lnTo>
                  <a:pt x="0" y="5578"/>
                </a:lnTo>
                <a:lnTo>
                  <a:pt x="0" y="5505"/>
                </a:lnTo>
                <a:lnTo>
                  <a:pt x="49" y="5407"/>
                </a:lnTo>
                <a:lnTo>
                  <a:pt x="122" y="5359"/>
                </a:lnTo>
                <a:lnTo>
                  <a:pt x="244" y="5310"/>
                </a:lnTo>
                <a:lnTo>
                  <a:pt x="390" y="5286"/>
                </a:lnTo>
                <a:lnTo>
                  <a:pt x="4482" y="4872"/>
                </a:lnTo>
                <a:lnTo>
                  <a:pt x="4482" y="4872"/>
                </a:lnTo>
                <a:lnTo>
                  <a:pt x="4652" y="4847"/>
                </a:lnTo>
                <a:lnTo>
                  <a:pt x="4798" y="4774"/>
                </a:lnTo>
                <a:lnTo>
                  <a:pt x="4969" y="4701"/>
                </a:lnTo>
                <a:lnTo>
                  <a:pt x="5115" y="4604"/>
                </a:lnTo>
                <a:lnTo>
                  <a:pt x="5261" y="4482"/>
                </a:lnTo>
                <a:lnTo>
                  <a:pt x="5383" y="4360"/>
                </a:lnTo>
                <a:lnTo>
                  <a:pt x="5505" y="4214"/>
                </a:lnTo>
                <a:lnTo>
                  <a:pt x="5578" y="4092"/>
                </a:lnTo>
                <a:lnTo>
                  <a:pt x="7234" y="293"/>
                </a:lnTo>
                <a:close/>
              </a:path>
            </a:pathLst>
          </a:custGeom>
          <a:solidFill>
            <a:schemeClr val="accent2"/>
          </a:solidFill>
          <a:ln w="38100" cap="rnd" cmpd="sng">
            <a:solidFill>
              <a:schemeClr val="accent4">
                <a:lumMod val="60000"/>
                <a:lumOff val="40000"/>
              </a:schemeClr>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 name="Google Shape;137;p19"/>
          <p:cNvSpPr/>
          <p:nvPr/>
        </p:nvSpPr>
        <p:spPr>
          <a:xfrm rot="2697359">
            <a:off x="802350" y="1706274"/>
            <a:ext cx="416923" cy="398094"/>
          </a:xfrm>
          <a:custGeom>
            <a:avLst/>
            <a:gdLst/>
            <a:ahLst/>
            <a:cxnLst/>
            <a:rect l="l" t="t" r="r" b="b"/>
            <a:pathLst>
              <a:path w="15101" h="14419" fill="none" extrusionOk="0">
                <a:moveTo>
                  <a:pt x="7234" y="293"/>
                </a:moveTo>
                <a:lnTo>
                  <a:pt x="7234" y="293"/>
                </a:lnTo>
                <a:lnTo>
                  <a:pt x="7307" y="171"/>
                </a:lnTo>
                <a:lnTo>
                  <a:pt x="7380" y="74"/>
                </a:lnTo>
                <a:lnTo>
                  <a:pt x="7477" y="25"/>
                </a:lnTo>
                <a:lnTo>
                  <a:pt x="7550" y="1"/>
                </a:lnTo>
                <a:lnTo>
                  <a:pt x="7623" y="25"/>
                </a:lnTo>
                <a:lnTo>
                  <a:pt x="7721" y="74"/>
                </a:lnTo>
                <a:lnTo>
                  <a:pt x="7794" y="171"/>
                </a:lnTo>
                <a:lnTo>
                  <a:pt x="7867" y="293"/>
                </a:lnTo>
                <a:lnTo>
                  <a:pt x="9523" y="4092"/>
                </a:lnTo>
                <a:lnTo>
                  <a:pt x="9523" y="4092"/>
                </a:lnTo>
                <a:lnTo>
                  <a:pt x="9596" y="4214"/>
                </a:lnTo>
                <a:lnTo>
                  <a:pt x="9718" y="4360"/>
                </a:lnTo>
                <a:lnTo>
                  <a:pt x="9840" y="4482"/>
                </a:lnTo>
                <a:lnTo>
                  <a:pt x="9986" y="4604"/>
                </a:lnTo>
                <a:lnTo>
                  <a:pt x="10132" y="4701"/>
                </a:lnTo>
                <a:lnTo>
                  <a:pt x="10302" y="4774"/>
                </a:lnTo>
                <a:lnTo>
                  <a:pt x="10449" y="4847"/>
                </a:lnTo>
                <a:lnTo>
                  <a:pt x="10619" y="4872"/>
                </a:lnTo>
                <a:lnTo>
                  <a:pt x="14711" y="5286"/>
                </a:lnTo>
                <a:lnTo>
                  <a:pt x="14711" y="5286"/>
                </a:lnTo>
                <a:lnTo>
                  <a:pt x="14857" y="5310"/>
                </a:lnTo>
                <a:lnTo>
                  <a:pt x="14979" y="5359"/>
                </a:lnTo>
                <a:lnTo>
                  <a:pt x="15052" y="5407"/>
                </a:lnTo>
                <a:lnTo>
                  <a:pt x="15100" y="5505"/>
                </a:lnTo>
                <a:lnTo>
                  <a:pt x="15100" y="5578"/>
                </a:lnTo>
                <a:lnTo>
                  <a:pt x="15076" y="5675"/>
                </a:lnTo>
                <a:lnTo>
                  <a:pt x="15027" y="5773"/>
                </a:lnTo>
                <a:lnTo>
                  <a:pt x="14906" y="5895"/>
                </a:lnTo>
                <a:lnTo>
                  <a:pt x="11837" y="8622"/>
                </a:lnTo>
                <a:lnTo>
                  <a:pt x="11837" y="8622"/>
                </a:lnTo>
                <a:lnTo>
                  <a:pt x="11715" y="8744"/>
                </a:lnTo>
                <a:lnTo>
                  <a:pt x="11618" y="8890"/>
                </a:lnTo>
                <a:lnTo>
                  <a:pt x="11545" y="9061"/>
                </a:lnTo>
                <a:lnTo>
                  <a:pt x="11472" y="9231"/>
                </a:lnTo>
                <a:lnTo>
                  <a:pt x="11423" y="9402"/>
                </a:lnTo>
                <a:lnTo>
                  <a:pt x="11398" y="9572"/>
                </a:lnTo>
                <a:lnTo>
                  <a:pt x="11398" y="9743"/>
                </a:lnTo>
                <a:lnTo>
                  <a:pt x="11423" y="9913"/>
                </a:lnTo>
                <a:lnTo>
                  <a:pt x="12300" y="13956"/>
                </a:lnTo>
                <a:lnTo>
                  <a:pt x="12300" y="13956"/>
                </a:lnTo>
                <a:lnTo>
                  <a:pt x="12324" y="14102"/>
                </a:lnTo>
                <a:lnTo>
                  <a:pt x="12300" y="14200"/>
                </a:lnTo>
                <a:lnTo>
                  <a:pt x="12275" y="14297"/>
                </a:lnTo>
                <a:lnTo>
                  <a:pt x="12227" y="14370"/>
                </a:lnTo>
                <a:lnTo>
                  <a:pt x="12129" y="14394"/>
                </a:lnTo>
                <a:lnTo>
                  <a:pt x="12032" y="14419"/>
                </a:lnTo>
                <a:lnTo>
                  <a:pt x="11910" y="14370"/>
                </a:lnTo>
                <a:lnTo>
                  <a:pt x="11788" y="14321"/>
                </a:lnTo>
                <a:lnTo>
                  <a:pt x="8232" y="12227"/>
                </a:lnTo>
                <a:lnTo>
                  <a:pt x="8232" y="12227"/>
                </a:lnTo>
                <a:lnTo>
                  <a:pt x="8086" y="12154"/>
                </a:lnTo>
                <a:lnTo>
                  <a:pt x="7916" y="12105"/>
                </a:lnTo>
                <a:lnTo>
                  <a:pt x="7721" y="12081"/>
                </a:lnTo>
                <a:lnTo>
                  <a:pt x="7550" y="12081"/>
                </a:lnTo>
                <a:lnTo>
                  <a:pt x="7380" y="12081"/>
                </a:lnTo>
                <a:lnTo>
                  <a:pt x="7185" y="12105"/>
                </a:lnTo>
                <a:lnTo>
                  <a:pt x="7015" y="12154"/>
                </a:lnTo>
                <a:lnTo>
                  <a:pt x="6868" y="12227"/>
                </a:lnTo>
                <a:lnTo>
                  <a:pt x="3313" y="14321"/>
                </a:lnTo>
                <a:lnTo>
                  <a:pt x="3313" y="14321"/>
                </a:lnTo>
                <a:lnTo>
                  <a:pt x="3191" y="14370"/>
                </a:lnTo>
                <a:lnTo>
                  <a:pt x="3069" y="14419"/>
                </a:lnTo>
                <a:lnTo>
                  <a:pt x="2972" y="14394"/>
                </a:lnTo>
                <a:lnTo>
                  <a:pt x="2874" y="14370"/>
                </a:lnTo>
                <a:lnTo>
                  <a:pt x="2826" y="14297"/>
                </a:lnTo>
                <a:lnTo>
                  <a:pt x="2801" y="14200"/>
                </a:lnTo>
                <a:lnTo>
                  <a:pt x="2777" y="14102"/>
                </a:lnTo>
                <a:lnTo>
                  <a:pt x="2801" y="13956"/>
                </a:lnTo>
                <a:lnTo>
                  <a:pt x="3678" y="9913"/>
                </a:lnTo>
                <a:lnTo>
                  <a:pt x="3678" y="9913"/>
                </a:lnTo>
                <a:lnTo>
                  <a:pt x="3702" y="9743"/>
                </a:lnTo>
                <a:lnTo>
                  <a:pt x="3702" y="9572"/>
                </a:lnTo>
                <a:lnTo>
                  <a:pt x="3678" y="9402"/>
                </a:lnTo>
                <a:lnTo>
                  <a:pt x="3629" y="9231"/>
                </a:lnTo>
                <a:lnTo>
                  <a:pt x="3556" y="9061"/>
                </a:lnTo>
                <a:lnTo>
                  <a:pt x="3483" y="8890"/>
                </a:lnTo>
                <a:lnTo>
                  <a:pt x="3386" y="8744"/>
                </a:lnTo>
                <a:lnTo>
                  <a:pt x="3264" y="8622"/>
                </a:lnTo>
                <a:lnTo>
                  <a:pt x="195" y="5895"/>
                </a:lnTo>
                <a:lnTo>
                  <a:pt x="195" y="5895"/>
                </a:lnTo>
                <a:lnTo>
                  <a:pt x="73" y="5773"/>
                </a:lnTo>
                <a:lnTo>
                  <a:pt x="25" y="5675"/>
                </a:lnTo>
                <a:lnTo>
                  <a:pt x="0" y="5578"/>
                </a:lnTo>
                <a:lnTo>
                  <a:pt x="0" y="5505"/>
                </a:lnTo>
                <a:lnTo>
                  <a:pt x="49" y="5407"/>
                </a:lnTo>
                <a:lnTo>
                  <a:pt x="122" y="5359"/>
                </a:lnTo>
                <a:lnTo>
                  <a:pt x="244" y="5310"/>
                </a:lnTo>
                <a:lnTo>
                  <a:pt x="390" y="5286"/>
                </a:lnTo>
                <a:lnTo>
                  <a:pt x="4482" y="4872"/>
                </a:lnTo>
                <a:lnTo>
                  <a:pt x="4482" y="4872"/>
                </a:lnTo>
                <a:lnTo>
                  <a:pt x="4652" y="4847"/>
                </a:lnTo>
                <a:lnTo>
                  <a:pt x="4798" y="4774"/>
                </a:lnTo>
                <a:lnTo>
                  <a:pt x="4969" y="4701"/>
                </a:lnTo>
                <a:lnTo>
                  <a:pt x="5115" y="4604"/>
                </a:lnTo>
                <a:lnTo>
                  <a:pt x="5261" y="4482"/>
                </a:lnTo>
                <a:lnTo>
                  <a:pt x="5383" y="4360"/>
                </a:lnTo>
                <a:lnTo>
                  <a:pt x="5505" y="4214"/>
                </a:lnTo>
                <a:lnTo>
                  <a:pt x="5578" y="4092"/>
                </a:lnTo>
                <a:lnTo>
                  <a:pt x="7234" y="293"/>
                </a:lnTo>
                <a:close/>
              </a:path>
            </a:pathLst>
          </a:custGeom>
          <a:solidFill>
            <a:schemeClr val="accent2"/>
          </a:solidFill>
          <a:ln w="38100" cap="rnd" cmpd="sng">
            <a:solidFill>
              <a:schemeClr val="accent4">
                <a:lumMod val="60000"/>
                <a:lumOff val="40000"/>
              </a:schemeClr>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 name="Google Shape;138;p19"/>
          <p:cNvSpPr/>
          <p:nvPr/>
        </p:nvSpPr>
        <p:spPr>
          <a:xfrm>
            <a:off x="2596723" y="3400698"/>
            <a:ext cx="167017" cy="159510"/>
          </a:xfrm>
          <a:custGeom>
            <a:avLst/>
            <a:gdLst/>
            <a:ahLst/>
            <a:cxnLst/>
            <a:rect l="l" t="t" r="r" b="b"/>
            <a:pathLst>
              <a:path w="15101" h="14419" fill="none" extrusionOk="0">
                <a:moveTo>
                  <a:pt x="7234" y="293"/>
                </a:moveTo>
                <a:lnTo>
                  <a:pt x="7234" y="293"/>
                </a:lnTo>
                <a:lnTo>
                  <a:pt x="7307" y="171"/>
                </a:lnTo>
                <a:lnTo>
                  <a:pt x="7380" y="74"/>
                </a:lnTo>
                <a:lnTo>
                  <a:pt x="7477" y="25"/>
                </a:lnTo>
                <a:lnTo>
                  <a:pt x="7550" y="1"/>
                </a:lnTo>
                <a:lnTo>
                  <a:pt x="7623" y="25"/>
                </a:lnTo>
                <a:lnTo>
                  <a:pt x="7721" y="74"/>
                </a:lnTo>
                <a:lnTo>
                  <a:pt x="7794" y="171"/>
                </a:lnTo>
                <a:lnTo>
                  <a:pt x="7867" y="293"/>
                </a:lnTo>
                <a:lnTo>
                  <a:pt x="9523" y="4092"/>
                </a:lnTo>
                <a:lnTo>
                  <a:pt x="9523" y="4092"/>
                </a:lnTo>
                <a:lnTo>
                  <a:pt x="9596" y="4214"/>
                </a:lnTo>
                <a:lnTo>
                  <a:pt x="9718" y="4360"/>
                </a:lnTo>
                <a:lnTo>
                  <a:pt x="9840" y="4482"/>
                </a:lnTo>
                <a:lnTo>
                  <a:pt x="9986" y="4604"/>
                </a:lnTo>
                <a:lnTo>
                  <a:pt x="10132" y="4701"/>
                </a:lnTo>
                <a:lnTo>
                  <a:pt x="10302" y="4774"/>
                </a:lnTo>
                <a:lnTo>
                  <a:pt x="10449" y="4847"/>
                </a:lnTo>
                <a:lnTo>
                  <a:pt x="10619" y="4872"/>
                </a:lnTo>
                <a:lnTo>
                  <a:pt x="14711" y="5286"/>
                </a:lnTo>
                <a:lnTo>
                  <a:pt x="14711" y="5286"/>
                </a:lnTo>
                <a:lnTo>
                  <a:pt x="14857" y="5310"/>
                </a:lnTo>
                <a:lnTo>
                  <a:pt x="14979" y="5359"/>
                </a:lnTo>
                <a:lnTo>
                  <a:pt x="15052" y="5407"/>
                </a:lnTo>
                <a:lnTo>
                  <a:pt x="15100" y="5505"/>
                </a:lnTo>
                <a:lnTo>
                  <a:pt x="15100" y="5578"/>
                </a:lnTo>
                <a:lnTo>
                  <a:pt x="15076" y="5675"/>
                </a:lnTo>
                <a:lnTo>
                  <a:pt x="15027" y="5773"/>
                </a:lnTo>
                <a:lnTo>
                  <a:pt x="14906" y="5895"/>
                </a:lnTo>
                <a:lnTo>
                  <a:pt x="11837" y="8622"/>
                </a:lnTo>
                <a:lnTo>
                  <a:pt x="11837" y="8622"/>
                </a:lnTo>
                <a:lnTo>
                  <a:pt x="11715" y="8744"/>
                </a:lnTo>
                <a:lnTo>
                  <a:pt x="11618" y="8890"/>
                </a:lnTo>
                <a:lnTo>
                  <a:pt x="11545" y="9061"/>
                </a:lnTo>
                <a:lnTo>
                  <a:pt x="11472" y="9231"/>
                </a:lnTo>
                <a:lnTo>
                  <a:pt x="11423" y="9402"/>
                </a:lnTo>
                <a:lnTo>
                  <a:pt x="11398" y="9572"/>
                </a:lnTo>
                <a:lnTo>
                  <a:pt x="11398" y="9743"/>
                </a:lnTo>
                <a:lnTo>
                  <a:pt x="11423" y="9913"/>
                </a:lnTo>
                <a:lnTo>
                  <a:pt x="12300" y="13956"/>
                </a:lnTo>
                <a:lnTo>
                  <a:pt x="12300" y="13956"/>
                </a:lnTo>
                <a:lnTo>
                  <a:pt x="12324" y="14102"/>
                </a:lnTo>
                <a:lnTo>
                  <a:pt x="12300" y="14200"/>
                </a:lnTo>
                <a:lnTo>
                  <a:pt x="12275" y="14297"/>
                </a:lnTo>
                <a:lnTo>
                  <a:pt x="12227" y="14370"/>
                </a:lnTo>
                <a:lnTo>
                  <a:pt x="12129" y="14394"/>
                </a:lnTo>
                <a:lnTo>
                  <a:pt x="12032" y="14419"/>
                </a:lnTo>
                <a:lnTo>
                  <a:pt x="11910" y="14370"/>
                </a:lnTo>
                <a:lnTo>
                  <a:pt x="11788" y="14321"/>
                </a:lnTo>
                <a:lnTo>
                  <a:pt x="8232" y="12227"/>
                </a:lnTo>
                <a:lnTo>
                  <a:pt x="8232" y="12227"/>
                </a:lnTo>
                <a:lnTo>
                  <a:pt x="8086" y="12154"/>
                </a:lnTo>
                <a:lnTo>
                  <a:pt x="7916" y="12105"/>
                </a:lnTo>
                <a:lnTo>
                  <a:pt x="7721" y="12081"/>
                </a:lnTo>
                <a:lnTo>
                  <a:pt x="7550" y="12081"/>
                </a:lnTo>
                <a:lnTo>
                  <a:pt x="7380" y="12081"/>
                </a:lnTo>
                <a:lnTo>
                  <a:pt x="7185" y="12105"/>
                </a:lnTo>
                <a:lnTo>
                  <a:pt x="7015" y="12154"/>
                </a:lnTo>
                <a:lnTo>
                  <a:pt x="6868" y="12227"/>
                </a:lnTo>
                <a:lnTo>
                  <a:pt x="3313" y="14321"/>
                </a:lnTo>
                <a:lnTo>
                  <a:pt x="3313" y="14321"/>
                </a:lnTo>
                <a:lnTo>
                  <a:pt x="3191" y="14370"/>
                </a:lnTo>
                <a:lnTo>
                  <a:pt x="3069" y="14419"/>
                </a:lnTo>
                <a:lnTo>
                  <a:pt x="2972" y="14394"/>
                </a:lnTo>
                <a:lnTo>
                  <a:pt x="2874" y="14370"/>
                </a:lnTo>
                <a:lnTo>
                  <a:pt x="2826" y="14297"/>
                </a:lnTo>
                <a:lnTo>
                  <a:pt x="2801" y="14200"/>
                </a:lnTo>
                <a:lnTo>
                  <a:pt x="2777" y="14102"/>
                </a:lnTo>
                <a:lnTo>
                  <a:pt x="2801" y="13956"/>
                </a:lnTo>
                <a:lnTo>
                  <a:pt x="3678" y="9913"/>
                </a:lnTo>
                <a:lnTo>
                  <a:pt x="3678" y="9913"/>
                </a:lnTo>
                <a:lnTo>
                  <a:pt x="3702" y="9743"/>
                </a:lnTo>
                <a:lnTo>
                  <a:pt x="3702" y="9572"/>
                </a:lnTo>
                <a:lnTo>
                  <a:pt x="3678" y="9402"/>
                </a:lnTo>
                <a:lnTo>
                  <a:pt x="3629" y="9231"/>
                </a:lnTo>
                <a:lnTo>
                  <a:pt x="3556" y="9061"/>
                </a:lnTo>
                <a:lnTo>
                  <a:pt x="3483" y="8890"/>
                </a:lnTo>
                <a:lnTo>
                  <a:pt x="3386" y="8744"/>
                </a:lnTo>
                <a:lnTo>
                  <a:pt x="3264" y="8622"/>
                </a:lnTo>
                <a:lnTo>
                  <a:pt x="195" y="5895"/>
                </a:lnTo>
                <a:lnTo>
                  <a:pt x="195" y="5895"/>
                </a:lnTo>
                <a:lnTo>
                  <a:pt x="73" y="5773"/>
                </a:lnTo>
                <a:lnTo>
                  <a:pt x="25" y="5675"/>
                </a:lnTo>
                <a:lnTo>
                  <a:pt x="0" y="5578"/>
                </a:lnTo>
                <a:lnTo>
                  <a:pt x="0" y="5505"/>
                </a:lnTo>
                <a:lnTo>
                  <a:pt x="49" y="5407"/>
                </a:lnTo>
                <a:lnTo>
                  <a:pt x="122" y="5359"/>
                </a:lnTo>
                <a:lnTo>
                  <a:pt x="244" y="5310"/>
                </a:lnTo>
                <a:lnTo>
                  <a:pt x="390" y="5286"/>
                </a:lnTo>
                <a:lnTo>
                  <a:pt x="4482" y="4872"/>
                </a:lnTo>
                <a:lnTo>
                  <a:pt x="4482" y="4872"/>
                </a:lnTo>
                <a:lnTo>
                  <a:pt x="4652" y="4847"/>
                </a:lnTo>
                <a:lnTo>
                  <a:pt x="4798" y="4774"/>
                </a:lnTo>
                <a:lnTo>
                  <a:pt x="4969" y="4701"/>
                </a:lnTo>
                <a:lnTo>
                  <a:pt x="5115" y="4604"/>
                </a:lnTo>
                <a:lnTo>
                  <a:pt x="5261" y="4482"/>
                </a:lnTo>
                <a:lnTo>
                  <a:pt x="5383" y="4360"/>
                </a:lnTo>
                <a:lnTo>
                  <a:pt x="5505" y="4214"/>
                </a:lnTo>
                <a:lnTo>
                  <a:pt x="5578" y="4092"/>
                </a:lnTo>
                <a:lnTo>
                  <a:pt x="7234" y="293"/>
                </a:lnTo>
                <a:close/>
              </a:path>
            </a:pathLst>
          </a:custGeom>
          <a:solidFill>
            <a:schemeClr val="accent2"/>
          </a:solidFill>
          <a:ln w="38100" cap="rnd" cmpd="sng">
            <a:solidFill>
              <a:schemeClr val="accent4">
                <a:lumMod val="60000"/>
                <a:lumOff val="40000"/>
              </a:schemeClr>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 name="Google Shape;139;p19"/>
          <p:cNvSpPr/>
          <p:nvPr/>
        </p:nvSpPr>
        <p:spPr>
          <a:xfrm rot="1279940">
            <a:off x="1575203" y="1863619"/>
            <a:ext cx="166981" cy="159499"/>
          </a:xfrm>
          <a:custGeom>
            <a:avLst/>
            <a:gdLst/>
            <a:ahLst/>
            <a:cxnLst/>
            <a:rect l="l" t="t" r="r" b="b"/>
            <a:pathLst>
              <a:path w="15101" h="14419" fill="none" extrusionOk="0">
                <a:moveTo>
                  <a:pt x="7234" y="293"/>
                </a:moveTo>
                <a:lnTo>
                  <a:pt x="7234" y="293"/>
                </a:lnTo>
                <a:lnTo>
                  <a:pt x="7307" y="171"/>
                </a:lnTo>
                <a:lnTo>
                  <a:pt x="7380" y="74"/>
                </a:lnTo>
                <a:lnTo>
                  <a:pt x="7477" y="25"/>
                </a:lnTo>
                <a:lnTo>
                  <a:pt x="7550" y="1"/>
                </a:lnTo>
                <a:lnTo>
                  <a:pt x="7623" y="25"/>
                </a:lnTo>
                <a:lnTo>
                  <a:pt x="7721" y="74"/>
                </a:lnTo>
                <a:lnTo>
                  <a:pt x="7794" y="171"/>
                </a:lnTo>
                <a:lnTo>
                  <a:pt x="7867" y="293"/>
                </a:lnTo>
                <a:lnTo>
                  <a:pt x="9523" y="4092"/>
                </a:lnTo>
                <a:lnTo>
                  <a:pt x="9523" y="4092"/>
                </a:lnTo>
                <a:lnTo>
                  <a:pt x="9596" y="4214"/>
                </a:lnTo>
                <a:lnTo>
                  <a:pt x="9718" y="4360"/>
                </a:lnTo>
                <a:lnTo>
                  <a:pt x="9840" y="4482"/>
                </a:lnTo>
                <a:lnTo>
                  <a:pt x="9986" y="4604"/>
                </a:lnTo>
                <a:lnTo>
                  <a:pt x="10132" y="4701"/>
                </a:lnTo>
                <a:lnTo>
                  <a:pt x="10302" y="4774"/>
                </a:lnTo>
                <a:lnTo>
                  <a:pt x="10449" y="4847"/>
                </a:lnTo>
                <a:lnTo>
                  <a:pt x="10619" y="4872"/>
                </a:lnTo>
                <a:lnTo>
                  <a:pt x="14711" y="5286"/>
                </a:lnTo>
                <a:lnTo>
                  <a:pt x="14711" y="5286"/>
                </a:lnTo>
                <a:lnTo>
                  <a:pt x="14857" y="5310"/>
                </a:lnTo>
                <a:lnTo>
                  <a:pt x="14979" y="5359"/>
                </a:lnTo>
                <a:lnTo>
                  <a:pt x="15052" y="5407"/>
                </a:lnTo>
                <a:lnTo>
                  <a:pt x="15100" y="5505"/>
                </a:lnTo>
                <a:lnTo>
                  <a:pt x="15100" y="5578"/>
                </a:lnTo>
                <a:lnTo>
                  <a:pt x="15076" y="5675"/>
                </a:lnTo>
                <a:lnTo>
                  <a:pt x="15027" y="5773"/>
                </a:lnTo>
                <a:lnTo>
                  <a:pt x="14906" y="5895"/>
                </a:lnTo>
                <a:lnTo>
                  <a:pt x="11837" y="8622"/>
                </a:lnTo>
                <a:lnTo>
                  <a:pt x="11837" y="8622"/>
                </a:lnTo>
                <a:lnTo>
                  <a:pt x="11715" y="8744"/>
                </a:lnTo>
                <a:lnTo>
                  <a:pt x="11618" y="8890"/>
                </a:lnTo>
                <a:lnTo>
                  <a:pt x="11545" y="9061"/>
                </a:lnTo>
                <a:lnTo>
                  <a:pt x="11472" y="9231"/>
                </a:lnTo>
                <a:lnTo>
                  <a:pt x="11423" y="9402"/>
                </a:lnTo>
                <a:lnTo>
                  <a:pt x="11398" y="9572"/>
                </a:lnTo>
                <a:lnTo>
                  <a:pt x="11398" y="9743"/>
                </a:lnTo>
                <a:lnTo>
                  <a:pt x="11423" y="9913"/>
                </a:lnTo>
                <a:lnTo>
                  <a:pt x="12300" y="13956"/>
                </a:lnTo>
                <a:lnTo>
                  <a:pt x="12300" y="13956"/>
                </a:lnTo>
                <a:lnTo>
                  <a:pt x="12324" y="14102"/>
                </a:lnTo>
                <a:lnTo>
                  <a:pt x="12300" y="14200"/>
                </a:lnTo>
                <a:lnTo>
                  <a:pt x="12275" y="14297"/>
                </a:lnTo>
                <a:lnTo>
                  <a:pt x="12227" y="14370"/>
                </a:lnTo>
                <a:lnTo>
                  <a:pt x="12129" y="14394"/>
                </a:lnTo>
                <a:lnTo>
                  <a:pt x="12032" y="14419"/>
                </a:lnTo>
                <a:lnTo>
                  <a:pt x="11910" y="14370"/>
                </a:lnTo>
                <a:lnTo>
                  <a:pt x="11788" y="14321"/>
                </a:lnTo>
                <a:lnTo>
                  <a:pt x="8232" y="12227"/>
                </a:lnTo>
                <a:lnTo>
                  <a:pt x="8232" y="12227"/>
                </a:lnTo>
                <a:lnTo>
                  <a:pt x="8086" y="12154"/>
                </a:lnTo>
                <a:lnTo>
                  <a:pt x="7916" y="12105"/>
                </a:lnTo>
                <a:lnTo>
                  <a:pt x="7721" y="12081"/>
                </a:lnTo>
                <a:lnTo>
                  <a:pt x="7550" y="12081"/>
                </a:lnTo>
                <a:lnTo>
                  <a:pt x="7380" y="12081"/>
                </a:lnTo>
                <a:lnTo>
                  <a:pt x="7185" y="12105"/>
                </a:lnTo>
                <a:lnTo>
                  <a:pt x="7015" y="12154"/>
                </a:lnTo>
                <a:lnTo>
                  <a:pt x="6868" y="12227"/>
                </a:lnTo>
                <a:lnTo>
                  <a:pt x="3313" y="14321"/>
                </a:lnTo>
                <a:lnTo>
                  <a:pt x="3313" y="14321"/>
                </a:lnTo>
                <a:lnTo>
                  <a:pt x="3191" y="14370"/>
                </a:lnTo>
                <a:lnTo>
                  <a:pt x="3069" y="14419"/>
                </a:lnTo>
                <a:lnTo>
                  <a:pt x="2972" y="14394"/>
                </a:lnTo>
                <a:lnTo>
                  <a:pt x="2874" y="14370"/>
                </a:lnTo>
                <a:lnTo>
                  <a:pt x="2826" y="14297"/>
                </a:lnTo>
                <a:lnTo>
                  <a:pt x="2801" y="14200"/>
                </a:lnTo>
                <a:lnTo>
                  <a:pt x="2777" y="14102"/>
                </a:lnTo>
                <a:lnTo>
                  <a:pt x="2801" y="13956"/>
                </a:lnTo>
                <a:lnTo>
                  <a:pt x="3678" y="9913"/>
                </a:lnTo>
                <a:lnTo>
                  <a:pt x="3678" y="9913"/>
                </a:lnTo>
                <a:lnTo>
                  <a:pt x="3702" y="9743"/>
                </a:lnTo>
                <a:lnTo>
                  <a:pt x="3702" y="9572"/>
                </a:lnTo>
                <a:lnTo>
                  <a:pt x="3678" y="9402"/>
                </a:lnTo>
                <a:lnTo>
                  <a:pt x="3629" y="9231"/>
                </a:lnTo>
                <a:lnTo>
                  <a:pt x="3556" y="9061"/>
                </a:lnTo>
                <a:lnTo>
                  <a:pt x="3483" y="8890"/>
                </a:lnTo>
                <a:lnTo>
                  <a:pt x="3386" y="8744"/>
                </a:lnTo>
                <a:lnTo>
                  <a:pt x="3264" y="8622"/>
                </a:lnTo>
                <a:lnTo>
                  <a:pt x="195" y="5895"/>
                </a:lnTo>
                <a:lnTo>
                  <a:pt x="195" y="5895"/>
                </a:lnTo>
                <a:lnTo>
                  <a:pt x="73" y="5773"/>
                </a:lnTo>
                <a:lnTo>
                  <a:pt x="25" y="5675"/>
                </a:lnTo>
                <a:lnTo>
                  <a:pt x="0" y="5578"/>
                </a:lnTo>
                <a:lnTo>
                  <a:pt x="0" y="5505"/>
                </a:lnTo>
                <a:lnTo>
                  <a:pt x="49" y="5407"/>
                </a:lnTo>
                <a:lnTo>
                  <a:pt x="122" y="5359"/>
                </a:lnTo>
                <a:lnTo>
                  <a:pt x="244" y="5310"/>
                </a:lnTo>
                <a:lnTo>
                  <a:pt x="390" y="5286"/>
                </a:lnTo>
                <a:lnTo>
                  <a:pt x="4482" y="4872"/>
                </a:lnTo>
                <a:lnTo>
                  <a:pt x="4482" y="4872"/>
                </a:lnTo>
                <a:lnTo>
                  <a:pt x="4652" y="4847"/>
                </a:lnTo>
                <a:lnTo>
                  <a:pt x="4798" y="4774"/>
                </a:lnTo>
                <a:lnTo>
                  <a:pt x="4969" y="4701"/>
                </a:lnTo>
                <a:lnTo>
                  <a:pt x="5115" y="4604"/>
                </a:lnTo>
                <a:lnTo>
                  <a:pt x="5261" y="4482"/>
                </a:lnTo>
                <a:lnTo>
                  <a:pt x="5383" y="4360"/>
                </a:lnTo>
                <a:lnTo>
                  <a:pt x="5505" y="4214"/>
                </a:lnTo>
                <a:lnTo>
                  <a:pt x="5578" y="4092"/>
                </a:lnTo>
                <a:lnTo>
                  <a:pt x="7234" y="293"/>
                </a:lnTo>
                <a:close/>
              </a:path>
            </a:pathLst>
          </a:custGeom>
          <a:solidFill>
            <a:schemeClr val="accent2"/>
          </a:solidFill>
          <a:ln w="38100" cap="rnd" cmpd="sng">
            <a:solidFill>
              <a:schemeClr val="accent4">
                <a:lumMod val="60000"/>
                <a:lumOff val="40000"/>
              </a:schemeClr>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 name="Google Shape;138;p19"/>
          <p:cNvSpPr/>
          <p:nvPr/>
        </p:nvSpPr>
        <p:spPr>
          <a:xfrm>
            <a:off x="1742885" y="2921108"/>
            <a:ext cx="267484" cy="255461"/>
          </a:xfrm>
          <a:custGeom>
            <a:avLst/>
            <a:gdLst/>
            <a:ahLst/>
            <a:cxnLst/>
            <a:rect l="l" t="t" r="r" b="b"/>
            <a:pathLst>
              <a:path w="15101" h="14419" fill="none" extrusionOk="0">
                <a:moveTo>
                  <a:pt x="7234" y="293"/>
                </a:moveTo>
                <a:lnTo>
                  <a:pt x="7234" y="293"/>
                </a:lnTo>
                <a:lnTo>
                  <a:pt x="7307" y="171"/>
                </a:lnTo>
                <a:lnTo>
                  <a:pt x="7380" y="74"/>
                </a:lnTo>
                <a:lnTo>
                  <a:pt x="7477" y="25"/>
                </a:lnTo>
                <a:lnTo>
                  <a:pt x="7550" y="1"/>
                </a:lnTo>
                <a:lnTo>
                  <a:pt x="7623" y="25"/>
                </a:lnTo>
                <a:lnTo>
                  <a:pt x="7721" y="74"/>
                </a:lnTo>
                <a:lnTo>
                  <a:pt x="7794" y="171"/>
                </a:lnTo>
                <a:lnTo>
                  <a:pt x="7867" y="293"/>
                </a:lnTo>
                <a:lnTo>
                  <a:pt x="9523" y="4092"/>
                </a:lnTo>
                <a:lnTo>
                  <a:pt x="9523" y="4092"/>
                </a:lnTo>
                <a:lnTo>
                  <a:pt x="9596" y="4214"/>
                </a:lnTo>
                <a:lnTo>
                  <a:pt x="9718" y="4360"/>
                </a:lnTo>
                <a:lnTo>
                  <a:pt x="9840" y="4482"/>
                </a:lnTo>
                <a:lnTo>
                  <a:pt x="9986" y="4604"/>
                </a:lnTo>
                <a:lnTo>
                  <a:pt x="10132" y="4701"/>
                </a:lnTo>
                <a:lnTo>
                  <a:pt x="10302" y="4774"/>
                </a:lnTo>
                <a:lnTo>
                  <a:pt x="10449" y="4847"/>
                </a:lnTo>
                <a:lnTo>
                  <a:pt x="10619" y="4872"/>
                </a:lnTo>
                <a:lnTo>
                  <a:pt x="14711" y="5286"/>
                </a:lnTo>
                <a:lnTo>
                  <a:pt x="14711" y="5286"/>
                </a:lnTo>
                <a:lnTo>
                  <a:pt x="14857" y="5310"/>
                </a:lnTo>
                <a:lnTo>
                  <a:pt x="14979" y="5359"/>
                </a:lnTo>
                <a:lnTo>
                  <a:pt x="15052" y="5407"/>
                </a:lnTo>
                <a:lnTo>
                  <a:pt x="15100" y="5505"/>
                </a:lnTo>
                <a:lnTo>
                  <a:pt x="15100" y="5578"/>
                </a:lnTo>
                <a:lnTo>
                  <a:pt x="15076" y="5675"/>
                </a:lnTo>
                <a:lnTo>
                  <a:pt x="15027" y="5773"/>
                </a:lnTo>
                <a:lnTo>
                  <a:pt x="14906" y="5895"/>
                </a:lnTo>
                <a:lnTo>
                  <a:pt x="11837" y="8622"/>
                </a:lnTo>
                <a:lnTo>
                  <a:pt x="11837" y="8622"/>
                </a:lnTo>
                <a:lnTo>
                  <a:pt x="11715" y="8744"/>
                </a:lnTo>
                <a:lnTo>
                  <a:pt x="11618" y="8890"/>
                </a:lnTo>
                <a:lnTo>
                  <a:pt x="11545" y="9061"/>
                </a:lnTo>
                <a:lnTo>
                  <a:pt x="11472" y="9231"/>
                </a:lnTo>
                <a:lnTo>
                  <a:pt x="11423" y="9402"/>
                </a:lnTo>
                <a:lnTo>
                  <a:pt x="11398" y="9572"/>
                </a:lnTo>
                <a:lnTo>
                  <a:pt x="11398" y="9743"/>
                </a:lnTo>
                <a:lnTo>
                  <a:pt x="11423" y="9913"/>
                </a:lnTo>
                <a:lnTo>
                  <a:pt x="12300" y="13956"/>
                </a:lnTo>
                <a:lnTo>
                  <a:pt x="12300" y="13956"/>
                </a:lnTo>
                <a:lnTo>
                  <a:pt x="12324" y="14102"/>
                </a:lnTo>
                <a:lnTo>
                  <a:pt x="12300" y="14200"/>
                </a:lnTo>
                <a:lnTo>
                  <a:pt x="12275" y="14297"/>
                </a:lnTo>
                <a:lnTo>
                  <a:pt x="12227" y="14370"/>
                </a:lnTo>
                <a:lnTo>
                  <a:pt x="12129" y="14394"/>
                </a:lnTo>
                <a:lnTo>
                  <a:pt x="12032" y="14419"/>
                </a:lnTo>
                <a:lnTo>
                  <a:pt x="11910" y="14370"/>
                </a:lnTo>
                <a:lnTo>
                  <a:pt x="11788" y="14321"/>
                </a:lnTo>
                <a:lnTo>
                  <a:pt x="8232" y="12227"/>
                </a:lnTo>
                <a:lnTo>
                  <a:pt x="8232" y="12227"/>
                </a:lnTo>
                <a:lnTo>
                  <a:pt x="8086" y="12154"/>
                </a:lnTo>
                <a:lnTo>
                  <a:pt x="7916" y="12105"/>
                </a:lnTo>
                <a:lnTo>
                  <a:pt x="7721" y="12081"/>
                </a:lnTo>
                <a:lnTo>
                  <a:pt x="7550" y="12081"/>
                </a:lnTo>
                <a:lnTo>
                  <a:pt x="7380" y="12081"/>
                </a:lnTo>
                <a:lnTo>
                  <a:pt x="7185" y="12105"/>
                </a:lnTo>
                <a:lnTo>
                  <a:pt x="7015" y="12154"/>
                </a:lnTo>
                <a:lnTo>
                  <a:pt x="6868" y="12227"/>
                </a:lnTo>
                <a:lnTo>
                  <a:pt x="3313" y="14321"/>
                </a:lnTo>
                <a:lnTo>
                  <a:pt x="3313" y="14321"/>
                </a:lnTo>
                <a:lnTo>
                  <a:pt x="3191" y="14370"/>
                </a:lnTo>
                <a:lnTo>
                  <a:pt x="3069" y="14419"/>
                </a:lnTo>
                <a:lnTo>
                  <a:pt x="2972" y="14394"/>
                </a:lnTo>
                <a:lnTo>
                  <a:pt x="2874" y="14370"/>
                </a:lnTo>
                <a:lnTo>
                  <a:pt x="2826" y="14297"/>
                </a:lnTo>
                <a:lnTo>
                  <a:pt x="2801" y="14200"/>
                </a:lnTo>
                <a:lnTo>
                  <a:pt x="2777" y="14102"/>
                </a:lnTo>
                <a:lnTo>
                  <a:pt x="2801" y="13956"/>
                </a:lnTo>
                <a:lnTo>
                  <a:pt x="3678" y="9913"/>
                </a:lnTo>
                <a:lnTo>
                  <a:pt x="3678" y="9913"/>
                </a:lnTo>
                <a:lnTo>
                  <a:pt x="3702" y="9743"/>
                </a:lnTo>
                <a:lnTo>
                  <a:pt x="3702" y="9572"/>
                </a:lnTo>
                <a:lnTo>
                  <a:pt x="3678" y="9402"/>
                </a:lnTo>
                <a:lnTo>
                  <a:pt x="3629" y="9231"/>
                </a:lnTo>
                <a:lnTo>
                  <a:pt x="3556" y="9061"/>
                </a:lnTo>
                <a:lnTo>
                  <a:pt x="3483" y="8890"/>
                </a:lnTo>
                <a:lnTo>
                  <a:pt x="3386" y="8744"/>
                </a:lnTo>
                <a:lnTo>
                  <a:pt x="3264" y="8622"/>
                </a:lnTo>
                <a:lnTo>
                  <a:pt x="195" y="5895"/>
                </a:lnTo>
                <a:lnTo>
                  <a:pt x="195" y="5895"/>
                </a:lnTo>
                <a:lnTo>
                  <a:pt x="73" y="5773"/>
                </a:lnTo>
                <a:lnTo>
                  <a:pt x="25" y="5675"/>
                </a:lnTo>
                <a:lnTo>
                  <a:pt x="0" y="5578"/>
                </a:lnTo>
                <a:lnTo>
                  <a:pt x="0" y="5505"/>
                </a:lnTo>
                <a:lnTo>
                  <a:pt x="49" y="5407"/>
                </a:lnTo>
                <a:lnTo>
                  <a:pt x="122" y="5359"/>
                </a:lnTo>
                <a:lnTo>
                  <a:pt x="244" y="5310"/>
                </a:lnTo>
                <a:lnTo>
                  <a:pt x="390" y="5286"/>
                </a:lnTo>
                <a:lnTo>
                  <a:pt x="4482" y="4872"/>
                </a:lnTo>
                <a:lnTo>
                  <a:pt x="4482" y="4872"/>
                </a:lnTo>
                <a:lnTo>
                  <a:pt x="4652" y="4847"/>
                </a:lnTo>
                <a:lnTo>
                  <a:pt x="4798" y="4774"/>
                </a:lnTo>
                <a:lnTo>
                  <a:pt x="4969" y="4701"/>
                </a:lnTo>
                <a:lnTo>
                  <a:pt x="5115" y="4604"/>
                </a:lnTo>
                <a:lnTo>
                  <a:pt x="5261" y="4482"/>
                </a:lnTo>
                <a:lnTo>
                  <a:pt x="5383" y="4360"/>
                </a:lnTo>
                <a:lnTo>
                  <a:pt x="5505" y="4214"/>
                </a:lnTo>
                <a:lnTo>
                  <a:pt x="5578" y="4092"/>
                </a:lnTo>
                <a:lnTo>
                  <a:pt x="7234" y="293"/>
                </a:lnTo>
                <a:close/>
              </a:path>
            </a:pathLst>
          </a:custGeom>
          <a:solidFill>
            <a:schemeClr val="accent2"/>
          </a:solidFill>
          <a:ln w="38100" cap="rnd" cmpd="sng">
            <a:solidFill>
              <a:schemeClr val="accent4">
                <a:lumMod val="60000"/>
                <a:lumOff val="40000"/>
              </a:schemeClr>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 name="Google Shape;137;p19"/>
          <p:cNvSpPr/>
          <p:nvPr/>
        </p:nvSpPr>
        <p:spPr>
          <a:xfrm rot="2697359">
            <a:off x="9997139" y="5217653"/>
            <a:ext cx="416923" cy="398094"/>
          </a:xfrm>
          <a:custGeom>
            <a:avLst/>
            <a:gdLst/>
            <a:ahLst/>
            <a:cxnLst/>
            <a:rect l="l" t="t" r="r" b="b"/>
            <a:pathLst>
              <a:path w="15101" h="14419" fill="none" extrusionOk="0">
                <a:moveTo>
                  <a:pt x="7234" y="293"/>
                </a:moveTo>
                <a:lnTo>
                  <a:pt x="7234" y="293"/>
                </a:lnTo>
                <a:lnTo>
                  <a:pt x="7307" y="171"/>
                </a:lnTo>
                <a:lnTo>
                  <a:pt x="7380" y="74"/>
                </a:lnTo>
                <a:lnTo>
                  <a:pt x="7477" y="25"/>
                </a:lnTo>
                <a:lnTo>
                  <a:pt x="7550" y="1"/>
                </a:lnTo>
                <a:lnTo>
                  <a:pt x="7623" y="25"/>
                </a:lnTo>
                <a:lnTo>
                  <a:pt x="7721" y="74"/>
                </a:lnTo>
                <a:lnTo>
                  <a:pt x="7794" y="171"/>
                </a:lnTo>
                <a:lnTo>
                  <a:pt x="7867" y="293"/>
                </a:lnTo>
                <a:lnTo>
                  <a:pt x="9523" y="4092"/>
                </a:lnTo>
                <a:lnTo>
                  <a:pt x="9523" y="4092"/>
                </a:lnTo>
                <a:lnTo>
                  <a:pt x="9596" y="4214"/>
                </a:lnTo>
                <a:lnTo>
                  <a:pt x="9718" y="4360"/>
                </a:lnTo>
                <a:lnTo>
                  <a:pt x="9840" y="4482"/>
                </a:lnTo>
                <a:lnTo>
                  <a:pt x="9986" y="4604"/>
                </a:lnTo>
                <a:lnTo>
                  <a:pt x="10132" y="4701"/>
                </a:lnTo>
                <a:lnTo>
                  <a:pt x="10302" y="4774"/>
                </a:lnTo>
                <a:lnTo>
                  <a:pt x="10449" y="4847"/>
                </a:lnTo>
                <a:lnTo>
                  <a:pt x="10619" y="4872"/>
                </a:lnTo>
                <a:lnTo>
                  <a:pt x="14711" y="5286"/>
                </a:lnTo>
                <a:lnTo>
                  <a:pt x="14711" y="5286"/>
                </a:lnTo>
                <a:lnTo>
                  <a:pt x="14857" y="5310"/>
                </a:lnTo>
                <a:lnTo>
                  <a:pt x="14979" y="5359"/>
                </a:lnTo>
                <a:lnTo>
                  <a:pt x="15052" y="5407"/>
                </a:lnTo>
                <a:lnTo>
                  <a:pt x="15100" y="5505"/>
                </a:lnTo>
                <a:lnTo>
                  <a:pt x="15100" y="5578"/>
                </a:lnTo>
                <a:lnTo>
                  <a:pt x="15076" y="5675"/>
                </a:lnTo>
                <a:lnTo>
                  <a:pt x="15027" y="5773"/>
                </a:lnTo>
                <a:lnTo>
                  <a:pt x="14906" y="5895"/>
                </a:lnTo>
                <a:lnTo>
                  <a:pt x="11837" y="8622"/>
                </a:lnTo>
                <a:lnTo>
                  <a:pt x="11837" y="8622"/>
                </a:lnTo>
                <a:lnTo>
                  <a:pt x="11715" y="8744"/>
                </a:lnTo>
                <a:lnTo>
                  <a:pt x="11618" y="8890"/>
                </a:lnTo>
                <a:lnTo>
                  <a:pt x="11545" y="9061"/>
                </a:lnTo>
                <a:lnTo>
                  <a:pt x="11472" y="9231"/>
                </a:lnTo>
                <a:lnTo>
                  <a:pt x="11423" y="9402"/>
                </a:lnTo>
                <a:lnTo>
                  <a:pt x="11398" y="9572"/>
                </a:lnTo>
                <a:lnTo>
                  <a:pt x="11398" y="9743"/>
                </a:lnTo>
                <a:lnTo>
                  <a:pt x="11423" y="9913"/>
                </a:lnTo>
                <a:lnTo>
                  <a:pt x="12300" y="13956"/>
                </a:lnTo>
                <a:lnTo>
                  <a:pt x="12300" y="13956"/>
                </a:lnTo>
                <a:lnTo>
                  <a:pt x="12324" y="14102"/>
                </a:lnTo>
                <a:lnTo>
                  <a:pt x="12300" y="14200"/>
                </a:lnTo>
                <a:lnTo>
                  <a:pt x="12275" y="14297"/>
                </a:lnTo>
                <a:lnTo>
                  <a:pt x="12227" y="14370"/>
                </a:lnTo>
                <a:lnTo>
                  <a:pt x="12129" y="14394"/>
                </a:lnTo>
                <a:lnTo>
                  <a:pt x="12032" y="14419"/>
                </a:lnTo>
                <a:lnTo>
                  <a:pt x="11910" y="14370"/>
                </a:lnTo>
                <a:lnTo>
                  <a:pt x="11788" y="14321"/>
                </a:lnTo>
                <a:lnTo>
                  <a:pt x="8232" y="12227"/>
                </a:lnTo>
                <a:lnTo>
                  <a:pt x="8232" y="12227"/>
                </a:lnTo>
                <a:lnTo>
                  <a:pt x="8086" y="12154"/>
                </a:lnTo>
                <a:lnTo>
                  <a:pt x="7916" y="12105"/>
                </a:lnTo>
                <a:lnTo>
                  <a:pt x="7721" y="12081"/>
                </a:lnTo>
                <a:lnTo>
                  <a:pt x="7550" y="12081"/>
                </a:lnTo>
                <a:lnTo>
                  <a:pt x="7380" y="12081"/>
                </a:lnTo>
                <a:lnTo>
                  <a:pt x="7185" y="12105"/>
                </a:lnTo>
                <a:lnTo>
                  <a:pt x="7015" y="12154"/>
                </a:lnTo>
                <a:lnTo>
                  <a:pt x="6868" y="12227"/>
                </a:lnTo>
                <a:lnTo>
                  <a:pt x="3313" y="14321"/>
                </a:lnTo>
                <a:lnTo>
                  <a:pt x="3313" y="14321"/>
                </a:lnTo>
                <a:lnTo>
                  <a:pt x="3191" y="14370"/>
                </a:lnTo>
                <a:lnTo>
                  <a:pt x="3069" y="14419"/>
                </a:lnTo>
                <a:lnTo>
                  <a:pt x="2972" y="14394"/>
                </a:lnTo>
                <a:lnTo>
                  <a:pt x="2874" y="14370"/>
                </a:lnTo>
                <a:lnTo>
                  <a:pt x="2826" y="14297"/>
                </a:lnTo>
                <a:lnTo>
                  <a:pt x="2801" y="14200"/>
                </a:lnTo>
                <a:lnTo>
                  <a:pt x="2777" y="14102"/>
                </a:lnTo>
                <a:lnTo>
                  <a:pt x="2801" y="13956"/>
                </a:lnTo>
                <a:lnTo>
                  <a:pt x="3678" y="9913"/>
                </a:lnTo>
                <a:lnTo>
                  <a:pt x="3678" y="9913"/>
                </a:lnTo>
                <a:lnTo>
                  <a:pt x="3702" y="9743"/>
                </a:lnTo>
                <a:lnTo>
                  <a:pt x="3702" y="9572"/>
                </a:lnTo>
                <a:lnTo>
                  <a:pt x="3678" y="9402"/>
                </a:lnTo>
                <a:lnTo>
                  <a:pt x="3629" y="9231"/>
                </a:lnTo>
                <a:lnTo>
                  <a:pt x="3556" y="9061"/>
                </a:lnTo>
                <a:lnTo>
                  <a:pt x="3483" y="8890"/>
                </a:lnTo>
                <a:lnTo>
                  <a:pt x="3386" y="8744"/>
                </a:lnTo>
                <a:lnTo>
                  <a:pt x="3264" y="8622"/>
                </a:lnTo>
                <a:lnTo>
                  <a:pt x="195" y="5895"/>
                </a:lnTo>
                <a:lnTo>
                  <a:pt x="195" y="5895"/>
                </a:lnTo>
                <a:lnTo>
                  <a:pt x="73" y="5773"/>
                </a:lnTo>
                <a:lnTo>
                  <a:pt x="25" y="5675"/>
                </a:lnTo>
                <a:lnTo>
                  <a:pt x="0" y="5578"/>
                </a:lnTo>
                <a:lnTo>
                  <a:pt x="0" y="5505"/>
                </a:lnTo>
                <a:lnTo>
                  <a:pt x="49" y="5407"/>
                </a:lnTo>
                <a:lnTo>
                  <a:pt x="122" y="5359"/>
                </a:lnTo>
                <a:lnTo>
                  <a:pt x="244" y="5310"/>
                </a:lnTo>
                <a:lnTo>
                  <a:pt x="390" y="5286"/>
                </a:lnTo>
                <a:lnTo>
                  <a:pt x="4482" y="4872"/>
                </a:lnTo>
                <a:lnTo>
                  <a:pt x="4482" y="4872"/>
                </a:lnTo>
                <a:lnTo>
                  <a:pt x="4652" y="4847"/>
                </a:lnTo>
                <a:lnTo>
                  <a:pt x="4798" y="4774"/>
                </a:lnTo>
                <a:lnTo>
                  <a:pt x="4969" y="4701"/>
                </a:lnTo>
                <a:lnTo>
                  <a:pt x="5115" y="4604"/>
                </a:lnTo>
                <a:lnTo>
                  <a:pt x="5261" y="4482"/>
                </a:lnTo>
                <a:lnTo>
                  <a:pt x="5383" y="4360"/>
                </a:lnTo>
                <a:lnTo>
                  <a:pt x="5505" y="4214"/>
                </a:lnTo>
                <a:lnTo>
                  <a:pt x="5578" y="4092"/>
                </a:lnTo>
                <a:lnTo>
                  <a:pt x="7234" y="293"/>
                </a:lnTo>
                <a:close/>
              </a:path>
            </a:pathLst>
          </a:custGeom>
          <a:solidFill>
            <a:schemeClr val="accent2"/>
          </a:solidFill>
          <a:ln w="38100" cap="rnd" cmpd="sng">
            <a:solidFill>
              <a:schemeClr val="accent4">
                <a:lumMod val="60000"/>
                <a:lumOff val="40000"/>
              </a:schemeClr>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 name="Google Shape;139;p19"/>
          <p:cNvSpPr/>
          <p:nvPr/>
        </p:nvSpPr>
        <p:spPr>
          <a:xfrm rot="1279940">
            <a:off x="4899375" y="2801895"/>
            <a:ext cx="166981" cy="159499"/>
          </a:xfrm>
          <a:custGeom>
            <a:avLst/>
            <a:gdLst/>
            <a:ahLst/>
            <a:cxnLst/>
            <a:rect l="l" t="t" r="r" b="b"/>
            <a:pathLst>
              <a:path w="15101" h="14419" fill="none" extrusionOk="0">
                <a:moveTo>
                  <a:pt x="7234" y="293"/>
                </a:moveTo>
                <a:lnTo>
                  <a:pt x="7234" y="293"/>
                </a:lnTo>
                <a:lnTo>
                  <a:pt x="7307" y="171"/>
                </a:lnTo>
                <a:lnTo>
                  <a:pt x="7380" y="74"/>
                </a:lnTo>
                <a:lnTo>
                  <a:pt x="7477" y="25"/>
                </a:lnTo>
                <a:lnTo>
                  <a:pt x="7550" y="1"/>
                </a:lnTo>
                <a:lnTo>
                  <a:pt x="7623" y="25"/>
                </a:lnTo>
                <a:lnTo>
                  <a:pt x="7721" y="74"/>
                </a:lnTo>
                <a:lnTo>
                  <a:pt x="7794" y="171"/>
                </a:lnTo>
                <a:lnTo>
                  <a:pt x="7867" y="293"/>
                </a:lnTo>
                <a:lnTo>
                  <a:pt x="9523" y="4092"/>
                </a:lnTo>
                <a:lnTo>
                  <a:pt x="9523" y="4092"/>
                </a:lnTo>
                <a:lnTo>
                  <a:pt x="9596" y="4214"/>
                </a:lnTo>
                <a:lnTo>
                  <a:pt x="9718" y="4360"/>
                </a:lnTo>
                <a:lnTo>
                  <a:pt x="9840" y="4482"/>
                </a:lnTo>
                <a:lnTo>
                  <a:pt x="9986" y="4604"/>
                </a:lnTo>
                <a:lnTo>
                  <a:pt x="10132" y="4701"/>
                </a:lnTo>
                <a:lnTo>
                  <a:pt x="10302" y="4774"/>
                </a:lnTo>
                <a:lnTo>
                  <a:pt x="10449" y="4847"/>
                </a:lnTo>
                <a:lnTo>
                  <a:pt x="10619" y="4872"/>
                </a:lnTo>
                <a:lnTo>
                  <a:pt x="14711" y="5286"/>
                </a:lnTo>
                <a:lnTo>
                  <a:pt x="14711" y="5286"/>
                </a:lnTo>
                <a:lnTo>
                  <a:pt x="14857" y="5310"/>
                </a:lnTo>
                <a:lnTo>
                  <a:pt x="14979" y="5359"/>
                </a:lnTo>
                <a:lnTo>
                  <a:pt x="15052" y="5407"/>
                </a:lnTo>
                <a:lnTo>
                  <a:pt x="15100" y="5505"/>
                </a:lnTo>
                <a:lnTo>
                  <a:pt x="15100" y="5578"/>
                </a:lnTo>
                <a:lnTo>
                  <a:pt x="15076" y="5675"/>
                </a:lnTo>
                <a:lnTo>
                  <a:pt x="15027" y="5773"/>
                </a:lnTo>
                <a:lnTo>
                  <a:pt x="14906" y="5895"/>
                </a:lnTo>
                <a:lnTo>
                  <a:pt x="11837" y="8622"/>
                </a:lnTo>
                <a:lnTo>
                  <a:pt x="11837" y="8622"/>
                </a:lnTo>
                <a:lnTo>
                  <a:pt x="11715" y="8744"/>
                </a:lnTo>
                <a:lnTo>
                  <a:pt x="11618" y="8890"/>
                </a:lnTo>
                <a:lnTo>
                  <a:pt x="11545" y="9061"/>
                </a:lnTo>
                <a:lnTo>
                  <a:pt x="11472" y="9231"/>
                </a:lnTo>
                <a:lnTo>
                  <a:pt x="11423" y="9402"/>
                </a:lnTo>
                <a:lnTo>
                  <a:pt x="11398" y="9572"/>
                </a:lnTo>
                <a:lnTo>
                  <a:pt x="11398" y="9743"/>
                </a:lnTo>
                <a:lnTo>
                  <a:pt x="11423" y="9913"/>
                </a:lnTo>
                <a:lnTo>
                  <a:pt x="12300" y="13956"/>
                </a:lnTo>
                <a:lnTo>
                  <a:pt x="12300" y="13956"/>
                </a:lnTo>
                <a:lnTo>
                  <a:pt x="12324" y="14102"/>
                </a:lnTo>
                <a:lnTo>
                  <a:pt x="12300" y="14200"/>
                </a:lnTo>
                <a:lnTo>
                  <a:pt x="12275" y="14297"/>
                </a:lnTo>
                <a:lnTo>
                  <a:pt x="12227" y="14370"/>
                </a:lnTo>
                <a:lnTo>
                  <a:pt x="12129" y="14394"/>
                </a:lnTo>
                <a:lnTo>
                  <a:pt x="12032" y="14419"/>
                </a:lnTo>
                <a:lnTo>
                  <a:pt x="11910" y="14370"/>
                </a:lnTo>
                <a:lnTo>
                  <a:pt x="11788" y="14321"/>
                </a:lnTo>
                <a:lnTo>
                  <a:pt x="8232" y="12227"/>
                </a:lnTo>
                <a:lnTo>
                  <a:pt x="8232" y="12227"/>
                </a:lnTo>
                <a:lnTo>
                  <a:pt x="8086" y="12154"/>
                </a:lnTo>
                <a:lnTo>
                  <a:pt x="7916" y="12105"/>
                </a:lnTo>
                <a:lnTo>
                  <a:pt x="7721" y="12081"/>
                </a:lnTo>
                <a:lnTo>
                  <a:pt x="7550" y="12081"/>
                </a:lnTo>
                <a:lnTo>
                  <a:pt x="7380" y="12081"/>
                </a:lnTo>
                <a:lnTo>
                  <a:pt x="7185" y="12105"/>
                </a:lnTo>
                <a:lnTo>
                  <a:pt x="7015" y="12154"/>
                </a:lnTo>
                <a:lnTo>
                  <a:pt x="6868" y="12227"/>
                </a:lnTo>
                <a:lnTo>
                  <a:pt x="3313" y="14321"/>
                </a:lnTo>
                <a:lnTo>
                  <a:pt x="3313" y="14321"/>
                </a:lnTo>
                <a:lnTo>
                  <a:pt x="3191" y="14370"/>
                </a:lnTo>
                <a:lnTo>
                  <a:pt x="3069" y="14419"/>
                </a:lnTo>
                <a:lnTo>
                  <a:pt x="2972" y="14394"/>
                </a:lnTo>
                <a:lnTo>
                  <a:pt x="2874" y="14370"/>
                </a:lnTo>
                <a:lnTo>
                  <a:pt x="2826" y="14297"/>
                </a:lnTo>
                <a:lnTo>
                  <a:pt x="2801" y="14200"/>
                </a:lnTo>
                <a:lnTo>
                  <a:pt x="2777" y="14102"/>
                </a:lnTo>
                <a:lnTo>
                  <a:pt x="2801" y="13956"/>
                </a:lnTo>
                <a:lnTo>
                  <a:pt x="3678" y="9913"/>
                </a:lnTo>
                <a:lnTo>
                  <a:pt x="3678" y="9913"/>
                </a:lnTo>
                <a:lnTo>
                  <a:pt x="3702" y="9743"/>
                </a:lnTo>
                <a:lnTo>
                  <a:pt x="3702" y="9572"/>
                </a:lnTo>
                <a:lnTo>
                  <a:pt x="3678" y="9402"/>
                </a:lnTo>
                <a:lnTo>
                  <a:pt x="3629" y="9231"/>
                </a:lnTo>
                <a:lnTo>
                  <a:pt x="3556" y="9061"/>
                </a:lnTo>
                <a:lnTo>
                  <a:pt x="3483" y="8890"/>
                </a:lnTo>
                <a:lnTo>
                  <a:pt x="3386" y="8744"/>
                </a:lnTo>
                <a:lnTo>
                  <a:pt x="3264" y="8622"/>
                </a:lnTo>
                <a:lnTo>
                  <a:pt x="195" y="5895"/>
                </a:lnTo>
                <a:lnTo>
                  <a:pt x="195" y="5895"/>
                </a:lnTo>
                <a:lnTo>
                  <a:pt x="73" y="5773"/>
                </a:lnTo>
                <a:lnTo>
                  <a:pt x="25" y="5675"/>
                </a:lnTo>
                <a:lnTo>
                  <a:pt x="0" y="5578"/>
                </a:lnTo>
                <a:lnTo>
                  <a:pt x="0" y="5505"/>
                </a:lnTo>
                <a:lnTo>
                  <a:pt x="49" y="5407"/>
                </a:lnTo>
                <a:lnTo>
                  <a:pt x="122" y="5359"/>
                </a:lnTo>
                <a:lnTo>
                  <a:pt x="244" y="5310"/>
                </a:lnTo>
                <a:lnTo>
                  <a:pt x="390" y="5286"/>
                </a:lnTo>
                <a:lnTo>
                  <a:pt x="4482" y="4872"/>
                </a:lnTo>
                <a:lnTo>
                  <a:pt x="4482" y="4872"/>
                </a:lnTo>
                <a:lnTo>
                  <a:pt x="4652" y="4847"/>
                </a:lnTo>
                <a:lnTo>
                  <a:pt x="4798" y="4774"/>
                </a:lnTo>
                <a:lnTo>
                  <a:pt x="4969" y="4701"/>
                </a:lnTo>
                <a:lnTo>
                  <a:pt x="5115" y="4604"/>
                </a:lnTo>
                <a:lnTo>
                  <a:pt x="5261" y="4482"/>
                </a:lnTo>
                <a:lnTo>
                  <a:pt x="5383" y="4360"/>
                </a:lnTo>
                <a:lnTo>
                  <a:pt x="5505" y="4214"/>
                </a:lnTo>
                <a:lnTo>
                  <a:pt x="5578" y="4092"/>
                </a:lnTo>
                <a:lnTo>
                  <a:pt x="7234" y="293"/>
                </a:lnTo>
                <a:close/>
              </a:path>
            </a:pathLst>
          </a:custGeom>
          <a:solidFill>
            <a:schemeClr val="accent2"/>
          </a:solidFill>
          <a:ln w="38100" cap="rnd" cmpd="sng">
            <a:solidFill>
              <a:schemeClr val="accent4">
                <a:lumMod val="60000"/>
                <a:lumOff val="40000"/>
              </a:schemeClr>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59716880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p:cNvSpPr>
            <a:spLocks noGrp="1"/>
          </p:cNvSpPr>
          <p:nvPr>
            <p:ph idx="1"/>
          </p:nvPr>
        </p:nvSpPr>
        <p:spPr>
          <a:xfrm>
            <a:off x="1469527" y="1971576"/>
            <a:ext cx="9427074" cy="881360"/>
          </a:xfrm>
        </p:spPr>
        <p:txBody>
          <a:bodyPr anchor="ctr">
            <a:normAutofit/>
          </a:bodyPr>
          <a:lstStyle/>
          <a:p>
            <a:pPr marL="0" indent="0">
              <a:buNone/>
            </a:pPr>
            <a:r>
              <a:rPr lang="en-US" sz="2000" dirty="0">
                <a:latin typeface="Cambria" panose="02040503050406030204" pitchFamily="18" charset="0"/>
                <a:ea typeface="Cambria" panose="02040503050406030204" pitchFamily="18" charset="0"/>
              </a:rPr>
              <a:t>B</a:t>
            </a:r>
            <a:r>
              <a:rPr lang="id-ID" sz="2000" dirty="0">
                <a:latin typeface="Cambria" panose="02040503050406030204" pitchFamily="18" charset="0"/>
                <a:ea typeface="Cambria" panose="02040503050406030204" pitchFamily="18" charset="0"/>
              </a:rPr>
              <a:t>erdasarkan jangkauan areanya, jaringan dapat dibedakan menjadi empat, yaitu sebagai berikut.</a:t>
            </a:r>
          </a:p>
        </p:txBody>
      </p:sp>
      <p:grpSp>
        <p:nvGrpSpPr>
          <p:cNvPr id="6" name="Group 5"/>
          <p:cNvGrpSpPr/>
          <p:nvPr/>
        </p:nvGrpSpPr>
        <p:grpSpPr>
          <a:xfrm>
            <a:off x="838203" y="317167"/>
            <a:ext cx="6005657" cy="1261974"/>
            <a:chOff x="838203" y="317167"/>
            <a:chExt cx="6005657" cy="1261974"/>
          </a:xfrm>
        </p:grpSpPr>
        <p:sp>
          <p:nvSpPr>
            <p:cNvPr id="7" name="Google Shape;2838;p133"/>
            <p:cNvSpPr/>
            <p:nvPr/>
          </p:nvSpPr>
          <p:spPr>
            <a:xfrm>
              <a:off x="838203" y="317167"/>
              <a:ext cx="631323" cy="631140"/>
            </a:xfrm>
            <a:custGeom>
              <a:avLst/>
              <a:gdLst/>
              <a:ahLst/>
              <a:cxnLst/>
              <a:rect l="l" t="t" r="r" b="b"/>
              <a:pathLst>
                <a:path w="2688" h="2688" extrusionOk="0">
                  <a:moveTo>
                    <a:pt x="2688" y="1"/>
                  </a:moveTo>
                  <a:cubicBezTo>
                    <a:pt x="1205" y="1"/>
                    <a:pt x="1" y="1203"/>
                    <a:pt x="1" y="2688"/>
                  </a:cubicBezTo>
                  <a:lnTo>
                    <a:pt x="379" y="2688"/>
                  </a:lnTo>
                  <a:cubicBezTo>
                    <a:pt x="379" y="1411"/>
                    <a:pt x="1413" y="379"/>
                    <a:pt x="2688" y="379"/>
                  </a:cubicBezTo>
                  <a:lnTo>
                    <a:pt x="2688" y="1"/>
                  </a:lnTo>
                  <a:close/>
                </a:path>
              </a:pathLst>
            </a:custGeom>
            <a:solidFill>
              <a:srgbClr val="FFC000">
                <a:lumMod val="60000"/>
                <a:lumOff val="40000"/>
              </a:srgb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latin typeface="Calibri"/>
                <a:ea typeface="+mn-ea"/>
                <a:cs typeface="+mn-cs"/>
              </a:endParaRPr>
            </a:p>
          </p:txBody>
        </p:sp>
        <p:sp>
          <p:nvSpPr>
            <p:cNvPr id="8" name="Google Shape;2839;p133"/>
            <p:cNvSpPr/>
            <p:nvPr/>
          </p:nvSpPr>
          <p:spPr>
            <a:xfrm>
              <a:off x="1072599" y="551495"/>
              <a:ext cx="794088" cy="793619"/>
            </a:xfrm>
            <a:custGeom>
              <a:avLst/>
              <a:gdLst/>
              <a:ahLst/>
              <a:cxnLst/>
              <a:rect l="l" t="t" r="r" b="b"/>
              <a:pathLst>
                <a:path w="3381" h="3380" extrusionOk="0">
                  <a:moveTo>
                    <a:pt x="1690" y="0"/>
                  </a:moveTo>
                  <a:cubicBezTo>
                    <a:pt x="756" y="0"/>
                    <a:pt x="0" y="756"/>
                    <a:pt x="0" y="1690"/>
                  </a:cubicBezTo>
                  <a:cubicBezTo>
                    <a:pt x="0" y="2623"/>
                    <a:pt x="756" y="3379"/>
                    <a:pt x="1690" y="3379"/>
                  </a:cubicBezTo>
                  <a:cubicBezTo>
                    <a:pt x="2623" y="3379"/>
                    <a:pt x="3381" y="2623"/>
                    <a:pt x="3381" y="1690"/>
                  </a:cubicBezTo>
                  <a:cubicBezTo>
                    <a:pt x="3381" y="756"/>
                    <a:pt x="2623" y="0"/>
                    <a:pt x="1690" y="0"/>
                  </a:cubicBezTo>
                  <a:close/>
                </a:path>
              </a:pathLst>
            </a:custGeom>
            <a:solidFill>
              <a:srgbClr val="5B9BD5">
                <a:lumMod val="40000"/>
                <a:lumOff val="60000"/>
              </a:srgb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3600" kern="0" noProof="0" dirty="0" smtClean="0">
                  <a:solidFill>
                    <a:prstClr val="black"/>
                  </a:solidFill>
                  <a:latin typeface="Cambria" panose="02040503050406030204" pitchFamily="18" charset="0"/>
                  <a:ea typeface="Cambria" panose="02040503050406030204" pitchFamily="18" charset="0"/>
                </a:rPr>
                <a:t>6</a:t>
              </a:r>
              <a:r>
                <a:rPr kumimoji="0" lang="en-US" sz="3600" b="0" i="0" u="none" strike="noStrike" kern="0" cap="none" spc="0" normalizeH="0" baseline="0" noProof="0" dirty="0" smtClean="0">
                  <a:ln>
                    <a:noFill/>
                  </a:ln>
                  <a:solidFill>
                    <a:prstClr val="black"/>
                  </a:solidFill>
                  <a:effectLst/>
                  <a:uLnTx/>
                  <a:uFillTx/>
                  <a:latin typeface="Cambria" panose="02040503050406030204" pitchFamily="18" charset="0"/>
                  <a:ea typeface="Cambria" panose="02040503050406030204" pitchFamily="18" charset="0"/>
                  <a:cs typeface="+mn-cs"/>
                </a:rPr>
                <a:t>.</a:t>
              </a:r>
              <a:endParaRPr kumimoji="0" sz="3600" b="0" i="0" u="none" strike="noStrike" kern="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endParaRPr>
            </a:p>
          </p:txBody>
        </p:sp>
        <p:sp>
          <p:nvSpPr>
            <p:cNvPr id="9" name="Google Shape;2840;p133"/>
            <p:cNvSpPr/>
            <p:nvPr/>
          </p:nvSpPr>
          <p:spPr>
            <a:xfrm>
              <a:off x="1469797" y="524871"/>
              <a:ext cx="5374063" cy="1054270"/>
            </a:xfrm>
            <a:custGeom>
              <a:avLst/>
              <a:gdLst>
                <a:gd name="connsiteX0" fmla="*/ 2798 w 12086"/>
                <a:gd name="connsiteY0" fmla="*/ 0 h 9998"/>
                <a:gd name="connsiteX1" fmla="*/ 1398 w 12086"/>
                <a:gd name="connsiteY1" fmla="*/ 4621 h 9998"/>
                <a:gd name="connsiteX2" fmla="*/ 0 w 12086"/>
                <a:gd name="connsiteY2" fmla="*/ 9242 h 9998"/>
                <a:gd name="connsiteX3" fmla="*/ 0 w 12086"/>
                <a:gd name="connsiteY3" fmla="*/ 9998 h 9998"/>
                <a:gd name="connsiteX4" fmla="*/ 832 w 12086"/>
                <a:gd name="connsiteY4" fmla="*/ 9242 h 9998"/>
                <a:gd name="connsiteX5" fmla="*/ 8591 w 12086"/>
                <a:gd name="connsiteY5" fmla="*/ 9242 h 9998"/>
                <a:gd name="connsiteX6" fmla="*/ 12086 w 12086"/>
                <a:gd name="connsiteY6" fmla="*/ 4559 h 9998"/>
                <a:gd name="connsiteX7" fmla="*/ 8556 w 12086"/>
                <a:gd name="connsiteY7" fmla="*/ 0 h 9998"/>
                <a:gd name="connsiteX8" fmla="*/ 2798 w 12086"/>
                <a:gd name="connsiteY8" fmla="*/ 0 h 9998"/>
                <a:gd name="connsiteX0" fmla="*/ 2315 w 10000"/>
                <a:gd name="connsiteY0" fmla="*/ 182 h 10182"/>
                <a:gd name="connsiteX1" fmla="*/ 1157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7108 w 10000"/>
                <a:gd name="connsiteY5" fmla="*/ 9426 h 10182"/>
                <a:gd name="connsiteX6" fmla="*/ 10000 w 10000"/>
                <a:gd name="connsiteY6" fmla="*/ 4742 h 10182"/>
                <a:gd name="connsiteX7" fmla="*/ 8947 w 10000"/>
                <a:gd name="connsiteY7" fmla="*/ 0 h 10182"/>
                <a:gd name="connsiteX8" fmla="*/ 2315 w 10000"/>
                <a:gd name="connsiteY8" fmla="*/ 182 h 10182"/>
                <a:gd name="connsiteX0" fmla="*/ 2315 w 10000"/>
                <a:gd name="connsiteY0" fmla="*/ 182 h 10182"/>
                <a:gd name="connsiteX1" fmla="*/ 1157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8995 w 10000"/>
                <a:gd name="connsiteY5" fmla="*/ 9517 h 10182"/>
                <a:gd name="connsiteX6" fmla="*/ 10000 w 10000"/>
                <a:gd name="connsiteY6" fmla="*/ 4742 h 10182"/>
                <a:gd name="connsiteX7" fmla="*/ 8947 w 10000"/>
                <a:gd name="connsiteY7" fmla="*/ 0 h 10182"/>
                <a:gd name="connsiteX8" fmla="*/ 2315 w 10000"/>
                <a:gd name="connsiteY8" fmla="*/ 182 h 10182"/>
                <a:gd name="connsiteX0" fmla="*/ 2315 w 10000"/>
                <a:gd name="connsiteY0" fmla="*/ 182 h 10182"/>
                <a:gd name="connsiteX1" fmla="*/ 1052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8995 w 10000"/>
                <a:gd name="connsiteY5" fmla="*/ 9517 h 10182"/>
                <a:gd name="connsiteX6" fmla="*/ 10000 w 10000"/>
                <a:gd name="connsiteY6" fmla="*/ 4742 h 10182"/>
                <a:gd name="connsiteX7" fmla="*/ 8947 w 10000"/>
                <a:gd name="connsiteY7" fmla="*/ 0 h 10182"/>
                <a:gd name="connsiteX8" fmla="*/ 2315 w 10000"/>
                <a:gd name="connsiteY8" fmla="*/ 182 h 10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00" h="10182" extrusionOk="0">
                  <a:moveTo>
                    <a:pt x="2315" y="182"/>
                  </a:moveTo>
                  <a:cubicBezTo>
                    <a:pt x="1675" y="182"/>
                    <a:pt x="1052" y="2251"/>
                    <a:pt x="1052" y="4804"/>
                  </a:cubicBezTo>
                  <a:cubicBezTo>
                    <a:pt x="1052" y="7357"/>
                    <a:pt x="639" y="9426"/>
                    <a:pt x="0" y="9426"/>
                  </a:cubicBezTo>
                  <a:lnTo>
                    <a:pt x="0" y="10182"/>
                  </a:lnTo>
                  <a:cubicBezTo>
                    <a:pt x="242" y="10182"/>
                    <a:pt x="480" y="9922"/>
                    <a:pt x="688" y="9426"/>
                  </a:cubicBezTo>
                  <a:lnTo>
                    <a:pt x="8995" y="9517"/>
                  </a:lnTo>
                  <a:cubicBezTo>
                    <a:pt x="9641" y="9517"/>
                    <a:pt x="10007" y="7319"/>
                    <a:pt x="10000" y="4742"/>
                  </a:cubicBezTo>
                  <a:cubicBezTo>
                    <a:pt x="9992" y="2193"/>
                    <a:pt x="9585" y="0"/>
                    <a:pt x="8947" y="0"/>
                  </a:cubicBezTo>
                  <a:lnTo>
                    <a:pt x="2315" y="182"/>
                  </a:lnTo>
                  <a:close/>
                </a:path>
              </a:pathLst>
            </a:custGeom>
            <a:solidFill>
              <a:srgbClr val="FFC000">
                <a:lumMod val="60000"/>
                <a:lumOff val="40000"/>
              </a:srgb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prstClr val="black"/>
                </a:solidFill>
                <a:effectLst/>
                <a:uLnTx/>
                <a:uFillTx/>
                <a:latin typeface="Calibri"/>
                <a:ea typeface="+mn-ea"/>
                <a:cs typeface="+mn-cs"/>
              </a:endParaRPr>
            </a:p>
          </p:txBody>
        </p:sp>
      </p:grpSp>
      <p:pic>
        <p:nvPicPr>
          <p:cNvPr id="10" name="Picture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sp>
        <p:nvSpPr>
          <p:cNvPr id="11" name="TextBox 10"/>
          <p:cNvSpPr txBox="1"/>
          <p:nvPr/>
        </p:nvSpPr>
        <p:spPr>
          <a:xfrm>
            <a:off x="2237045" y="542208"/>
            <a:ext cx="4977173" cy="954107"/>
          </a:xfrm>
          <a:prstGeom prst="rect">
            <a:avLst/>
          </a:prstGeom>
          <a:noFill/>
        </p:spPr>
        <p:txBody>
          <a:bodyPr wrap="square" rtlCol="0">
            <a:spAutoFit/>
          </a:bodyPr>
          <a:lstStyle/>
          <a:p>
            <a:pPr lvl="0"/>
            <a:r>
              <a:rPr lang="en-US" sz="2800">
                <a:solidFill>
                  <a:prstClr val="black"/>
                </a:solidFill>
                <a:latin typeface="Cambria" panose="02040503050406030204" pitchFamily="18" charset="0"/>
                <a:ea typeface="Cambria" panose="02040503050406030204" pitchFamily="18" charset="0"/>
              </a:rPr>
              <a:t>Jenis Jaringan Berdasarkan Area</a:t>
            </a:r>
            <a:endParaRPr kumimoji="0" lang="en-US" sz="2800" b="0" i="0" u="none" strike="noStrike" kern="1200" cap="none" spc="0" normalizeH="0" baseline="0" noProof="0" dirty="0" smtClean="0">
              <a:ln>
                <a:noFill/>
              </a:ln>
              <a:solidFill>
                <a:prstClr val="black"/>
              </a:solidFill>
              <a:effectLst/>
              <a:uLnTx/>
              <a:uFillTx/>
              <a:latin typeface="Cambria" panose="02040503050406030204" pitchFamily="18" charset="0"/>
              <a:ea typeface="Cambria" panose="02040503050406030204" pitchFamily="18" charset="0"/>
            </a:endParaRPr>
          </a:p>
        </p:txBody>
      </p:sp>
      <p:sp>
        <p:nvSpPr>
          <p:cNvPr id="12" name="Google Shape;50;p11">
            <a:extLst>
              <a:ext uri="{FF2B5EF4-FFF2-40B4-BE49-F238E27FC236}">
                <a16:creationId xmlns:a16="http://schemas.microsoft.com/office/drawing/2014/main" id="{FAA0A979-D5B4-55D9-237D-14F117A3DF39}"/>
              </a:ext>
            </a:extLst>
          </p:cNvPr>
          <p:cNvSpPr/>
          <p:nvPr/>
        </p:nvSpPr>
        <p:spPr>
          <a:xfrm rot="10962733">
            <a:off x="6348997" y="2873071"/>
            <a:ext cx="3464481" cy="1210468"/>
          </a:xfrm>
          <a:custGeom>
            <a:avLst/>
            <a:gdLst/>
            <a:ahLst/>
            <a:cxnLst/>
            <a:rect l="l" t="t" r="r" b="b"/>
            <a:pathLst>
              <a:path w="224903" h="127680" extrusionOk="0">
                <a:moveTo>
                  <a:pt x="205633" y="99999"/>
                </a:moveTo>
                <a:cubicBezTo>
                  <a:pt x="205632" y="100000"/>
                  <a:pt x="205631" y="100001"/>
                  <a:pt x="205630" y="100002"/>
                </a:cubicBezTo>
                <a:lnTo>
                  <a:pt x="205630" y="100002"/>
                </a:lnTo>
                <a:cubicBezTo>
                  <a:pt x="205631" y="100001"/>
                  <a:pt x="205632" y="100000"/>
                  <a:pt x="205633" y="99999"/>
                </a:cubicBezTo>
                <a:close/>
                <a:moveTo>
                  <a:pt x="194445" y="109419"/>
                </a:moveTo>
                <a:cubicBezTo>
                  <a:pt x="194164" y="109848"/>
                  <a:pt x="193503" y="110278"/>
                  <a:pt x="192710" y="110691"/>
                </a:cubicBezTo>
                <a:cubicBezTo>
                  <a:pt x="193189" y="110262"/>
                  <a:pt x="193751" y="109832"/>
                  <a:pt x="194445" y="109419"/>
                </a:cubicBezTo>
                <a:close/>
                <a:moveTo>
                  <a:pt x="192032" y="110113"/>
                </a:moveTo>
                <a:lnTo>
                  <a:pt x="192032" y="110113"/>
                </a:lnTo>
                <a:cubicBezTo>
                  <a:pt x="192148" y="110245"/>
                  <a:pt x="191900" y="110708"/>
                  <a:pt x="191570" y="111220"/>
                </a:cubicBezTo>
                <a:cubicBezTo>
                  <a:pt x="191140" y="111385"/>
                  <a:pt x="190710" y="111567"/>
                  <a:pt x="190297" y="111716"/>
                </a:cubicBezTo>
                <a:cubicBezTo>
                  <a:pt x="190396" y="111551"/>
                  <a:pt x="190495" y="111385"/>
                  <a:pt x="190578" y="111220"/>
                </a:cubicBezTo>
                <a:cubicBezTo>
                  <a:pt x="191074" y="110857"/>
                  <a:pt x="191553" y="110493"/>
                  <a:pt x="192032" y="110113"/>
                </a:cubicBezTo>
                <a:close/>
                <a:moveTo>
                  <a:pt x="74235" y="113815"/>
                </a:moveTo>
                <a:lnTo>
                  <a:pt x="74235" y="113815"/>
                </a:lnTo>
                <a:cubicBezTo>
                  <a:pt x="74362" y="113826"/>
                  <a:pt x="74480" y="113830"/>
                  <a:pt x="74590" y="113831"/>
                </a:cubicBezTo>
                <a:lnTo>
                  <a:pt x="74590" y="113831"/>
                </a:lnTo>
                <a:lnTo>
                  <a:pt x="74235" y="113815"/>
                </a:lnTo>
                <a:close/>
                <a:moveTo>
                  <a:pt x="143264" y="125449"/>
                </a:moveTo>
                <a:cubicBezTo>
                  <a:pt x="143760" y="125449"/>
                  <a:pt x="144272" y="125680"/>
                  <a:pt x="145049" y="125879"/>
                </a:cubicBezTo>
                <a:cubicBezTo>
                  <a:pt x="144768" y="125879"/>
                  <a:pt x="144405" y="125895"/>
                  <a:pt x="144025" y="125895"/>
                </a:cubicBezTo>
                <a:cubicBezTo>
                  <a:pt x="143413" y="125895"/>
                  <a:pt x="142769" y="125846"/>
                  <a:pt x="142488" y="125631"/>
                </a:cubicBezTo>
                <a:cubicBezTo>
                  <a:pt x="142769" y="125498"/>
                  <a:pt x="143016" y="125449"/>
                  <a:pt x="143264" y="125449"/>
                </a:cubicBezTo>
                <a:close/>
                <a:moveTo>
                  <a:pt x="193801" y="1"/>
                </a:moveTo>
                <a:cubicBezTo>
                  <a:pt x="193751" y="100"/>
                  <a:pt x="193503" y="116"/>
                  <a:pt x="193140" y="166"/>
                </a:cubicBezTo>
                <a:cubicBezTo>
                  <a:pt x="192776" y="232"/>
                  <a:pt x="192280" y="282"/>
                  <a:pt x="191751" y="315"/>
                </a:cubicBezTo>
                <a:cubicBezTo>
                  <a:pt x="190694" y="447"/>
                  <a:pt x="189454" y="662"/>
                  <a:pt x="188578" y="943"/>
                </a:cubicBezTo>
                <a:cubicBezTo>
                  <a:pt x="188694" y="1042"/>
                  <a:pt x="188909" y="1075"/>
                  <a:pt x="189190" y="1075"/>
                </a:cubicBezTo>
                <a:cubicBezTo>
                  <a:pt x="189289" y="1075"/>
                  <a:pt x="189405" y="1075"/>
                  <a:pt x="189520" y="1058"/>
                </a:cubicBezTo>
                <a:cubicBezTo>
                  <a:pt x="189967" y="1025"/>
                  <a:pt x="190529" y="992"/>
                  <a:pt x="191123" y="910"/>
                </a:cubicBezTo>
                <a:cubicBezTo>
                  <a:pt x="191421" y="860"/>
                  <a:pt x="191735" y="844"/>
                  <a:pt x="192049" y="827"/>
                </a:cubicBezTo>
                <a:cubicBezTo>
                  <a:pt x="192363" y="794"/>
                  <a:pt x="192677" y="778"/>
                  <a:pt x="192991" y="761"/>
                </a:cubicBezTo>
                <a:cubicBezTo>
                  <a:pt x="193189" y="744"/>
                  <a:pt x="193387" y="744"/>
                  <a:pt x="193586" y="744"/>
                </a:cubicBezTo>
                <a:lnTo>
                  <a:pt x="194660" y="744"/>
                </a:lnTo>
                <a:cubicBezTo>
                  <a:pt x="194627" y="943"/>
                  <a:pt x="194396" y="1125"/>
                  <a:pt x="194015" y="1273"/>
                </a:cubicBezTo>
                <a:cubicBezTo>
                  <a:pt x="193883" y="1323"/>
                  <a:pt x="193718" y="1372"/>
                  <a:pt x="193536" y="1422"/>
                </a:cubicBezTo>
                <a:cubicBezTo>
                  <a:pt x="192991" y="1372"/>
                  <a:pt x="192462" y="1339"/>
                  <a:pt x="191917" y="1339"/>
                </a:cubicBezTo>
                <a:cubicBezTo>
                  <a:pt x="188264" y="1339"/>
                  <a:pt x="184678" y="2529"/>
                  <a:pt x="181142" y="4000"/>
                </a:cubicBezTo>
                <a:cubicBezTo>
                  <a:pt x="178448" y="4843"/>
                  <a:pt x="171805" y="8363"/>
                  <a:pt x="167508" y="9107"/>
                </a:cubicBezTo>
                <a:cubicBezTo>
                  <a:pt x="166963" y="9404"/>
                  <a:pt x="166120" y="9801"/>
                  <a:pt x="165938" y="9999"/>
                </a:cubicBezTo>
                <a:cubicBezTo>
                  <a:pt x="160699" y="11519"/>
                  <a:pt x="155295" y="12610"/>
                  <a:pt x="149825" y="13469"/>
                </a:cubicBezTo>
                <a:cubicBezTo>
                  <a:pt x="149875" y="13387"/>
                  <a:pt x="149858" y="13321"/>
                  <a:pt x="149776" y="13255"/>
                </a:cubicBezTo>
                <a:lnTo>
                  <a:pt x="147710" y="13800"/>
                </a:lnTo>
                <a:cubicBezTo>
                  <a:pt x="147627" y="13800"/>
                  <a:pt x="147545" y="13816"/>
                  <a:pt x="147462" y="13833"/>
                </a:cubicBezTo>
                <a:cubicBezTo>
                  <a:pt x="147528" y="13717"/>
                  <a:pt x="148173" y="13453"/>
                  <a:pt x="147578" y="13453"/>
                </a:cubicBezTo>
                <a:lnTo>
                  <a:pt x="147561" y="13453"/>
                </a:lnTo>
                <a:cubicBezTo>
                  <a:pt x="147528" y="13602"/>
                  <a:pt x="147231" y="13767"/>
                  <a:pt x="146768" y="13932"/>
                </a:cubicBezTo>
                <a:cubicBezTo>
                  <a:pt x="145611" y="14097"/>
                  <a:pt x="144454" y="14263"/>
                  <a:pt x="143297" y="14411"/>
                </a:cubicBezTo>
                <a:cubicBezTo>
                  <a:pt x="143248" y="14411"/>
                  <a:pt x="143182" y="14411"/>
                  <a:pt x="143116" y="14395"/>
                </a:cubicBezTo>
                <a:cubicBezTo>
                  <a:pt x="143066" y="14411"/>
                  <a:pt x="143016" y="14428"/>
                  <a:pt x="142967" y="14444"/>
                </a:cubicBezTo>
                <a:cubicBezTo>
                  <a:pt x="142025" y="14577"/>
                  <a:pt x="141083" y="14692"/>
                  <a:pt x="140141" y="14808"/>
                </a:cubicBezTo>
                <a:lnTo>
                  <a:pt x="140042" y="14808"/>
                </a:lnTo>
                <a:cubicBezTo>
                  <a:pt x="139959" y="14808"/>
                  <a:pt x="139843" y="14808"/>
                  <a:pt x="139711" y="14825"/>
                </a:cubicBezTo>
                <a:cubicBezTo>
                  <a:pt x="139496" y="14891"/>
                  <a:pt x="139232" y="14907"/>
                  <a:pt x="139001" y="14957"/>
                </a:cubicBezTo>
                <a:cubicBezTo>
                  <a:pt x="133349" y="15651"/>
                  <a:pt x="127713" y="16262"/>
                  <a:pt x="122210" y="17072"/>
                </a:cubicBezTo>
                <a:cubicBezTo>
                  <a:pt x="103817" y="19749"/>
                  <a:pt x="85407" y="22426"/>
                  <a:pt x="67014" y="25104"/>
                </a:cubicBezTo>
                <a:cubicBezTo>
                  <a:pt x="65328" y="25352"/>
                  <a:pt x="63659" y="25599"/>
                  <a:pt x="61973" y="25864"/>
                </a:cubicBezTo>
                <a:cubicBezTo>
                  <a:pt x="60998" y="25616"/>
                  <a:pt x="59957" y="25368"/>
                  <a:pt x="60040" y="24938"/>
                </a:cubicBezTo>
                <a:lnTo>
                  <a:pt x="60040" y="24938"/>
                </a:lnTo>
                <a:cubicBezTo>
                  <a:pt x="57776" y="26112"/>
                  <a:pt x="53429" y="24790"/>
                  <a:pt x="49711" y="26723"/>
                </a:cubicBezTo>
                <a:cubicBezTo>
                  <a:pt x="48802" y="26723"/>
                  <a:pt x="50389" y="26294"/>
                  <a:pt x="49876" y="26178"/>
                </a:cubicBezTo>
                <a:lnTo>
                  <a:pt x="49876" y="26178"/>
                </a:lnTo>
                <a:cubicBezTo>
                  <a:pt x="48967" y="26756"/>
                  <a:pt x="47777" y="27103"/>
                  <a:pt x="45497" y="27434"/>
                </a:cubicBezTo>
                <a:lnTo>
                  <a:pt x="45728" y="27269"/>
                </a:lnTo>
                <a:lnTo>
                  <a:pt x="45728" y="27269"/>
                </a:lnTo>
                <a:cubicBezTo>
                  <a:pt x="44175" y="27665"/>
                  <a:pt x="42836" y="27996"/>
                  <a:pt x="41597" y="28310"/>
                </a:cubicBezTo>
                <a:cubicBezTo>
                  <a:pt x="40969" y="28458"/>
                  <a:pt x="40374" y="28607"/>
                  <a:pt x="39779" y="28756"/>
                </a:cubicBezTo>
                <a:cubicBezTo>
                  <a:pt x="39200" y="28905"/>
                  <a:pt x="38622" y="29053"/>
                  <a:pt x="38027" y="29202"/>
                </a:cubicBezTo>
                <a:cubicBezTo>
                  <a:pt x="35697" y="29814"/>
                  <a:pt x="33251" y="30475"/>
                  <a:pt x="29814" y="31780"/>
                </a:cubicBezTo>
                <a:lnTo>
                  <a:pt x="30491" y="31978"/>
                </a:lnTo>
                <a:cubicBezTo>
                  <a:pt x="29037" y="32557"/>
                  <a:pt x="28673" y="32540"/>
                  <a:pt x="27946" y="32755"/>
                </a:cubicBezTo>
                <a:cubicBezTo>
                  <a:pt x="27715" y="33020"/>
                  <a:pt x="27682" y="33119"/>
                  <a:pt x="27814" y="33119"/>
                </a:cubicBezTo>
                <a:cubicBezTo>
                  <a:pt x="28012" y="33119"/>
                  <a:pt x="28657" y="32821"/>
                  <a:pt x="29318" y="32557"/>
                </a:cubicBezTo>
                <a:cubicBezTo>
                  <a:pt x="29962" y="32292"/>
                  <a:pt x="30624" y="32028"/>
                  <a:pt x="30871" y="32028"/>
                </a:cubicBezTo>
                <a:cubicBezTo>
                  <a:pt x="31020" y="32028"/>
                  <a:pt x="31037" y="32111"/>
                  <a:pt x="30805" y="32375"/>
                </a:cubicBezTo>
                <a:lnTo>
                  <a:pt x="30789" y="32375"/>
                </a:lnTo>
                <a:cubicBezTo>
                  <a:pt x="30227" y="32375"/>
                  <a:pt x="29318" y="32639"/>
                  <a:pt x="28244" y="33053"/>
                </a:cubicBezTo>
                <a:cubicBezTo>
                  <a:pt x="27715" y="33267"/>
                  <a:pt x="27137" y="33532"/>
                  <a:pt x="26542" y="33813"/>
                </a:cubicBezTo>
                <a:cubicBezTo>
                  <a:pt x="26244" y="33962"/>
                  <a:pt x="25947" y="34094"/>
                  <a:pt x="25649" y="34242"/>
                </a:cubicBezTo>
                <a:cubicBezTo>
                  <a:pt x="25352" y="34391"/>
                  <a:pt x="25054" y="34556"/>
                  <a:pt x="24757" y="34722"/>
                </a:cubicBezTo>
                <a:cubicBezTo>
                  <a:pt x="24162" y="35036"/>
                  <a:pt x="23567" y="35350"/>
                  <a:pt x="23022" y="35647"/>
                </a:cubicBezTo>
                <a:cubicBezTo>
                  <a:pt x="22460" y="35945"/>
                  <a:pt x="21947" y="36259"/>
                  <a:pt x="21468" y="36507"/>
                </a:cubicBezTo>
                <a:cubicBezTo>
                  <a:pt x="20989" y="36754"/>
                  <a:pt x="20543" y="36969"/>
                  <a:pt x="20179" y="37101"/>
                </a:cubicBezTo>
                <a:cubicBezTo>
                  <a:pt x="19816" y="37234"/>
                  <a:pt x="19535" y="37333"/>
                  <a:pt x="19303" y="37333"/>
                </a:cubicBezTo>
                <a:lnTo>
                  <a:pt x="19287" y="37333"/>
                </a:lnTo>
                <a:cubicBezTo>
                  <a:pt x="17254" y="38738"/>
                  <a:pt x="20146" y="37333"/>
                  <a:pt x="18163" y="38754"/>
                </a:cubicBezTo>
                <a:lnTo>
                  <a:pt x="17469" y="38919"/>
                </a:lnTo>
                <a:lnTo>
                  <a:pt x="17204" y="39580"/>
                </a:lnTo>
                <a:cubicBezTo>
                  <a:pt x="16560" y="40060"/>
                  <a:pt x="16031" y="40357"/>
                  <a:pt x="15634" y="40522"/>
                </a:cubicBezTo>
                <a:cubicBezTo>
                  <a:pt x="15370" y="40638"/>
                  <a:pt x="15155" y="40688"/>
                  <a:pt x="15023" y="40688"/>
                </a:cubicBezTo>
                <a:cubicBezTo>
                  <a:pt x="14957" y="40688"/>
                  <a:pt x="14907" y="40688"/>
                  <a:pt x="14874" y="40655"/>
                </a:cubicBezTo>
                <a:cubicBezTo>
                  <a:pt x="15188" y="40423"/>
                  <a:pt x="15684" y="39878"/>
                  <a:pt x="15998" y="39597"/>
                </a:cubicBezTo>
                <a:lnTo>
                  <a:pt x="15998" y="39597"/>
                </a:lnTo>
                <a:cubicBezTo>
                  <a:pt x="15073" y="40142"/>
                  <a:pt x="13949" y="41134"/>
                  <a:pt x="13056" y="42092"/>
                </a:cubicBezTo>
                <a:cubicBezTo>
                  <a:pt x="12594" y="42555"/>
                  <a:pt x="12197" y="43018"/>
                  <a:pt x="11867" y="43381"/>
                </a:cubicBezTo>
                <a:cubicBezTo>
                  <a:pt x="11586" y="43712"/>
                  <a:pt x="11354" y="43943"/>
                  <a:pt x="11206" y="44092"/>
                </a:cubicBezTo>
                <a:cubicBezTo>
                  <a:pt x="11767" y="43580"/>
                  <a:pt x="12329" y="43051"/>
                  <a:pt x="12924" y="42572"/>
                </a:cubicBezTo>
                <a:lnTo>
                  <a:pt x="12924" y="42572"/>
                </a:lnTo>
                <a:cubicBezTo>
                  <a:pt x="10611" y="45001"/>
                  <a:pt x="8181" y="47860"/>
                  <a:pt x="6198" y="51000"/>
                </a:cubicBezTo>
                <a:cubicBezTo>
                  <a:pt x="4199" y="54107"/>
                  <a:pt x="2662" y="57544"/>
                  <a:pt x="1934" y="60733"/>
                </a:cubicBezTo>
                <a:cubicBezTo>
                  <a:pt x="2050" y="60601"/>
                  <a:pt x="2166" y="60469"/>
                  <a:pt x="2298" y="60337"/>
                </a:cubicBezTo>
                <a:lnTo>
                  <a:pt x="2298" y="60337"/>
                </a:lnTo>
                <a:cubicBezTo>
                  <a:pt x="2001" y="61543"/>
                  <a:pt x="1786" y="62386"/>
                  <a:pt x="1620" y="63047"/>
                </a:cubicBezTo>
                <a:cubicBezTo>
                  <a:pt x="1439" y="63708"/>
                  <a:pt x="1323" y="64204"/>
                  <a:pt x="1158" y="64716"/>
                </a:cubicBezTo>
                <a:cubicBezTo>
                  <a:pt x="877" y="65724"/>
                  <a:pt x="513" y="66815"/>
                  <a:pt x="414" y="69575"/>
                </a:cubicBezTo>
                <a:lnTo>
                  <a:pt x="381" y="69377"/>
                </a:lnTo>
                <a:lnTo>
                  <a:pt x="381" y="69377"/>
                </a:lnTo>
                <a:cubicBezTo>
                  <a:pt x="447" y="69922"/>
                  <a:pt x="530" y="70566"/>
                  <a:pt x="563" y="71260"/>
                </a:cubicBezTo>
                <a:cubicBezTo>
                  <a:pt x="629" y="71955"/>
                  <a:pt x="645" y="72698"/>
                  <a:pt x="712" y="73442"/>
                </a:cubicBezTo>
                <a:cubicBezTo>
                  <a:pt x="645" y="73244"/>
                  <a:pt x="612" y="73161"/>
                  <a:pt x="563" y="73161"/>
                </a:cubicBezTo>
                <a:cubicBezTo>
                  <a:pt x="480" y="73161"/>
                  <a:pt x="431" y="73607"/>
                  <a:pt x="381" y="74037"/>
                </a:cubicBezTo>
                <a:cubicBezTo>
                  <a:pt x="331" y="74417"/>
                  <a:pt x="298" y="74781"/>
                  <a:pt x="216" y="74781"/>
                </a:cubicBezTo>
                <a:cubicBezTo>
                  <a:pt x="166" y="74781"/>
                  <a:pt x="100" y="74648"/>
                  <a:pt x="1" y="74301"/>
                </a:cubicBezTo>
                <a:lnTo>
                  <a:pt x="1" y="74301"/>
                </a:lnTo>
                <a:cubicBezTo>
                  <a:pt x="150" y="74979"/>
                  <a:pt x="249" y="75541"/>
                  <a:pt x="365" y="75987"/>
                </a:cubicBezTo>
                <a:cubicBezTo>
                  <a:pt x="480" y="76433"/>
                  <a:pt x="579" y="76780"/>
                  <a:pt x="662" y="77061"/>
                </a:cubicBezTo>
                <a:cubicBezTo>
                  <a:pt x="827" y="77606"/>
                  <a:pt x="959" y="77871"/>
                  <a:pt x="1075" y="78086"/>
                </a:cubicBezTo>
                <a:cubicBezTo>
                  <a:pt x="1307" y="78482"/>
                  <a:pt x="1505" y="78664"/>
                  <a:pt x="2397" y="80267"/>
                </a:cubicBezTo>
                <a:lnTo>
                  <a:pt x="2348" y="81143"/>
                </a:lnTo>
                <a:cubicBezTo>
                  <a:pt x="2711" y="81672"/>
                  <a:pt x="2926" y="81936"/>
                  <a:pt x="3207" y="82382"/>
                </a:cubicBezTo>
                <a:cubicBezTo>
                  <a:pt x="3356" y="82597"/>
                  <a:pt x="3521" y="82862"/>
                  <a:pt x="3719" y="83209"/>
                </a:cubicBezTo>
                <a:cubicBezTo>
                  <a:pt x="3802" y="83391"/>
                  <a:pt x="3918" y="83605"/>
                  <a:pt x="4050" y="83837"/>
                </a:cubicBezTo>
                <a:cubicBezTo>
                  <a:pt x="4165" y="84068"/>
                  <a:pt x="4298" y="84332"/>
                  <a:pt x="4479" y="84613"/>
                </a:cubicBezTo>
                <a:cubicBezTo>
                  <a:pt x="4182" y="84233"/>
                  <a:pt x="4050" y="84085"/>
                  <a:pt x="3984" y="84085"/>
                </a:cubicBezTo>
                <a:lnTo>
                  <a:pt x="3967" y="84085"/>
                </a:lnTo>
                <a:cubicBezTo>
                  <a:pt x="3901" y="84134"/>
                  <a:pt x="3918" y="84349"/>
                  <a:pt x="3967" y="84564"/>
                </a:cubicBezTo>
                <a:cubicBezTo>
                  <a:pt x="4000" y="84779"/>
                  <a:pt x="4017" y="85010"/>
                  <a:pt x="3918" y="85010"/>
                </a:cubicBezTo>
                <a:cubicBezTo>
                  <a:pt x="3818" y="85010"/>
                  <a:pt x="3637" y="84828"/>
                  <a:pt x="3290" y="84349"/>
                </a:cubicBezTo>
                <a:lnTo>
                  <a:pt x="3290" y="84349"/>
                </a:lnTo>
                <a:cubicBezTo>
                  <a:pt x="4248" y="87142"/>
                  <a:pt x="5702" y="88844"/>
                  <a:pt x="6876" y="90166"/>
                </a:cubicBezTo>
                <a:cubicBezTo>
                  <a:pt x="7487" y="90811"/>
                  <a:pt x="8033" y="91373"/>
                  <a:pt x="8479" y="91934"/>
                </a:cubicBezTo>
                <a:cubicBezTo>
                  <a:pt x="8958" y="92480"/>
                  <a:pt x="9322" y="93042"/>
                  <a:pt x="9586" y="93736"/>
                </a:cubicBezTo>
                <a:cubicBezTo>
                  <a:pt x="9850" y="93851"/>
                  <a:pt x="10032" y="93917"/>
                  <a:pt x="10131" y="93917"/>
                </a:cubicBezTo>
                <a:cubicBezTo>
                  <a:pt x="10528" y="93917"/>
                  <a:pt x="9867" y="93141"/>
                  <a:pt x="9156" y="92314"/>
                </a:cubicBezTo>
                <a:cubicBezTo>
                  <a:pt x="8694" y="91802"/>
                  <a:pt x="8231" y="91240"/>
                  <a:pt x="7933" y="90877"/>
                </a:cubicBezTo>
                <a:cubicBezTo>
                  <a:pt x="7735" y="90645"/>
                  <a:pt x="7619" y="90480"/>
                  <a:pt x="7652" y="90480"/>
                </a:cubicBezTo>
                <a:cubicBezTo>
                  <a:pt x="7652" y="90480"/>
                  <a:pt x="7702" y="90530"/>
                  <a:pt x="7801" y="90612"/>
                </a:cubicBezTo>
                <a:cubicBezTo>
                  <a:pt x="7702" y="90397"/>
                  <a:pt x="7702" y="90298"/>
                  <a:pt x="7785" y="90298"/>
                </a:cubicBezTo>
                <a:cubicBezTo>
                  <a:pt x="7917" y="90298"/>
                  <a:pt x="8264" y="90563"/>
                  <a:pt x="8694" y="90959"/>
                </a:cubicBezTo>
                <a:cubicBezTo>
                  <a:pt x="9024" y="91273"/>
                  <a:pt x="9454" y="91637"/>
                  <a:pt x="9834" y="92017"/>
                </a:cubicBezTo>
                <a:cubicBezTo>
                  <a:pt x="10231" y="92381"/>
                  <a:pt x="10594" y="92794"/>
                  <a:pt x="10908" y="93108"/>
                </a:cubicBezTo>
                <a:cubicBezTo>
                  <a:pt x="11536" y="93719"/>
                  <a:pt x="11867" y="94496"/>
                  <a:pt x="12528" y="95454"/>
                </a:cubicBezTo>
                <a:cubicBezTo>
                  <a:pt x="12842" y="95934"/>
                  <a:pt x="13238" y="96479"/>
                  <a:pt x="13800" y="97057"/>
                </a:cubicBezTo>
                <a:cubicBezTo>
                  <a:pt x="14081" y="97338"/>
                  <a:pt x="14395" y="97652"/>
                  <a:pt x="14759" y="97966"/>
                </a:cubicBezTo>
                <a:cubicBezTo>
                  <a:pt x="15122" y="98264"/>
                  <a:pt x="15519" y="98561"/>
                  <a:pt x="15965" y="98875"/>
                </a:cubicBezTo>
                <a:cubicBezTo>
                  <a:pt x="15651" y="98660"/>
                  <a:pt x="15568" y="98677"/>
                  <a:pt x="15221" y="98429"/>
                </a:cubicBezTo>
                <a:lnTo>
                  <a:pt x="15221" y="98429"/>
                </a:lnTo>
                <a:cubicBezTo>
                  <a:pt x="15849" y="99024"/>
                  <a:pt x="16593" y="99454"/>
                  <a:pt x="17386" y="99867"/>
                </a:cubicBezTo>
                <a:cubicBezTo>
                  <a:pt x="17783" y="100082"/>
                  <a:pt x="18179" y="100313"/>
                  <a:pt x="18593" y="100561"/>
                </a:cubicBezTo>
                <a:cubicBezTo>
                  <a:pt x="19006" y="100809"/>
                  <a:pt x="19419" y="101090"/>
                  <a:pt x="19832" y="101453"/>
                </a:cubicBezTo>
                <a:cubicBezTo>
                  <a:pt x="20477" y="101503"/>
                  <a:pt x="21088" y="101800"/>
                  <a:pt x="21600" y="102065"/>
                </a:cubicBezTo>
                <a:cubicBezTo>
                  <a:pt x="21947" y="102230"/>
                  <a:pt x="22245" y="102379"/>
                  <a:pt x="22509" y="102379"/>
                </a:cubicBezTo>
                <a:cubicBezTo>
                  <a:pt x="22641" y="102379"/>
                  <a:pt x="22757" y="102329"/>
                  <a:pt x="22873" y="102247"/>
                </a:cubicBezTo>
                <a:cubicBezTo>
                  <a:pt x="22228" y="101966"/>
                  <a:pt x="21617" y="101652"/>
                  <a:pt x="20972" y="101371"/>
                </a:cubicBezTo>
                <a:cubicBezTo>
                  <a:pt x="20344" y="101073"/>
                  <a:pt x="19733" y="100726"/>
                  <a:pt x="19105" y="100412"/>
                </a:cubicBezTo>
                <a:lnTo>
                  <a:pt x="19105" y="100412"/>
                </a:lnTo>
                <a:cubicBezTo>
                  <a:pt x="19650" y="100660"/>
                  <a:pt x="20196" y="100875"/>
                  <a:pt x="20774" y="101073"/>
                </a:cubicBezTo>
                <a:cubicBezTo>
                  <a:pt x="21352" y="101272"/>
                  <a:pt x="21947" y="101453"/>
                  <a:pt x="22592" y="101668"/>
                </a:cubicBezTo>
                <a:cubicBezTo>
                  <a:pt x="23220" y="101883"/>
                  <a:pt x="23897" y="102098"/>
                  <a:pt x="24625" y="102412"/>
                </a:cubicBezTo>
                <a:cubicBezTo>
                  <a:pt x="25352" y="102709"/>
                  <a:pt x="26128" y="103056"/>
                  <a:pt x="26988" y="103519"/>
                </a:cubicBezTo>
                <a:lnTo>
                  <a:pt x="26905" y="103519"/>
                </a:lnTo>
                <a:cubicBezTo>
                  <a:pt x="26492" y="103519"/>
                  <a:pt x="25467" y="103271"/>
                  <a:pt x="24740" y="103089"/>
                </a:cubicBezTo>
                <a:lnTo>
                  <a:pt x="24740" y="103089"/>
                </a:lnTo>
                <a:cubicBezTo>
                  <a:pt x="25699" y="103734"/>
                  <a:pt x="26806" y="103800"/>
                  <a:pt x="27831" y="104411"/>
                </a:cubicBezTo>
                <a:cubicBezTo>
                  <a:pt x="27765" y="104478"/>
                  <a:pt x="27649" y="104511"/>
                  <a:pt x="27484" y="104511"/>
                </a:cubicBezTo>
                <a:cubicBezTo>
                  <a:pt x="26971" y="104511"/>
                  <a:pt x="25996" y="104180"/>
                  <a:pt x="24906" y="103717"/>
                </a:cubicBezTo>
                <a:cubicBezTo>
                  <a:pt x="24178" y="103436"/>
                  <a:pt x="23418" y="103056"/>
                  <a:pt x="22658" y="102742"/>
                </a:cubicBezTo>
                <a:cubicBezTo>
                  <a:pt x="21914" y="102428"/>
                  <a:pt x="21187" y="102114"/>
                  <a:pt x="20559" y="101949"/>
                </a:cubicBezTo>
                <a:lnTo>
                  <a:pt x="20559" y="101949"/>
                </a:lnTo>
                <a:cubicBezTo>
                  <a:pt x="21038" y="102362"/>
                  <a:pt x="22162" y="102841"/>
                  <a:pt x="23022" y="103139"/>
                </a:cubicBezTo>
                <a:cubicBezTo>
                  <a:pt x="23864" y="103453"/>
                  <a:pt x="24393" y="103684"/>
                  <a:pt x="23650" y="103783"/>
                </a:cubicBezTo>
                <a:lnTo>
                  <a:pt x="23864" y="103783"/>
                </a:lnTo>
                <a:cubicBezTo>
                  <a:pt x="24311" y="103783"/>
                  <a:pt x="24773" y="103866"/>
                  <a:pt x="25236" y="104015"/>
                </a:cubicBezTo>
                <a:cubicBezTo>
                  <a:pt x="25765" y="104180"/>
                  <a:pt x="26310" y="104444"/>
                  <a:pt x="26905" y="104692"/>
                </a:cubicBezTo>
                <a:cubicBezTo>
                  <a:pt x="28079" y="105205"/>
                  <a:pt x="29417" y="105783"/>
                  <a:pt x="31004" y="105866"/>
                </a:cubicBezTo>
                <a:lnTo>
                  <a:pt x="30673" y="106229"/>
                </a:lnTo>
                <a:cubicBezTo>
                  <a:pt x="31169" y="106295"/>
                  <a:pt x="32193" y="106411"/>
                  <a:pt x="33053" y="106642"/>
                </a:cubicBezTo>
                <a:cubicBezTo>
                  <a:pt x="32474" y="106709"/>
                  <a:pt x="31913" y="106725"/>
                  <a:pt x="31334" y="106758"/>
                </a:cubicBezTo>
                <a:cubicBezTo>
                  <a:pt x="33863" y="106989"/>
                  <a:pt x="35895" y="108477"/>
                  <a:pt x="38292" y="108692"/>
                </a:cubicBezTo>
                <a:cubicBezTo>
                  <a:pt x="35846" y="108179"/>
                  <a:pt x="35598" y="107948"/>
                  <a:pt x="35730" y="107799"/>
                </a:cubicBezTo>
                <a:cubicBezTo>
                  <a:pt x="35846" y="107634"/>
                  <a:pt x="36308" y="107535"/>
                  <a:pt x="35333" y="107122"/>
                </a:cubicBezTo>
                <a:lnTo>
                  <a:pt x="35333" y="107122"/>
                </a:lnTo>
                <a:cubicBezTo>
                  <a:pt x="38374" y="107551"/>
                  <a:pt x="39167" y="107981"/>
                  <a:pt x="40060" y="108510"/>
                </a:cubicBezTo>
                <a:cubicBezTo>
                  <a:pt x="40506" y="108774"/>
                  <a:pt x="40985" y="109055"/>
                  <a:pt x="41762" y="109320"/>
                </a:cubicBezTo>
                <a:cubicBezTo>
                  <a:pt x="42506" y="109568"/>
                  <a:pt x="43530" y="109815"/>
                  <a:pt x="45051" y="110014"/>
                </a:cubicBezTo>
                <a:cubicBezTo>
                  <a:pt x="44010" y="109848"/>
                  <a:pt x="42159" y="109254"/>
                  <a:pt x="43348" y="109254"/>
                </a:cubicBezTo>
                <a:lnTo>
                  <a:pt x="43415" y="109254"/>
                </a:lnTo>
                <a:cubicBezTo>
                  <a:pt x="44687" y="109568"/>
                  <a:pt x="46356" y="109981"/>
                  <a:pt x="47116" y="110328"/>
                </a:cubicBezTo>
                <a:cubicBezTo>
                  <a:pt x="47976" y="110427"/>
                  <a:pt x="48488" y="110476"/>
                  <a:pt x="48752" y="110476"/>
                </a:cubicBezTo>
                <a:cubicBezTo>
                  <a:pt x="49893" y="110476"/>
                  <a:pt x="46869" y="109782"/>
                  <a:pt x="48422" y="109766"/>
                </a:cubicBezTo>
                <a:lnTo>
                  <a:pt x="48422" y="109766"/>
                </a:lnTo>
                <a:cubicBezTo>
                  <a:pt x="48951" y="110030"/>
                  <a:pt x="49380" y="110113"/>
                  <a:pt x="49810" y="110113"/>
                </a:cubicBezTo>
                <a:cubicBezTo>
                  <a:pt x="50174" y="110113"/>
                  <a:pt x="50521" y="110047"/>
                  <a:pt x="50934" y="109997"/>
                </a:cubicBezTo>
                <a:cubicBezTo>
                  <a:pt x="51347" y="109931"/>
                  <a:pt x="51810" y="109882"/>
                  <a:pt x="52355" y="109882"/>
                </a:cubicBezTo>
                <a:lnTo>
                  <a:pt x="52603" y="109882"/>
                </a:lnTo>
                <a:lnTo>
                  <a:pt x="52570" y="110344"/>
                </a:lnTo>
                <a:cubicBezTo>
                  <a:pt x="53677" y="110526"/>
                  <a:pt x="54371" y="110609"/>
                  <a:pt x="54817" y="110609"/>
                </a:cubicBezTo>
                <a:cubicBezTo>
                  <a:pt x="55396" y="110609"/>
                  <a:pt x="55578" y="110493"/>
                  <a:pt x="55743" y="110377"/>
                </a:cubicBezTo>
                <a:cubicBezTo>
                  <a:pt x="55908" y="110262"/>
                  <a:pt x="56057" y="110146"/>
                  <a:pt x="56536" y="110146"/>
                </a:cubicBezTo>
                <a:cubicBezTo>
                  <a:pt x="56933" y="110146"/>
                  <a:pt x="57528" y="110229"/>
                  <a:pt x="58519" y="110410"/>
                </a:cubicBezTo>
                <a:lnTo>
                  <a:pt x="56536" y="110823"/>
                </a:lnTo>
                <a:lnTo>
                  <a:pt x="58916" y="110939"/>
                </a:lnTo>
                <a:lnTo>
                  <a:pt x="58371" y="111402"/>
                </a:lnTo>
                <a:cubicBezTo>
                  <a:pt x="58817" y="111385"/>
                  <a:pt x="59197" y="111369"/>
                  <a:pt x="59544" y="111369"/>
                </a:cubicBezTo>
                <a:cubicBezTo>
                  <a:pt x="61296" y="111369"/>
                  <a:pt x="62188" y="111567"/>
                  <a:pt x="64270" y="111931"/>
                </a:cubicBezTo>
                <a:cubicBezTo>
                  <a:pt x="63841" y="111633"/>
                  <a:pt x="64320" y="111336"/>
                  <a:pt x="65609" y="111336"/>
                </a:cubicBezTo>
                <a:cubicBezTo>
                  <a:pt x="65973" y="111336"/>
                  <a:pt x="66402" y="111352"/>
                  <a:pt x="66914" y="111418"/>
                </a:cubicBezTo>
                <a:cubicBezTo>
                  <a:pt x="68402" y="111881"/>
                  <a:pt x="66006" y="111732"/>
                  <a:pt x="69179" y="112063"/>
                </a:cubicBezTo>
                <a:cubicBezTo>
                  <a:pt x="68765" y="112179"/>
                  <a:pt x="68352" y="112294"/>
                  <a:pt x="67840" y="112294"/>
                </a:cubicBezTo>
                <a:cubicBezTo>
                  <a:pt x="67394" y="112294"/>
                  <a:pt x="66898" y="112212"/>
                  <a:pt x="66286" y="111931"/>
                </a:cubicBezTo>
                <a:cubicBezTo>
                  <a:pt x="66121" y="112063"/>
                  <a:pt x="65543" y="112129"/>
                  <a:pt x="65394" y="112261"/>
                </a:cubicBezTo>
                <a:cubicBezTo>
                  <a:pt x="66981" y="112774"/>
                  <a:pt x="69476" y="112840"/>
                  <a:pt x="70616" y="112988"/>
                </a:cubicBezTo>
                <a:cubicBezTo>
                  <a:pt x="70187" y="112922"/>
                  <a:pt x="69658" y="112823"/>
                  <a:pt x="69393" y="112724"/>
                </a:cubicBezTo>
                <a:lnTo>
                  <a:pt x="74037" y="112707"/>
                </a:lnTo>
                <a:lnTo>
                  <a:pt x="74037" y="112707"/>
                </a:lnTo>
                <a:cubicBezTo>
                  <a:pt x="74731" y="112972"/>
                  <a:pt x="74153" y="113021"/>
                  <a:pt x="73574" y="113088"/>
                </a:cubicBezTo>
                <a:cubicBezTo>
                  <a:pt x="73839" y="113104"/>
                  <a:pt x="74103" y="113121"/>
                  <a:pt x="74351" y="113121"/>
                </a:cubicBezTo>
                <a:cubicBezTo>
                  <a:pt x="74467" y="113121"/>
                  <a:pt x="74583" y="113121"/>
                  <a:pt x="74682" y="113104"/>
                </a:cubicBezTo>
                <a:lnTo>
                  <a:pt x="75029" y="113104"/>
                </a:lnTo>
                <a:cubicBezTo>
                  <a:pt x="75442" y="113104"/>
                  <a:pt x="75921" y="113121"/>
                  <a:pt x="76533" y="113187"/>
                </a:cubicBezTo>
                <a:cubicBezTo>
                  <a:pt x="76169" y="113484"/>
                  <a:pt x="76169" y="113831"/>
                  <a:pt x="74731" y="113831"/>
                </a:cubicBezTo>
                <a:cubicBezTo>
                  <a:pt x="74686" y="113831"/>
                  <a:pt x="74639" y="113831"/>
                  <a:pt x="74590" y="113831"/>
                </a:cubicBezTo>
                <a:lnTo>
                  <a:pt x="74590" y="113831"/>
                </a:lnTo>
                <a:lnTo>
                  <a:pt x="78615" y="114013"/>
                </a:lnTo>
                <a:cubicBezTo>
                  <a:pt x="78879" y="114211"/>
                  <a:pt x="80780" y="114773"/>
                  <a:pt x="80201" y="114823"/>
                </a:cubicBezTo>
                <a:cubicBezTo>
                  <a:pt x="82581" y="115401"/>
                  <a:pt x="86200" y="114988"/>
                  <a:pt x="89340" y="115781"/>
                </a:cubicBezTo>
                <a:cubicBezTo>
                  <a:pt x="89423" y="115765"/>
                  <a:pt x="89572" y="115748"/>
                  <a:pt x="89786" y="115748"/>
                </a:cubicBezTo>
                <a:cubicBezTo>
                  <a:pt x="89985" y="115748"/>
                  <a:pt x="90216" y="115765"/>
                  <a:pt x="90530" y="115781"/>
                </a:cubicBezTo>
                <a:cubicBezTo>
                  <a:pt x="93521" y="116360"/>
                  <a:pt x="96083" y="117252"/>
                  <a:pt x="99702" y="117368"/>
                </a:cubicBezTo>
                <a:lnTo>
                  <a:pt x="101602" y="118392"/>
                </a:lnTo>
                <a:cubicBezTo>
                  <a:pt x="101867" y="118425"/>
                  <a:pt x="102065" y="118442"/>
                  <a:pt x="102197" y="118442"/>
                </a:cubicBezTo>
                <a:cubicBezTo>
                  <a:pt x="102710" y="118442"/>
                  <a:pt x="102330" y="118211"/>
                  <a:pt x="102016" y="117979"/>
                </a:cubicBezTo>
                <a:cubicBezTo>
                  <a:pt x="101685" y="117764"/>
                  <a:pt x="101421" y="117533"/>
                  <a:pt x="102181" y="117533"/>
                </a:cubicBezTo>
                <a:cubicBezTo>
                  <a:pt x="102495" y="117533"/>
                  <a:pt x="102974" y="117566"/>
                  <a:pt x="103685" y="117665"/>
                </a:cubicBezTo>
                <a:cubicBezTo>
                  <a:pt x="106973" y="118045"/>
                  <a:pt x="104792" y="118442"/>
                  <a:pt x="105916" y="118839"/>
                </a:cubicBezTo>
                <a:cubicBezTo>
                  <a:pt x="106312" y="118839"/>
                  <a:pt x="106808" y="118822"/>
                  <a:pt x="107353" y="118822"/>
                </a:cubicBezTo>
                <a:cubicBezTo>
                  <a:pt x="109023" y="118822"/>
                  <a:pt x="111237" y="118954"/>
                  <a:pt x="113418" y="119797"/>
                </a:cubicBezTo>
                <a:cubicBezTo>
                  <a:pt x="112410" y="119731"/>
                  <a:pt x="111650" y="119483"/>
                  <a:pt x="110708" y="119351"/>
                </a:cubicBezTo>
                <a:lnTo>
                  <a:pt x="110708" y="119351"/>
                </a:lnTo>
                <a:lnTo>
                  <a:pt x="112923" y="120161"/>
                </a:lnTo>
                <a:lnTo>
                  <a:pt x="112493" y="120161"/>
                </a:lnTo>
                <a:cubicBezTo>
                  <a:pt x="111799" y="120161"/>
                  <a:pt x="111187" y="120128"/>
                  <a:pt x="110675" y="120095"/>
                </a:cubicBezTo>
                <a:cubicBezTo>
                  <a:pt x="110163" y="120061"/>
                  <a:pt x="109783" y="120028"/>
                  <a:pt x="109551" y="120028"/>
                </a:cubicBezTo>
                <a:cubicBezTo>
                  <a:pt x="109138" y="120028"/>
                  <a:pt x="109237" y="120144"/>
                  <a:pt x="110163" y="120557"/>
                </a:cubicBezTo>
                <a:cubicBezTo>
                  <a:pt x="110262" y="120326"/>
                  <a:pt x="110626" y="120243"/>
                  <a:pt x="111154" y="120243"/>
                </a:cubicBezTo>
                <a:cubicBezTo>
                  <a:pt x="112080" y="120243"/>
                  <a:pt x="113485" y="120508"/>
                  <a:pt x="114906" y="120772"/>
                </a:cubicBezTo>
                <a:cubicBezTo>
                  <a:pt x="116311" y="121037"/>
                  <a:pt x="117732" y="121301"/>
                  <a:pt x="118624" y="121301"/>
                </a:cubicBezTo>
                <a:cubicBezTo>
                  <a:pt x="119136" y="121301"/>
                  <a:pt x="119483" y="121218"/>
                  <a:pt x="119583" y="121003"/>
                </a:cubicBezTo>
                <a:lnTo>
                  <a:pt x="121020" y="121582"/>
                </a:lnTo>
                <a:cubicBezTo>
                  <a:pt x="120591" y="121483"/>
                  <a:pt x="120508" y="121549"/>
                  <a:pt x="120095" y="121450"/>
                </a:cubicBezTo>
                <a:lnTo>
                  <a:pt x="120095" y="121450"/>
                </a:lnTo>
                <a:cubicBezTo>
                  <a:pt x="120905" y="121797"/>
                  <a:pt x="121450" y="121912"/>
                  <a:pt x="121896" y="121912"/>
                </a:cubicBezTo>
                <a:cubicBezTo>
                  <a:pt x="122243" y="121912"/>
                  <a:pt x="122541" y="121846"/>
                  <a:pt x="122871" y="121780"/>
                </a:cubicBezTo>
                <a:cubicBezTo>
                  <a:pt x="123185" y="121714"/>
                  <a:pt x="123549" y="121648"/>
                  <a:pt x="124012" y="121648"/>
                </a:cubicBezTo>
                <a:cubicBezTo>
                  <a:pt x="124540" y="121648"/>
                  <a:pt x="125218" y="121731"/>
                  <a:pt x="126160" y="121978"/>
                </a:cubicBezTo>
                <a:cubicBezTo>
                  <a:pt x="127383" y="122342"/>
                  <a:pt x="128226" y="122706"/>
                  <a:pt x="127532" y="122706"/>
                </a:cubicBezTo>
                <a:lnTo>
                  <a:pt x="127399" y="122706"/>
                </a:lnTo>
                <a:lnTo>
                  <a:pt x="130391" y="123036"/>
                </a:lnTo>
                <a:cubicBezTo>
                  <a:pt x="130969" y="123168"/>
                  <a:pt x="131035" y="123301"/>
                  <a:pt x="130738" y="123301"/>
                </a:cubicBezTo>
                <a:cubicBezTo>
                  <a:pt x="130688" y="123301"/>
                  <a:pt x="130605" y="123284"/>
                  <a:pt x="130523" y="123284"/>
                </a:cubicBezTo>
                <a:cubicBezTo>
                  <a:pt x="131894" y="123548"/>
                  <a:pt x="133266" y="123813"/>
                  <a:pt x="134654" y="124061"/>
                </a:cubicBezTo>
                <a:lnTo>
                  <a:pt x="134605" y="124094"/>
                </a:lnTo>
                <a:cubicBezTo>
                  <a:pt x="135233" y="124028"/>
                  <a:pt x="136555" y="124011"/>
                  <a:pt x="137332" y="124011"/>
                </a:cubicBezTo>
                <a:lnTo>
                  <a:pt x="137530" y="124011"/>
                </a:lnTo>
                <a:cubicBezTo>
                  <a:pt x="137976" y="124160"/>
                  <a:pt x="137976" y="124209"/>
                  <a:pt x="137827" y="124209"/>
                </a:cubicBezTo>
                <a:cubicBezTo>
                  <a:pt x="137761" y="124209"/>
                  <a:pt x="137679" y="124193"/>
                  <a:pt x="137579" y="124193"/>
                </a:cubicBezTo>
                <a:cubicBezTo>
                  <a:pt x="137480" y="124176"/>
                  <a:pt x="137381" y="124176"/>
                  <a:pt x="137315" y="124176"/>
                </a:cubicBezTo>
                <a:cubicBezTo>
                  <a:pt x="137199" y="124176"/>
                  <a:pt x="137133" y="124193"/>
                  <a:pt x="137199" y="124243"/>
                </a:cubicBezTo>
                <a:cubicBezTo>
                  <a:pt x="138059" y="124309"/>
                  <a:pt x="138901" y="124358"/>
                  <a:pt x="139761" y="124408"/>
                </a:cubicBezTo>
                <a:cubicBezTo>
                  <a:pt x="140257" y="124656"/>
                  <a:pt x="139926" y="124788"/>
                  <a:pt x="139265" y="124788"/>
                </a:cubicBezTo>
                <a:cubicBezTo>
                  <a:pt x="138637" y="124788"/>
                  <a:pt x="137695" y="124672"/>
                  <a:pt x="136869" y="124490"/>
                </a:cubicBezTo>
                <a:lnTo>
                  <a:pt x="136869" y="124490"/>
                </a:lnTo>
                <a:cubicBezTo>
                  <a:pt x="137926" y="125350"/>
                  <a:pt x="138472" y="125366"/>
                  <a:pt x="139348" y="125366"/>
                </a:cubicBezTo>
                <a:cubicBezTo>
                  <a:pt x="140240" y="125383"/>
                  <a:pt x="141480" y="125383"/>
                  <a:pt x="143991" y="126126"/>
                </a:cubicBezTo>
                <a:cubicBezTo>
                  <a:pt x="143182" y="126093"/>
                  <a:pt x="142372" y="125994"/>
                  <a:pt x="141562" y="125928"/>
                </a:cubicBezTo>
                <a:lnTo>
                  <a:pt x="141562" y="125928"/>
                </a:lnTo>
                <a:cubicBezTo>
                  <a:pt x="142289" y="126407"/>
                  <a:pt x="143132" y="126688"/>
                  <a:pt x="144140" y="126887"/>
                </a:cubicBezTo>
                <a:cubicBezTo>
                  <a:pt x="145132" y="127118"/>
                  <a:pt x="146289" y="127316"/>
                  <a:pt x="147677" y="127680"/>
                </a:cubicBezTo>
                <a:cubicBezTo>
                  <a:pt x="147346" y="127515"/>
                  <a:pt x="145991" y="127102"/>
                  <a:pt x="145082" y="126672"/>
                </a:cubicBezTo>
                <a:cubicBezTo>
                  <a:pt x="144206" y="126259"/>
                  <a:pt x="143744" y="125895"/>
                  <a:pt x="144983" y="125895"/>
                </a:cubicBezTo>
                <a:lnTo>
                  <a:pt x="145115" y="125895"/>
                </a:lnTo>
                <a:cubicBezTo>
                  <a:pt x="145710" y="126060"/>
                  <a:pt x="146470" y="126193"/>
                  <a:pt x="147511" y="126193"/>
                </a:cubicBezTo>
                <a:cubicBezTo>
                  <a:pt x="147792" y="126193"/>
                  <a:pt x="148106" y="126176"/>
                  <a:pt x="148437" y="126160"/>
                </a:cubicBezTo>
                <a:lnTo>
                  <a:pt x="148437" y="126160"/>
                </a:lnTo>
                <a:cubicBezTo>
                  <a:pt x="148404" y="126622"/>
                  <a:pt x="149891" y="126639"/>
                  <a:pt x="151759" y="126738"/>
                </a:cubicBezTo>
                <a:lnTo>
                  <a:pt x="151593" y="127333"/>
                </a:lnTo>
                <a:cubicBezTo>
                  <a:pt x="153643" y="127234"/>
                  <a:pt x="153477" y="126953"/>
                  <a:pt x="154667" y="126672"/>
                </a:cubicBezTo>
                <a:cubicBezTo>
                  <a:pt x="156915" y="126754"/>
                  <a:pt x="157394" y="127168"/>
                  <a:pt x="157956" y="127548"/>
                </a:cubicBezTo>
                <a:cubicBezTo>
                  <a:pt x="159790" y="127515"/>
                  <a:pt x="159146" y="127349"/>
                  <a:pt x="158584" y="127168"/>
                </a:cubicBezTo>
                <a:cubicBezTo>
                  <a:pt x="158022" y="126969"/>
                  <a:pt x="157559" y="126771"/>
                  <a:pt x="159691" y="126589"/>
                </a:cubicBezTo>
                <a:cubicBezTo>
                  <a:pt x="160451" y="126573"/>
                  <a:pt x="161145" y="126540"/>
                  <a:pt x="161823" y="126474"/>
                </a:cubicBezTo>
                <a:cubicBezTo>
                  <a:pt x="162501" y="126407"/>
                  <a:pt x="163145" y="126275"/>
                  <a:pt x="163806" y="126143"/>
                </a:cubicBezTo>
                <a:cubicBezTo>
                  <a:pt x="164484" y="126027"/>
                  <a:pt x="165161" y="125829"/>
                  <a:pt x="165872" y="125598"/>
                </a:cubicBezTo>
                <a:cubicBezTo>
                  <a:pt x="166599" y="125383"/>
                  <a:pt x="167376" y="125151"/>
                  <a:pt x="168218" y="124837"/>
                </a:cubicBezTo>
                <a:cubicBezTo>
                  <a:pt x="168582" y="124771"/>
                  <a:pt x="168813" y="124755"/>
                  <a:pt x="168946" y="124755"/>
                </a:cubicBezTo>
                <a:cubicBezTo>
                  <a:pt x="169260" y="124755"/>
                  <a:pt x="169061" y="124871"/>
                  <a:pt x="168846" y="125003"/>
                </a:cubicBezTo>
                <a:cubicBezTo>
                  <a:pt x="168648" y="125135"/>
                  <a:pt x="168433" y="125267"/>
                  <a:pt x="168714" y="125267"/>
                </a:cubicBezTo>
                <a:lnTo>
                  <a:pt x="168747" y="125267"/>
                </a:lnTo>
                <a:cubicBezTo>
                  <a:pt x="169293" y="124937"/>
                  <a:pt x="169855" y="124623"/>
                  <a:pt x="170400" y="124276"/>
                </a:cubicBezTo>
                <a:cubicBezTo>
                  <a:pt x="170499" y="124259"/>
                  <a:pt x="170582" y="124243"/>
                  <a:pt x="170631" y="124243"/>
                </a:cubicBezTo>
                <a:cubicBezTo>
                  <a:pt x="170797" y="124243"/>
                  <a:pt x="170730" y="124358"/>
                  <a:pt x="170697" y="124441"/>
                </a:cubicBezTo>
                <a:cubicBezTo>
                  <a:pt x="172119" y="123780"/>
                  <a:pt x="170631" y="123846"/>
                  <a:pt x="172879" y="122871"/>
                </a:cubicBezTo>
                <a:cubicBezTo>
                  <a:pt x="173061" y="122441"/>
                  <a:pt x="174300" y="122243"/>
                  <a:pt x="175820" y="121846"/>
                </a:cubicBezTo>
                <a:cubicBezTo>
                  <a:pt x="177324" y="121450"/>
                  <a:pt x="179093" y="120822"/>
                  <a:pt x="180216" y="119781"/>
                </a:cubicBezTo>
                <a:cubicBezTo>
                  <a:pt x="180315" y="119764"/>
                  <a:pt x="180382" y="119747"/>
                  <a:pt x="180431" y="119747"/>
                </a:cubicBezTo>
                <a:cubicBezTo>
                  <a:pt x="180762" y="119747"/>
                  <a:pt x="180134" y="120293"/>
                  <a:pt x="180398" y="120392"/>
                </a:cubicBezTo>
                <a:cubicBezTo>
                  <a:pt x="182100" y="119186"/>
                  <a:pt x="182794" y="118657"/>
                  <a:pt x="183422" y="118161"/>
                </a:cubicBezTo>
                <a:cubicBezTo>
                  <a:pt x="184034" y="117649"/>
                  <a:pt x="184563" y="117186"/>
                  <a:pt x="185786" y="115996"/>
                </a:cubicBezTo>
                <a:cubicBezTo>
                  <a:pt x="186645" y="115583"/>
                  <a:pt x="187521" y="115170"/>
                  <a:pt x="188364" y="114740"/>
                </a:cubicBezTo>
                <a:lnTo>
                  <a:pt x="188364" y="114740"/>
                </a:lnTo>
                <a:cubicBezTo>
                  <a:pt x="188050" y="114872"/>
                  <a:pt x="187835" y="114922"/>
                  <a:pt x="187703" y="114922"/>
                </a:cubicBezTo>
                <a:cubicBezTo>
                  <a:pt x="186992" y="114922"/>
                  <a:pt x="188545" y="113319"/>
                  <a:pt x="189884" y="111865"/>
                </a:cubicBezTo>
                <a:lnTo>
                  <a:pt x="189884" y="111865"/>
                </a:lnTo>
                <a:cubicBezTo>
                  <a:pt x="189768" y="111914"/>
                  <a:pt x="189669" y="111947"/>
                  <a:pt x="189570" y="111980"/>
                </a:cubicBezTo>
                <a:cubicBezTo>
                  <a:pt x="189785" y="111815"/>
                  <a:pt x="190000" y="111666"/>
                  <a:pt x="190198" y="111501"/>
                </a:cubicBezTo>
                <a:lnTo>
                  <a:pt x="190198" y="111501"/>
                </a:lnTo>
                <a:cubicBezTo>
                  <a:pt x="190099" y="111633"/>
                  <a:pt x="190000" y="111749"/>
                  <a:pt x="189884" y="111865"/>
                </a:cubicBezTo>
                <a:cubicBezTo>
                  <a:pt x="190016" y="111815"/>
                  <a:pt x="190148" y="111765"/>
                  <a:pt x="190297" y="111716"/>
                </a:cubicBezTo>
                <a:lnTo>
                  <a:pt x="190297" y="111716"/>
                </a:lnTo>
                <a:cubicBezTo>
                  <a:pt x="189785" y="112559"/>
                  <a:pt x="189322" y="113385"/>
                  <a:pt x="189686" y="113567"/>
                </a:cubicBezTo>
                <a:cubicBezTo>
                  <a:pt x="189851" y="113368"/>
                  <a:pt x="190181" y="113054"/>
                  <a:pt x="190578" y="112724"/>
                </a:cubicBezTo>
                <a:lnTo>
                  <a:pt x="190578" y="112724"/>
                </a:lnTo>
                <a:cubicBezTo>
                  <a:pt x="190462" y="112939"/>
                  <a:pt x="190380" y="113104"/>
                  <a:pt x="190495" y="113104"/>
                </a:cubicBezTo>
                <a:cubicBezTo>
                  <a:pt x="190495" y="113104"/>
                  <a:pt x="190495" y="113088"/>
                  <a:pt x="190512" y="113088"/>
                </a:cubicBezTo>
                <a:cubicBezTo>
                  <a:pt x="190644" y="113071"/>
                  <a:pt x="190876" y="112740"/>
                  <a:pt x="191272" y="112228"/>
                </a:cubicBezTo>
                <a:lnTo>
                  <a:pt x="192363" y="112261"/>
                </a:lnTo>
                <a:lnTo>
                  <a:pt x="192363" y="111914"/>
                </a:lnTo>
                <a:cubicBezTo>
                  <a:pt x="193057" y="111485"/>
                  <a:pt x="193735" y="111022"/>
                  <a:pt x="194412" y="110559"/>
                </a:cubicBezTo>
                <a:cubicBezTo>
                  <a:pt x="195106" y="110113"/>
                  <a:pt x="195767" y="109617"/>
                  <a:pt x="196428" y="109138"/>
                </a:cubicBezTo>
                <a:cubicBezTo>
                  <a:pt x="196990" y="108444"/>
                  <a:pt x="197502" y="107733"/>
                  <a:pt x="197998" y="107006"/>
                </a:cubicBezTo>
                <a:cubicBezTo>
                  <a:pt x="198246" y="106642"/>
                  <a:pt x="198511" y="106279"/>
                  <a:pt x="198758" y="105899"/>
                </a:cubicBezTo>
                <a:cubicBezTo>
                  <a:pt x="199023" y="105519"/>
                  <a:pt x="199287" y="105139"/>
                  <a:pt x="199552" y="104742"/>
                </a:cubicBezTo>
                <a:cubicBezTo>
                  <a:pt x="200659" y="103172"/>
                  <a:pt x="201898" y="101404"/>
                  <a:pt x="203617" y="99288"/>
                </a:cubicBezTo>
                <a:lnTo>
                  <a:pt x="203617" y="99288"/>
                </a:lnTo>
                <a:cubicBezTo>
                  <a:pt x="203088" y="100627"/>
                  <a:pt x="204030" y="100049"/>
                  <a:pt x="204427" y="100511"/>
                </a:cubicBezTo>
                <a:cubicBezTo>
                  <a:pt x="202973" y="101189"/>
                  <a:pt x="201766" y="103767"/>
                  <a:pt x="199634" y="105651"/>
                </a:cubicBezTo>
                <a:cubicBezTo>
                  <a:pt x="200080" y="105271"/>
                  <a:pt x="200328" y="105139"/>
                  <a:pt x="200444" y="105139"/>
                </a:cubicBezTo>
                <a:cubicBezTo>
                  <a:pt x="200576" y="105139"/>
                  <a:pt x="200510" y="105353"/>
                  <a:pt x="200394" y="105535"/>
                </a:cubicBezTo>
                <a:lnTo>
                  <a:pt x="201221" y="104527"/>
                </a:lnTo>
                <a:lnTo>
                  <a:pt x="202031" y="103503"/>
                </a:lnTo>
                <a:lnTo>
                  <a:pt x="202824" y="102478"/>
                </a:lnTo>
                <a:lnTo>
                  <a:pt x="203584" y="101437"/>
                </a:lnTo>
                <a:cubicBezTo>
                  <a:pt x="203634" y="101503"/>
                  <a:pt x="203683" y="101536"/>
                  <a:pt x="203766" y="101536"/>
                </a:cubicBezTo>
                <a:cubicBezTo>
                  <a:pt x="204112" y="101536"/>
                  <a:pt x="204789" y="100761"/>
                  <a:pt x="205630" y="100002"/>
                </a:cubicBezTo>
                <a:lnTo>
                  <a:pt x="205630" y="100002"/>
                </a:lnTo>
                <a:cubicBezTo>
                  <a:pt x="205613" y="100016"/>
                  <a:pt x="205583" y="100016"/>
                  <a:pt x="205567" y="100016"/>
                </a:cubicBezTo>
                <a:cubicBezTo>
                  <a:pt x="204989" y="100016"/>
                  <a:pt x="205484" y="99206"/>
                  <a:pt x="206278" y="98181"/>
                </a:cubicBezTo>
                <a:cubicBezTo>
                  <a:pt x="206658" y="97636"/>
                  <a:pt x="207137" y="97024"/>
                  <a:pt x="207583" y="96446"/>
                </a:cubicBezTo>
                <a:cubicBezTo>
                  <a:pt x="208013" y="95851"/>
                  <a:pt x="208410" y="95273"/>
                  <a:pt x="208657" y="94826"/>
                </a:cubicBezTo>
                <a:cubicBezTo>
                  <a:pt x="208839" y="94876"/>
                  <a:pt x="208905" y="95041"/>
                  <a:pt x="208740" y="95454"/>
                </a:cubicBezTo>
                <a:cubicBezTo>
                  <a:pt x="208558" y="95868"/>
                  <a:pt x="208145" y="96512"/>
                  <a:pt x="207302" y="97471"/>
                </a:cubicBezTo>
                <a:cubicBezTo>
                  <a:pt x="208492" y="96611"/>
                  <a:pt x="208806" y="95702"/>
                  <a:pt x="209137" y="94810"/>
                </a:cubicBezTo>
                <a:cubicBezTo>
                  <a:pt x="209451" y="93917"/>
                  <a:pt x="209699" y="92992"/>
                  <a:pt x="210756" y="92067"/>
                </a:cubicBezTo>
                <a:lnTo>
                  <a:pt x="210756" y="92067"/>
                </a:lnTo>
                <a:cubicBezTo>
                  <a:pt x="210409" y="92579"/>
                  <a:pt x="210178" y="92810"/>
                  <a:pt x="210161" y="93108"/>
                </a:cubicBezTo>
                <a:cubicBezTo>
                  <a:pt x="210310" y="92777"/>
                  <a:pt x="210574" y="92348"/>
                  <a:pt x="210872" y="91918"/>
                </a:cubicBezTo>
                <a:cubicBezTo>
                  <a:pt x="211153" y="91472"/>
                  <a:pt x="211467" y="91025"/>
                  <a:pt x="211764" y="90645"/>
                </a:cubicBezTo>
                <a:cubicBezTo>
                  <a:pt x="212194" y="90067"/>
                  <a:pt x="212574" y="89637"/>
                  <a:pt x="212690" y="89637"/>
                </a:cubicBezTo>
                <a:cubicBezTo>
                  <a:pt x="212723" y="89637"/>
                  <a:pt x="212739" y="89687"/>
                  <a:pt x="212706" y="89803"/>
                </a:cubicBezTo>
                <a:lnTo>
                  <a:pt x="212376" y="90315"/>
                </a:lnTo>
                <a:lnTo>
                  <a:pt x="212376" y="90315"/>
                </a:lnTo>
                <a:cubicBezTo>
                  <a:pt x="213549" y="88613"/>
                  <a:pt x="215235" y="85935"/>
                  <a:pt x="216375" y="83457"/>
                </a:cubicBezTo>
                <a:cubicBezTo>
                  <a:pt x="216673" y="82862"/>
                  <a:pt x="216920" y="82250"/>
                  <a:pt x="217152" y="81688"/>
                </a:cubicBezTo>
                <a:cubicBezTo>
                  <a:pt x="217367" y="81126"/>
                  <a:pt x="217581" y="80631"/>
                  <a:pt x="217714" y="80168"/>
                </a:cubicBezTo>
                <a:cubicBezTo>
                  <a:pt x="217995" y="79259"/>
                  <a:pt x="218127" y="78598"/>
                  <a:pt x="217995" y="78383"/>
                </a:cubicBezTo>
                <a:lnTo>
                  <a:pt x="217995" y="78383"/>
                </a:lnTo>
                <a:cubicBezTo>
                  <a:pt x="218110" y="78383"/>
                  <a:pt x="218672" y="79276"/>
                  <a:pt x="218705" y="79573"/>
                </a:cubicBezTo>
                <a:cubicBezTo>
                  <a:pt x="218854" y="77755"/>
                  <a:pt x="218920" y="75954"/>
                  <a:pt x="218904" y="74153"/>
                </a:cubicBezTo>
                <a:cubicBezTo>
                  <a:pt x="219184" y="73442"/>
                  <a:pt x="219432" y="72715"/>
                  <a:pt x="219680" y="71988"/>
                </a:cubicBezTo>
                <a:lnTo>
                  <a:pt x="220358" y="71988"/>
                </a:lnTo>
                <a:cubicBezTo>
                  <a:pt x="220639" y="72037"/>
                  <a:pt x="220870" y="72153"/>
                  <a:pt x="221002" y="72467"/>
                </a:cubicBezTo>
                <a:cubicBezTo>
                  <a:pt x="221135" y="72781"/>
                  <a:pt x="221151" y="73310"/>
                  <a:pt x="220936" y="74169"/>
                </a:cubicBezTo>
                <a:cubicBezTo>
                  <a:pt x="221168" y="73706"/>
                  <a:pt x="221399" y="73211"/>
                  <a:pt x="221630" y="72550"/>
                </a:cubicBezTo>
                <a:cubicBezTo>
                  <a:pt x="221845" y="71888"/>
                  <a:pt x="222110" y="71079"/>
                  <a:pt x="222258" y="70038"/>
                </a:cubicBezTo>
                <a:lnTo>
                  <a:pt x="222258" y="70038"/>
                </a:lnTo>
                <a:cubicBezTo>
                  <a:pt x="222077" y="70451"/>
                  <a:pt x="221515" y="70880"/>
                  <a:pt x="221201" y="70880"/>
                </a:cubicBezTo>
                <a:cubicBezTo>
                  <a:pt x="221035" y="70880"/>
                  <a:pt x="220953" y="70748"/>
                  <a:pt x="221019" y="70451"/>
                </a:cubicBezTo>
                <a:cubicBezTo>
                  <a:pt x="222440" y="68269"/>
                  <a:pt x="221944" y="68881"/>
                  <a:pt x="223266" y="66104"/>
                </a:cubicBezTo>
                <a:lnTo>
                  <a:pt x="223266" y="66104"/>
                </a:lnTo>
                <a:cubicBezTo>
                  <a:pt x="223184" y="66253"/>
                  <a:pt x="223085" y="66319"/>
                  <a:pt x="223002" y="66319"/>
                </a:cubicBezTo>
                <a:cubicBezTo>
                  <a:pt x="222622" y="66319"/>
                  <a:pt x="222225" y="65245"/>
                  <a:pt x="222473" y="64055"/>
                </a:cubicBezTo>
                <a:lnTo>
                  <a:pt x="222473" y="64055"/>
                </a:lnTo>
                <a:cubicBezTo>
                  <a:pt x="222572" y="64320"/>
                  <a:pt x="223465" y="64171"/>
                  <a:pt x="223547" y="64667"/>
                </a:cubicBezTo>
                <a:cubicBezTo>
                  <a:pt x="223498" y="64006"/>
                  <a:pt x="223481" y="63345"/>
                  <a:pt x="223399" y="62684"/>
                </a:cubicBezTo>
                <a:lnTo>
                  <a:pt x="223200" y="60816"/>
                </a:lnTo>
                <a:lnTo>
                  <a:pt x="223200" y="60816"/>
                </a:lnTo>
                <a:cubicBezTo>
                  <a:pt x="223233" y="61031"/>
                  <a:pt x="223333" y="61114"/>
                  <a:pt x="223465" y="61114"/>
                </a:cubicBezTo>
                <a:cubicBezTo>
                  <a:pt x="223762" y="61114"/>
                  <a:pt x="224208" y="60634"/>
                  <a:pt x="224473" y="60089"/>
                </a:cubicBezTo>
                <a:lnTo>
                  <a:pt x="224473" y="60089"/>
                </a:lnTo>
                <a:cubicBezTo>
                  <a:pt x="224456" y="60106"/>
                  <a:pt x="224440" y="60106"/>
                  <a:pt x="224440" y="60106"/>
                </a:cubicBezTo>
                <a:cubicBezTo>
                  <a:pt x="224357" y="60106"/>
                  <a:pt x="224456" y="59312"/>
                  <a:pt x="224572" y="58354"/>
                </a:cubicBezTo>
                <a:cubicBezTo>
                  <a:pt x="224704" y="57296"/>
                  <a:pt x="224787" y="56057"/>
                  <a:pt x="224787" y="55511"/>
                </a:cubicBezTo>
                <a:lnTo>
                  <a:pt x="224787" y="55511"/>
                </a:lnTo>
                <a:lnTo>
                  <a:pt x="224423" y="57197"/>
                </a:lnTo>
                <a:cubicBezTo>
                  <a:pt x="224688" y="54933"/>
                  <a:pt x="224274" y="53793"/>
                  <a:pt x="223911" y="52685"/>
                </a:cubicBezTo>
                <a:cubicBezTo>
                  <a:pt x="223481" y="51562"/>
                  <a:pt x="223118" y="50487"/>
                  <a:pt x="222969" y="48289"/>
                </a:cubicBezTo>
                <a:lnTo>
                  <a:pt x="222969" y="48289"/>
                </a:lnTo>
                <a:cubicBezTo>
                  <a:pt x="223085" y="48521"/>
                  <a:pt x="223415" y="48818"/>
                  <a:pt x="223729" y="48818"/>
                </a:cubicBezTo>
                <a:cubicBezTo>
                  <a:pt x="224076" y="48818"/>
                  <a:pt x="224407" y="48455"/>
                  <a:pt x="224390" y="47232"/>
                </a:cubicBezTo>
                <a:cubicBezTo>
                  <a:pt x="224208" y="46984"/>
                  <a:pt x="223944" y="46587"/>
                  <a:pt x="223597" y="46075"/>
                </a:cubicBezTo>
                <a:cubicBezTo>
                  <a:pt x="223266" y="45563"/>
                  <a:pt x="222870" y="44951"/>
                  <a:pt x="222407" y="44241"/>
                </a:cubicBezTo>
                <a:cubicBezTo>
                  <a:pt x="222357" y="44141"/>
                  <a:pt x="222291" y="44042"/>
                  <a:pt x="222225" y="43943"/>
                </a:cubicBezTo>
                <a:cubicBezTo>
                  <a:pt x="222143" y="43447"/>
                  <a:pt x="222077" y="42935"/>
                  <a:pt x="221977" y="42423"/>
                </a:cubicBezTo>
                <a:cubicBezTo>
                  <a:pt x="221779" y="41365"/>
                  <a:pt x="221531" y="40241"/>
                  <a:pt x="221250" y="39085"/>
                </a:cubicBezTo>
                <a:lnTo>
                  <a:pt x="221250" y="39085"/>
                </a:lnTo>
                <a:cubicBezTo>
                  <a:pt x="221399" y="39332"/>
                  <a:pt x="221564" y="39597"/>
                  <a:pt x="221713" y="39845"/>
                </a:cubicBezTo>
                <a:cubicBezTo>
                  <a:pt x="222225" y="40721"/>
                  <a:pt x="222738" y="41613"/>
                  <a:pt x="223167" y="42505"/>
                </a:cubicBezTo>
                <a:cubicBezTo>
                  <a:pt x="223580" y="43381"/>
                  <a:pt x="223977" y="44224"/>
                  <a:pt x="224241" y="44935"/>
                </a:cubicBezTo>
                <a:cubicBezTo>
                  <a:pt x="224225" y="43200"/>
                  <a:pt x="224539" y="44406"/>
                  <a:pt x="224093" y="41861"/>
                </a:cubicBezTo>
                <a:cubicBezTo>
                  <a:pt x="224109" y="41696"/>
                  <a:pt x="224142" y="41630"/>
                  <a:pt x="224175" y="41630"/>
                </a:cubicBezTo>
                <a:cubicBezTo>
                  <a:pt x="224258" y="41630"/>
                  <a:pt x="224390" y="41894"/>
                  <a:pt x="224489" y="42258"/>
                </a:cubicBezTo>
                <a:cubicBezTo>
                  <a:pt x="224671" y="42803"/>
                  <a:pt x="224836" y="43563"/>
                  <a:pt x="224902" y="43943"/>
                </a:cubicBezTo>
                <a:cubicBezTo>
                  <a:pt x="224655" y="41927"/>
                  <a:pt x="224308" y="39944"/>
                  <a:pt x="223894" y="37977"/>
                </a:cubicBezTo>
                <a:cubicBezTo>
                  <a:pt x="223861" y="37994"/>
                  <a:pt x="223845" y="38010"/>
                  <a:pt x="223812" y="38010"/>
                </a:cubicBezTo>
                <a:cubicBezTo>
                  <a:pt x="223531" y="38010"/>
                  <a:pt x="223151" y="37019"/>
                  <a:pt x="222738" y="36044"/>
                </a:cubicBezTo>
                <a:cubicBezTo>
                  <a:pt x="222324" y="35069"/>
                  <a:pt x="221895" y="34094"/>
                  <a:pt x="221663" y="34094"/>
                </a:cubicBezTo>
                <a:cubicBezTo>
                  <a:pt x="221630" y="34094"/>
                  <a:pt x="221614" y="34094"/>
                  <a:pt x="221597" y="34110"/>
                </a:cubicBezTo>
                <a:cubicBezTo>
                  <a:pt x="222440" y="36093"/>
                  <a:pt x="223200" y="38126"/>
                  <a:pt x="223878" y="40192"/>
                </a:cubicBezTo>
                <a:cubicBezTo>
                  <a:pt x="223861" y="40208"/>
                  <a:pt x="223828" y="40225"/>
                  <a:pt x="223795" y="40225"/>
                </a:cubicBezTo>
                <a:cubicBezTo>
                  <a:pt x="223481" y="40225"/>
                  <a:pt x="222886" y="39432"/>
                  <a:pt x="222258" y="38209"/>
                </a:cubicBezTo>
                <a:cubicBezTo>
                  <a:pt x="221548" y="36854"/>
                  <a:pt x="220754" y="34986"/>
                  <a:pt x="220176" y="33003"/>
                </a:cubicBezTo>
                <a:cubicBezTo>
                  <a:pt x="220143" y="32722"/>
                  <a:pt x="220226" y="32606"/>
                  <a:pt x="220374" y="32606"/>
                </a:cubicBezTo>
                <a:cubicBezTo>
                  <a:pt x="220556" y="32606"/>
                  <a:pt x="220821" y="32788"/>
                  <a:pt x="221068" y="32953"/>
                </a:cubicBezTo>
                <a:cubicBezTo>
                  <a:pt x="221316" y="33119"/>
                  <a:pt x="221548" y="33300"/>
                  <a:pt x="221647" y="33300"/>
                </a:cubicBezTo>
                <a:cubicBezTo>
                  <a:pt x="221647" y="33300"/>
                  <a:pt x="221663" y="33300"/>
                  <a:pt x="221663" y="33284"/>
                </a:cubicBezTo>
                <a:cubicBezTo>
                  <a:pt x="221482" y="33053"/>
                  <a:pt x="221085" y="32144"/>
                  <a:pt x="220721" y="31235"/>
                </a:cubicBezTo>
                <a:cubicBezTo>
                  <a:pt x="220341" y="30326"/>
                  <a:pt x="220011" y="29433"/>
                  <a:pt x="220011" y="29235"/>
                </a:cubicBezTo>
                <a:lnTo>
                  <a:pt x="220011" y="29235"/>
                </a:lnTo>
                <a:cubicBezTo>
                  <a:pt x="220341" y="29747"/>
                  <a:pt x="220622" y="30276"/>
                  <a:pt x="220936" y="30805"/>
                </a:cubicBezTo>
                <a:cubicBezTo>
                  <a:pt x="220391" y="28508"/>
                  <a:pt x="218854" y="27500"/>
                  <a:pt x="218325" y="24707"/>
                </a:cubicBezTo>
                <a:cubicBezTo>
                  <a:pt x="217995" y="23798"/>
                  <a:pt x="217895" y="21716"/>
                  <a:pt x="217466" y="21716"/>
                </a:cubicBezTo>
                <a:cubicBezTo>
                  <a:pt x="217482" y="22773"/>
                  <a:pt x="216772" y="23600"/>
                  <a:pt x="216028" y="23947"/>
                </a:cubicBezTo>
                <a:cubicBezTo>
                  <a:pt x="215582" y="22972"/>
                  <a:pt x="215103" y="21997"/>
                  <a:pt x="214623" y="21022"/>
                </a:cubicBezTo>
                <a:lnTo>
                  <a:pt x="214623" y="21022"/>
                </a:lnTo>
                <a:lnTo>
                  <a:pt x="214904" y="21038"/>
                </a:lnTo>
                <a:lnTo>
                  <a:pt x="214623" y="20476"/>
                </a:lnTo>
                <a:lnTo>
                  <a:pt x="214408" y="20609"/>
                </a:lnTo>
                <a:cubicBezTo>
                  <a:pt x="213913" y="19634"/>
                  <a:pt x="213384" y="18659"/>
                  <a:pt x="212839" y="17700"/>
                </a:cubicBezTo>
                <a:cubicBezTo>
                  <a:pt x="212872" y="17634"/>
                  <a:pt x="212921" y="17601"/>
                  <a:pt x="213004" y="17601"/>
                </a:cubicBezTo>
                <a:cubicBezTo>
                  <a:pt x="213202" y="17601"/>
                  <a:pt x="213533" y="17799"/>
                  <a:pt x="213863" y="18014"/>
                </a:cubicBezTo>
                <a:cubicBezTo>
                  <a:pt x="214227" y="18245"/>
                  <a:pt x="214574" y="18510"/>
                  <a:pt x="214789" y="18510"/>
                </a:cubicBezTo>
                <a:cubicBezTo>
                  <a:pt x="214904" y="18510"/>
                  <a:pt x="214970" y="18394"/>
                  <a:pt x="214937" y="18113"/>
                </a:cubicBezTo>
                <a:lnTo>
                  <a:pt x="214921" y="18113"/>
                </a:lnTo>
                <a:cubicBezTo>
                  <a:pt x="214739" y="18113"/>
                  <a:pt x="214128" y="17469"/>
                  <a:pt x="213896" y="17204"/>
                </a:cubicBezTo>
                <a:cubicBezTo>
                  <a:pt x="213500" y="16246"/>
                  <a:pt x="214590" y="17287"/>
                  <a:pt x="213367" y="15419"/>
                </a:cubicBezTo>
                <a:cubicBezTo>
                  <a:pt x="213119" y="15419"/>
                  <a:pt x="212756" y="14940"/>
                  <a:pt x="212425" y="14477"/>
                </a:cubicBezTo>
                <a:cubicBezTo>
                  <a:pt x="212111" y="13998"/>
                  <a:pt x="211847" y="13519"/>
                  <a:pt x="211830" y="13519"/>
                </a:cubicBezTo>
                <a:lnTo>
                  <a:pt x="211830" y="13519"/>
                </a:lnTo>
                <a:cubicBezTo>
                  <a:pt x="211797" y="13519"/>
                  <a:pt x="211946" y="13866"/>
                  <a:pt x="212359" y="14808"/>
                </a:cubicBezTo>
                <a:cubicBezTo>
                  <a:pt x="211698" y="13949"/>
                  <a:pt x="211401" y="13469"/>
                  <a:pt x="211087" y="12924"/>
                </a:cubicBezTo>
                <a:cubicBezTo>
                  <a:pt x="210938" y="12643"/>
                  <a:pt x="210773" y="12362"/>
                  <a:pt x="210541" y="12032"/>
                </a:cubicBezTo>
                <a:cubicBezTo>
                  <a:pt x="210327" y="11685"/>
                  <a:pt x="210062" y="11271"/>
                  <a:pt x="209649" y="10776"/>
                </a:cubicBezTo>
                <a:lnTo>
                  <a:pt x="209649" y="10776"/>
                </a:lnTo>
                <a:cubicBezTo>
                  <a:pt x="209682" y="10941"/>
                  <a:pt x="209616" y="11024"/>
                  <a:pt x="209484" y="11024"/>
                </a:cubicBezTo>
                <a:cubicBezTo>
                  <a:pt x="209252" y="11024"/>
                  <a:pt x="208806" y="10792"/>
                  <a:pt x="208277" y="10462"/>
                </a:cubicBezTo>
                <a:cubicBezTo>
                  <a:pt x="207996" y="10296"/>
                  <a:pt x="207699" y="10098"/>
                  <a:pt x="207401" y="9900"/>
                </a:cubicBezTo>
                <a:cubicBezTo>
                  <a:pt x="206790" y="9189"/>
                  <a:pt x="206179" y="8528"/>
                  <a:pt x="205551" y="7900"/>
                </a:cubicBezTo>
                <a:cubicBezTo>
                  <a:pt x="205518" y="7834"/>
                  <a:pt x="205501" y="7785"/>
                  <a:pt x="205484" y="7751"/>
                </a:cubicBezTo>
                <a:cubicBezTo>
                  <a:pt x="203964" y="6198"/>
                  <a:pt x="202692" y="5091"/>
                  <a:pt x="201353" y="4099"/>
                </a:cubicBezTo>
                <a:cubicBezTo>
                  <a:pt x="200031" y="3124"/>
                  <a:pt x="198610" y="2281"/>
                  <a:pt x="196627" y="1620"/>
                </a:cubicBezTo>
                <a:cubicBezTo>
                  <a:pt x="196313" y="1372"/>
                  <a:pt x="194363" y="695"/>
                  <a:pt x="195255" y="629"/>
                </a:cubicBezTo>
                <a:lnTo>
                  <a:pt x="195139" y="629"/>
                </a:lnTo>
                <a:cubicBezTo>
                  <a:pt x="194858" y="629"/>
                  <a:pt x="194594" y="678"/>
                  <a:pt x="194247" y="678"/>
                </a:cubicBezTo>
                <a:cubicBezTo>
                  <a:pt x="194131" y="695"/>
                  <a:pt x="193999" y="695"/>
                  <a:pt x="193850" y="695"/>
                </a:cubicBezTo>
                <a:lnTo>
                  <a:pt x="193602" y="695"/>
                </a:lnTo>
                <a:cubicBezTo>
                  <a:pt x="193470" y="695"/>
                  <a:pt x="193354" y="678"/>
                  <a:pt x="193206" y="678"/>
                </a:cubicBezTo>
                <a:lnTo>
                  <a:pt x="192760" y="678"/>
                </a:lnTo>
                <a:cubicBezTo>
                  <a:pt x="191504" y="364"/>
                  <a:pt x="192214" y="364"/>
                  <a:pt x="193040" y="348"/>
                </a:cubicBezTo>
                <a:cubicBezTo>
                  <a:pt x="193321" y="348"/>
                  <a:pt x="193619" y="364"/>
                  <a:pt x="193834" y="364"/>
                </a:cubicBezTo>
                <a:cubicBezTo>
                  <a:pt x="194247" y="364"/>
                  <a:pt x="194429" y="315"/>
                  <a:pt x="193801" y="1"/>
                </a:cubicBezTo>
                <a:close/>
              </a:path>
            </a:pathLst>
          </a:custGeom>
          <a:solidFill>
            <a:schemeClr val="accent4">
              <a:lumMod val="60000"/>
              <a:lumOff val="40000"/>
              <a:alpha val="49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Cambria" panose="02040503050406030204" pitchFamily="18" charset="0"/>
              <a:ea typeface="Cambria" panose="02040503050406030204" pitchFamily="18" charset="0"/>
            </a:endParaRPr>
          </a:p>
        </p:txBody>
      </p:sp>
      <p:sp>
        <p:nvSpPr>
          <p:cNvPr id="15" name="Google Shape;5478;p45">
            <a:extLst>
              <a:ext uri="{FF2B5EF4-FFF2-40B4-BE49-F238E27FC236}">
                <a16:creationId xmlns:a16="http://schemas.microsoft.com/office/drawing/2014/main" id="{9F227F76-3F95-B831-2A5A-72030BB4DA6E}"/>
              </a:ext>
            </a:extLst>
          </p:cNvPr>
          <p:cNvSpPr/>
          <p:nvPr/>
        </p:nvSpPr>
        <p:spPr>
          <a:xfrm>
            <a:off x="1701411" y="2894507"/>
            <a:ext cx="3426155" cy="1269369"/>
          </a:xfrm>
          <a:custGeom>
            <a:avLst/>
            <a:gdLst/>
            <a:ahLst/>
            <a:cxnLst/>
            <a:rect l="l" t="t" r="r" b="b"/>
            <a:pathLst>
              <a:path w="224903" h="127680" extrusionOk="0">
                <a:moveTo>
                  <a:pt x="205633" y="99999"/>
                </a:moveTo>
                <a:cubicBezTo>
                  <a:pt x="205632" y="100000"/>
                  <a:pt x="205631" y="100001"/>
                  <a:pt x="205630" y="100002"/>
                </a:cubicBezTo>
                <a:lnTo>
                  <a:pt x="205630" y="100002"/>
                </a:lnTo>
                <a:cubicBezTo>
                  <a:pt x="205631" y="100001"/>
                  <a:pt x="205632" y="100000"/>
                  <a:pt x="205633" y="99999"/>
                </a:cubicBezTo>
                <a:close/>
                <a:moveTo>
                  <a:pt x="194445" y="109419"/>
                </a:moveTo>
                <a:cubicBezTo>
                  <a:pt x="194164" y="109848"/>
                  <a:pt x="193503" y="110278"/>
                  <a:pt x="192710" y="110691"/>
                </a:cubicBezTo>
                <a:cubicBezTo>
                  <a:pt x="193189" y="110262"/>
                  <a:pt x="193751" y="109832"/>
                  <a:pt x="194445" y="109419"/>
                </a:cubicBezTo>
                <a:close/>
                <a:moveTo>
                  <a:pt x="192032" y="110113"/>
                </a:moveTo>
                <a:lnTo>
                  <a:pt x="192032" y="110113"/>
                </a:lnTo>
                <a:cubicBezTo>
                  <a:pt x="192148" y="110245"/>
                  <a:pt x="191900" y="110708"/>
                  <a:pt x="191570" y="111220"/>
                </a:cubicBezTo>
                <a:cubicBezTo>
                  <a:pt x="191140" y="111385"/>
                  <a:pt x="190710" y="111567"/>
                  <a:pt x="190297" y="111716"/>
                </a:cubicBezTo>
                <a:cubicBezTo>
                  <a:pt x="190396" y="111551"/>
                  <a:pt x="190495" y="111385"/>
                  <a:pt x="190578" y="111220"/>
                </a:cubicBezTo>
                <a:cubicBezTo>
                  <a:pt x="191074" y="110857"/>
                  <a:pt x="191553" y="110493"/>
                  <a:pt x="192032" y="110113"/>
                </a:cubicBezTo>
                <a:close/>
                <a:moveTo>
                  <a:pt x="74235" y="113815"/>
                </a:moveTo>
                <a:lnTo>
                  <a:pt x="74235" y="113815"/>
                </a:lnTo>
                <a:cubicBezTo>
                  <a:pt x="74362" y="113826"/>
                  <a:pt x="74480" y="113830"/>
                  <a:pt x="74590" y="113831"/>
                </a:cubicBezTo>
                <a:lnTo>
                  <a:pt x="74590" y="113831"/>
                </a:lnTo>
                <a:lnTo>
                  <a:pt x="74235" y="113815"/>
                </a:lnTo>
                <a:close/>
                <a:moveTo>
                  <a:pt x="143264" y="125449"/>
                </a:moveTo>
                <a:cubicBezTo>
                  <a:pt x="143760" y="125449"/>
                  <a:pt x="144272" y="125680"/>
                  <a:pt x="145049" y="125879"/>
                </a:cubicBezTo>
                <a:cubicBezTo>
                  <a:pt x="144768" y="125879"/>
                  <a:pt x="144405" y="125895"/>
                  <a:pt x="144025" y="125895"/>
                </a:cubicBezTo>
                <a:cubicBezTo>
                  <a:pt x="143413" y="125895"/>
                  <a:pt x="142769" y="125846"/>
                  <a:pt x="142488" y="125631"/>
                </a:cubicBezTo>
                <a:cubicBezTo>
                  <a:pt x="142769" y="125498"/>
                  <a:pt x="143016" y="125449"/>
                  <a:pt x="143264" y="125449"/>
                </a:cubicBezTo>
                <a:close/>
                <a:moveTo>
                  <a:pt x="193801" y="1"/>
                </a:moveTo>
                <a:cubicBezTo>
                  <a:pt x="193751" y="100"/>
                  <a:pt x="193503" y="116"/>
                  <a:pt x="193140" y="166"/>
                </a:cubicBezTo>
                <a:cubicBezTo>
                  <a:pt x="192776" y="232"/>
                  <a:pt x="192280" y="282"/>
                  <a:pt x="191751" y="315"/>
                </a:cubicBezTo>
                <a:cubicBezTo>
                  <a:pt x="190694" y="447"/>
                  <a:pt x="189454" y="662"/>
                  <a:pt x="188578" y="943"/>
                </a:cubicBezTo>
                <a:cubicBezTo>
                  <a:pt x="188694" y="1042"/>
                  <a:pt x="188909" y="1075"/>
                  <a:pt x="189190" y="1075"/>
                </a:cubicBezTo>
                <a:cubicBezTo>
                  <a:pt x="189289" y="1075"/>
                  <a:pt x="189405" y="1075"/>
                  <a:pt x="189520" y="1058"/>
                </a:cubicBezTo>
                <a:cubicBezTo>
                  <a:pt x="189967" y="1025"/>
                  <a:pt x="190529" y="992"/>
                  <a:pt x="191123" y="910"/>
                </a:cubicBezTo>
                <a:cubicBezTo>
                  <a:pt x="191421" y="860"/>
                  <a:pt x="191735" y="844"/>
                  <a:pt x="192049" y="827"/>
                </a:cubicBezTo>
                <a:cubicBezTo>
                  <a:pt x="192363" y="794"/>
                  <a:pt x="192677" y="778"/>
                  <a:pt x="192991" y="761"/>
                </a:cubicBezTo>
                <a:cubicBezTo>
                  <a:pt x="193189" y="744"/>
                  <a:pt x="193387" y="744"/>
                  <a:pt x="193586" y="744"/>
                </a:cubicBezTo>
                <a:lnTo>
                  <a:pt x="194660" y="744"/>
                </a:lnTo>
                <a:cubicBezTo>
                  <a:pt x="194627" y="943"/>
                  <a:pt x="194396" y="1125"/>
                  <a:pt x="194015" y="1273"/>
                </a:cubicBezTo>
                <a:cubicBezTo>
                  <a:pt x="193883" y="1323"/>
                  <a:pt x="193718" y="1372"/>
                  <a:pt x="193536" y="1422"/>
                </a:cubicBezTo>
                <a:cubicBezTo>
                  <a:pt x="192991" y="1372"/>
                  <a:pt x="192462" y="1339"/>
                  <a:pt x="191917" y="1339"/>
                </a:cubicBezTo>
                <a:cubicBezTo>
                  <a:pt x="188264" y="1339"/>
                  <a:pt x="184678" y="2529"/>
                  <a:pt x="181142" y="4000"/>
                </a:cubicBezTo>
                <a:cubicBezTo>
                  <a:pt x="178448" y="4843"/>
                  <a:pt x="171805" y="8363"/>
                  <a:pt x="167508" y="9107"/>
                </a:cubicBezTo>
                <a:cubicBezTo>
                  <a:pt x="166963" y="9404"/>
                  <a:pt x="166120" y="9801"/>
                  <a:pt x="165938" y="9999"/>
                </a:cubicBezTo>
                <a:cubicBezTo>
                  <a:pt x="160699" y="11519"/>
                  <a:pt x="155295" y="12610"/>
                  <a:pt x="149825" y="13469"/>
                </a:cubicBezTo>
                <a:cubicBezTo>
                  <a:pt x="149875" y="13387"/>
                  <a:pt x="149858" y="13321"/>
                  <a:pt x="149776" y="13255"/>
                </a:cubicBezTo>
                <a:lnTo>
                  <a:pt x="147710" y="13800"/>
                </a:lnTo>
                <a:cubicBezTo>
                  <a:pt x="147627" y="13800"/>
                  <a:pt x="147545" y="13816"/>
                  <a:pt x="147462" y="13833"/>
                </a:cubicBezTo>
                <a:cubicBezTo>
                  <a:pt x="147528" y="13717"/>
                  <a:pt x="148173" y="13453"/>
                  <a:pt x="147578" y="13453"/>
                </a:cubicBezTo>
                <a:lnTo>
                  <a:pt x="147561" y="13453"/>
                </a:lnTo>
                <a:cubicBezTo>
                  <a:pt x="147528" y="13602"/>
                  <a:pt x="147231" y="13767"/>
                  <a:pt x="146768" y="13932"/>
                </a:cubicBezTo>
                <a:cubicBezTo>
                  <a:pt x="145611" y="14097"/>
                  <a:pt x="144454" y="14263"/>
                  <a:pt x="143297" y="14411"/>
                </a:cubicBezTo>
                <a:cubicBezTo>
                  <a:pt x="143248" y="14411"/>
                  <a:pt x="143182" y="14411"/>
                  <a:pt x="143116" y="14395"/>
                </a:cubicBezTo>
                <a:cubicBezTo>
                  <a:pt x="143066" y="14411"/>
                  <a:pt x="143016" y="14428"/>
                  <a:pt x="142967" y="14444"/>
                </a:cubicBezTo>
                <a:cubicBezTo>
                  <a:pt x="142025" y="14577"/>
                  <a:pt x="141083" y="14692"/>
                  <a:pt x="140141" y="14808"/>
                </a:cubicBezTo>
                <a:lnTo>
                  <a:pt x="140042" y="14808"/>
                </a:lnTo>
                <a:cubicBezTo>
                  <a:pt x="139959" y="14808"/>
                  <a:pt x="139843" y="14808"/>
                  <a:pt x="139711" y="14825"/>
                </a:cubicBezTo>
                <a:cubicBezTo>
                  <a:pt x="139496" y="14891"/>
                  <a:pt x="139232" y="14907"/>
                  <a:pt x="139001" y="14957"/>
                </a:cubicBezTo>
                <a:cubicBezTo>
                  <a:pt x="133349" y="15651"/>
                  <a:pt x="127713" y="16262"/>
                  <a:pt x="122210" y="17072"/>
                </a:cubicBezTo>
                <a:cubicBezTo>
                  <a:pt x="103817" y="19749"/>
                  <a:pt x="85407" y="22426"/>
                  <a:pt x="67014" y="25104"/>
                </a:cubicBezTo>
                <a:cubicBezTo>
                  <a:pt x="65328" y="25352"/>
                  <a:pt x="63659" y="25599"/>
                  <a:pt x="61973" y="25864"/>
                </a:cubicBezTo>
                <a:cubicBezTo>
                  <a:pt x="60998" y="25616"/>
                  <a:pt x="59957" y="25368"/>
                  <a:pt x="60040" y="24938"/>
                </a:cubicBezTo>
                <a:lnTo>
                  <a:pt x="60040" y="24938"/>
                </a:lnTo>
                <a:cubicBezTo>
                  <a:pt x="57776" y="26112"/>
                  <a:pt x="53429" y="24790"/>
                  <a:pt x="49711" y="26723"/>
                </a:cubicBezTo>
                <a:cubicBezTo>
                  <a:pt x="48802" y="26723"/>
                  <a:pt x="50389" y="26294"/>
                  <a:pt x="49876" y="26178"/>
                </a:cubicBezTo>
                <a:lnTo>
                  <a:pt x="49876" y="26178"/>
                </a:lnTo>
                <a:cubicBezTo>
                  <a:pt x="48967" y="26756"/>
                  <a:pt x="47777" y="27103"/>
                  <a:pt x="45497" y="27434"/>
                </a:cubicBezTo>
                <a:lnTo>
                  <a:pt x="45728" y="27269"/>
                </a:lnTo>
                <a:lnTo>
                  <a:pt x="45728" y="27269"/>
                </a:lnTo>
                <a:cubicBezTo>
                  <a:pt x="44175" y="27665"/>
                  <a:pt x="42836" y="27996"/>
                  <a:pt x="41597" y="28310"/>
                </a:cubicBezTo>
                <a:cubicBezTo>
                  <a:pt x="40969" y="28458"/>
                  <a:pt x="40374" y="28607"/>
                  <a:pt x="39779" y="28756"/>
                </a:cubicBezTo>
                <a:cubicBezTo>
                  <a:pt x="39200" y="28905"/>
                  <a:pt x="38622" y="29053"/>
                  <a:pt x="38027" y="29202"/>
                </a:cubicBezTo>
                <a:cubicBezTo>
                  <a:pt x="35697" y="29814"/>
                  <a:pt x="33251" y="30475"/>
                  <a:pt x="29814" y="31780"/>
                </a:cubicBezTo>
                <a:lnTo>
                  <a:pt x="30491" y="31978"/>
                </a:lnTo>
                <a:cubicBezTo>
                  <a:pt x="29037" y="32557"/>
                  <a:pt x="28673" y="32540"/>
                  <a:pt x="27946" y="32755"/>
                </a:cubicBezTo>
                <a:cubicBezTo>
                  <a:pt x="27715" y="33020"/>
                  <a:pt x="27682" y="33119"/>
                  <a:pt x="27814" y="33119"/>
                </a:cubicBezTo>
                <a:cubicBezTo>
                  <a:pt x="28012" y="33119"/>
                  <a:pt x="28657" y="32821"/>
                  <a:pt x="29318" y="32557"/>
                </a:cubicBezTo>
                <a:cubicBezTo>
                  <a:pt x="29962" y="32292"/>
                  <a:pt x="30624" y="32028"/>
                  <a:pt x="30871" y="32028"/>
                </a:cubicBezTo>
                <a:cubicBezTo>
                  <a:pt x="31020" y="32028"/>
                  <a:pt x="31037" y="32111"/>
                  <a:pt x="30805" y="32375"/>
                </a:cubicBezTo>
                <a:lnTo>
                  <a:pt x="30789" y="32375"/>
                </a:lnTo>
                <a:cubicBezTo>
                  <a:pt x="30227" y="32375"/>
                  <a:pt x="29318" y="32639"/>
                  <a:pt x="28244" y="33053"/>
                </a:cubicBezTo>
                <a:cubicBezTo>
                  <a:pt x="27715" y="33267"/>
                  <a:pt x="27137" y="33532"/>
                  <a:pt x="26542" y="33813"/>
                </a:cubicBezTo>
                <a:cubicBezTo>
                  <a:pt x="26244" y="33962"/>
                  <a:pt x="25947" y="34094"/>
                  <a:pt x="25649" y="34242"/>
                </a:cubicBezTo>
                <a:cubicBezTo>
                  <a:pt x="25352" y="34391"/>
                  <a:pt x="25054" y="34556"/>
                  <a:pt x="24757" y="34722"/>
                </a:cubicBezTo>
                <a:cubicBezTo>
                  <a:pt x="24162" y="35036"/>
                  <a:pt x="23567" y="35350"/>
                  <a:pt x="23022" y="35647"/>
                </a:cubicBezTo>
                <a:cubicBezTo>
                  <a:pt x="22460" y="35945"/>
                  <a:pt x="21947" y="36259"/>
                  <a:pt x="21468" y="36507"/>
                </a:cubicBezTo>
                <a:cubicBezTo>
                  <a:pt x="20989" y="36754"/>
                  <a:pt x="20543" y="36969"/>
                  <a:pt x="20179" y="37101"/>
                </a:cubicBezTo>
                <a:cubicBezTo>
                  <a:pt x="19816" y="37234"/>
                  <a:pt x="19535" y="37333"/>
                  <a:pt x="19303" y="37333"/>
                </a:cubicBezTo>
                <a:lnTo>
                  <a:pt x="19287" y="37333"/>
                </a:lnTo>
                <a:cubicBezTo>
                  <a:pt x="17254" y="38738"/>
                  <a:pt x="20146" y="37333"/>
                  <a:pt x="18163" y="38754"/>
                </a:cubicBezTo>
                <a:lnTo>
                  <a:pt x="17469" y="38919"/>
                </a:lnTo>
                <a:lnTo>
                  <a:pt x="17204" y="39580"/>
                </a:lnTo>
                <a:cubicBezTo>
                  <a:pt x="16560" y="40060"/>
                  <a:pt x="16031" y="40357"/>
                  <a:pt x="15634" y="40522"/>
                </a:cubicBezTo>
                <a:cubicBezTo>
                  <a:pt x="15370" y="40638"/>
                  <a:pt x="15155" y="40688"/>
                  <a:pt x="15023" y="40688"/>
                </a:cubicBezTo>
                <a:cubicBezTo>
                  <a:pt x="14957" y="40688"/>
                  <a:pt x="14907" y="40688"/>
                  <a:pt x="14874" y="40655"/>
                </a:cubicBezTo>
                <a:cubicBezTo>
                  <a:pt x="15188" y="40423"/>
                  <a:pt x="15684" y="39878"/>
                  <a:pt x="15998" y="39597"/>
                </a:cubicBezTo>
                <a:lnTo>
                  <a:pt x="15998" y="39597"/>
                </a:lnTo>
                <a:cubicBezTo>
                  <a:pt x="15073" y="40142"/>
                  <a:pt x="13949" y="41134"/>
                  <a:pt x="13056" y="42092"/>
                </a:cubicBezTo>
                <a:cubicBezTo>
                  <a:pt x="12594" y="42555"/>
                  <a:pt x="12197" y="43018"/>
                  <a:pt x="11867" y="43381"/>
                </a:cubicBezTo>
                <a:cubicBezTo>
                  <a:pt x="11586" y="43712"/>
                  <a:pt x="11354" y="43943"/>
                  <a:pt x="11206" y="44092"/>
                </a:cubicBezTo>
                <a:cubicBezTo>
                  <a:pt x="11767" y="43580"/>
                  <a:pt x="12329" y="43051"/>
                  <a:pt x="12924" y="42572"/>
                </a:cubicBezTo>
                <a:lnTo>
                  <a:pt x="12924" y="42572"/>
                </a:lnTo>
                <a:cubicBezTo>
                  <a:pt x="10611" y="45001"/>
                  <a:pt x="8181" y="47860"/>
                  <a:pt x="6198" y="51000"/>
                </a:cubicBezTo>
                <a:cubicBezTo>
                  <a:pt x="4199" y="54107"/>
                  <a:pt x="2662" y="57544"/>
                  <a:pt x="1934" y="60733"/>
                </a:cubicBezTo>
                <a:cubicBezTo>
                  <a:pt x="2050" y="60601"/>
                  <a:pt x="2166" y="60469"/>
                  <a:pt x="2298" y="60337"/>
                </a:cubicBezTo>
                <a:lnTo>
                  <a:pt x="2298" y="60337"/>
                </a:lnTo>
                <a:cubicBezTo>
                  <a:pt x="2001" y="61543"/>
                  <a:pt x="1786" y="62386"/>
                  <a:pt x="1620" y="63047"/>
                </a:cubicBezTo>
                <a:cubicBezTo>
                  <a:pt x="1439" y="63708"/>
                  <a:pt x="1323" y="64204"/>
                  <a:pt x="1158" y="64716"/>
                </a:cubicBezTo>
                <a:cubicBezTo>
                  <a:pt x="877" y="65724"/>
                  <a:pt x="513" y="66815"/>
                  <a:pt x="414" y="69575"/>
                </a:cubicBezTo>
                <a:lnTo>
                  <a:pt x="381" y="69377"/>
                </a:lnTo>
                <a:lnTo>
                  <a:pt x="381" y="69377"/>
                </a:lnTo>
                <a:cubicBezTo>
                  <a:pt x="447" y="69922"/>
                  <a:pt x="530" y="70566"/>
                  <a:pt x="563" y="71260"/>
                </a:cubicBezTo>
                <a:cubicBezTo>
                  <a:pt x="629" y="71955"/>
                  <a:pt x="645" y="72698"/>
                  <a:pt x="712" y="73442"/>
                </a:cubicBezTo>
                <a:cubicBezTo>
                  <a:pt x="645" y="73244"/>
                  <a:pt x="612" y="73161"/>
                  <a:pt x="563" y="73161"/>
                </a:cubicBezTo>
                <a:cubicBezTo>
                  <a:pt x="480" y="73161"/>
                  <a:pt x="431" y="73607"/>
                  <a:pt x="381" y="74037"/>
                </a:cubicBezTo>
                <a:cubicBezTo>
                  <a:pt x="331" y="74417"/>
                  <a:pt x="298" y="74781"/>
                  <a:pt x="216" y="74781"/>
                </a:cubicBezTo>
                <a:cubicBezTo>
                  <a:pt x="166" y="74781"/>
                  <a:pt x="100" y="74648"/>
                  <a:pt x="1" y="74301"/>
                </a:cubicBezTo>
                <a:lnTo>
                  <a:pt x="1" y="74301"/>
                </a:lnTo>
                <a:cubicBezTo>
                  <a:pt x="150" y="74979"/>
                  <a:pt x="249" y="75541"/>
                  <a:pt x="365" y="75987"/>
                </a:cubicBezTo>
                <a:cubicBezTo>
                  <a:pt x="480" y="76433"/>
                  <a:pt x="579" y="76780"/>
                  <a:pt x="662" y="77061"/>
                </a:cubicBezTo>
                <a:cubicBezTo>
                  <a:pt x="827" y="77606"/>
                  <a:pt x="959" y="77871"/>
                  <a:pt x="1075" y="78086"/>
                </a:cubicBezTo>
                <a:cubicBezTo>
                  <a:pt x="1307" y="78482"/>
                  <a:pt x="1505" y="78664"/>
                  <a:pt x="2397" y="80267"/>
                </a:cubicBezTo>
                <a:lnTo>
                  <a:pt x="2348" y="81143"/>
                </a:lnTo>
                <a:cubicBezTo>
                  <a:pt x="2711" y="81672"/>
                  <a:pt x="2926" y="81936"/>
                  <a:pt x="3207" y="82382"/>
                </a:cubicBezTo>
                <a:cubicBezTo>
                  <a:pt x="3356" y="82597"/>
                  <a:pt x="3521" y="82862"/>
                  <a:pt x="3719" y="83209"/>
                </a:cubicBezTo>
                <a:cubicBezTo>
                  <a:pt x="3802" y="83391"/>
                  <a:pt x="3918" y="83605"/>
                  <a:pt x="4050" y="83837"/>
                </a:cubicBezTo>
                <a:cubicBezTo>
                  <a:pt x="4165" y="84068"/>
                  <a:pt x="4298" y="84332"/>
                  <a:pt x="4479" y="84613"/>
                </a:cubicBezTo>
                <a:cubicBezTo>
                  <a:pt x="4182" y="84233"/>
                  <a:pt x="4050" y="84085"/>
                  <a:pt x="3984" y="84085"/>
                </a:cubicBezTo>
                <a:lnTo>
                  <a:pt x="3967" y="84085"/>
                </a:lnTo>
                <a:cubicBezTo>
                  <a:pt x="3901" y="84134"/>
                  <a:pt x="3918" y="84349"/>
                  <a:pt x="3967" y="84564"/>
                </a:cubicBezTo>
                <a:cubicBezTo>
                  <a:pt x="4000" y="84779"/>
                  <a:pt x="4017" y="85010"/>
                  <a:pt x="3918" y="85010"/>
                </a:cubicBezTo>
                <a:cubicBezTo>
                  <a:pt x="3818" y="85010"/>
                  <a:pt x="3637" y="84828"/>
                  <a:pt x="3290" y="84349"/>
                </a:cubicBezTo>
                <a:lnTo>
                  <a:pt x="3290" y="84349"/>
                </a:lnTo>
                <a:cubicBezTo>
                  <a:pt x="4248" y="87142"/>
                  <a:pt x="5702" y="88844"/>
                  <a:pt x="6876" y="90166"/>
                </a:cubicBezTo>
                <a:cubicBezTo>
                  <a:pt x="7487" y="90811"/>
                  <a:pt x="8033" y="91373"/>
                  <a:pt x="8479" y="91934"/>
                </a:cubicBezTo>
                <a:cubicBezTo>
                  <a:pt x="8958" y="92480"/>
                  <a:pt x="9322" y="93042"/>
                  <a:pt x="9586" y="93736"/>
                </a:cubicBezTo>
                <a:cubicBezTo>
                  <a:pt x="9850" y="93851"/>
                  <a:pt x="10032" y="93917"/>
                  <a:pt x="10131" y="93917"/>
                </a:cubicBezTo>
                <a:cubicBezTo>
                  <a:pt x="10528" y="93917"/>
                  <a:pt x="9867" y="93141"/>
                  <a:pt x="9156" y="92314"/>
                </a:cubicBezTo>
                <a:cubicBezTo>
                  <a:pt x="8694" y="91802"/>
                  <a:pt x="8231" y="91240"/>
                  <a:pt x="7933" y="90877"/>
                </a:cubicBezTo>
                <a:cubicBezTo>
                  <a:pt x="7735" y="90645"/>
                  <a:pt x="7619" y="90480"/>
                  <a:pt x="7652" y="90480"/>
                </a:cubicBezTo>
                <a:cubicBezTo>
                  <a:pt x="7652" y="90480"/>
                  <a:pt x="7702" y="90530"/>
                  <a:pt x="7801" y="90612"/>
                </a:cubicBezTo>
                <a:cubicBezTo>
                  <a:pt x="7702" y="90397"/>
                  <a:pt x="7702" y="90298"/>
                  <a:pt x="7785" y="90298"/>
                </a:cubicBezTo>
                <a:cubicBezTo>
                  <a:pt x="7917" y="90298"/>
                  <a:pt x="8264" y="90563"/>
                  <a:pt x="8694" y="90959"/>
                </a:cubicBezTo>
                <a:cubicBezTo>
                  <a:pt x="9024" y="91273"/>
                  <a:pt x="9454" y="91637"/>
                  <a:pt x="9834" y="92017"/>
                </a:cubicBezTo>
                <a:cubicBezTo>
                  <a:pt x="10231" y="92381"/>
                  <a:pt x="10594" y="92794"/>
                  <a:pt x="10908" y="93108"/>
                </a:cubicBezTo>
                <a:cubicBezTo>
                  <a:pt x="11536" y="93719"/>
                  <a:pt x="11867" y="94496"/>
                  <a:pt x="12528" y="95454"/>
                </a:cubicBezTo>
                <a:cubicBezTo>
                  <a:pt x="12842" y="95934"/>
                  <a:pt x="13238" y="96479"/>
                  <a:pt x="13800" y="97057"/>
                </a:cubicBezTo>
                <a:cubicBezTo>
                  <a:pt x="14081" y="97338"/>
                  <a:pt x="14395" y="97652"/>
                  <a:pt x="14759" y="97966"/>
                </a:cubicBezTo>
                <a:cubicBezTo>
                  <a:pt x="15122" y="98264"/>
                  <a:pt x="15519" y="98561"/>
                  <a:pt x="15965" y="98875"/>
                </a:cubicBezTo>
                <a:cubicBezTo>
                  <a:pt x="15651" y="98660"/>
                  <a:pt x="15568" y="98677"/>
                  <a:pt x="15221" y="98429"/>
                </a:cubicBezTo>
                <a:lnTo>
                  <a:pt x="15221" y="98429"/>
                </a:lnTo>
                <a:cubicBezTo>
                  <a:pt x="15849" y="99024"/>
                  <a:pt x="16593" y="99454"/>
                  <a:pt x="17386" y="99867"/>
                </a:cubicBezTo>
                <a:cubicBezTo>
                  <a:pt x="17783" y="100082"/>
                  <a:pt x="18179" y="100313"/>
                  <a:pt x="18593" y="100561"/>
                </a:cubicBezTo>
                <a:cubicBezTo>
                  <a:pt x="19006" y="100809"/>
                  <a:pt x="19419" y="101090"/>
                  <a:pt x="19832" y="101453"/>
                </a:cubicBezTo>
                <a:cubicBezTo>
                  <a:pt x="20477" y="101503"/>
                  <a:pt x="21088" y="101800"/>
                  <a:pt x="21600" y="102065"/>
                </a:cubicBezTo>
                <a:cubicBezTo>
                  <a:pt x="21947" y="102230"/>
                  <a:pt x="22245" y="102379"/>
                  <a:pt x="22509" y="102379"/>
                </a:cubicBezTo>
                <a:cubicBezTo>
                  <a:pt x="22641" y="102379"/>
                  <a:pt x="22757" y="102329"/>
                  <a:pt x="22873" y="102247"/>
                </a:cubicBezTo>
                <a:cubicBezTo>
                  <a:pt x="22228" y="101966"/>
                  <a:pt x="21617" y="101652"/>
                  <a:pt x="20972" y="101371"/>
                </a:cubicBezTo>
                <a:cubicBezTo>
                  <a:pt x="20344" y="101073"/>
                  <a:pt x="19733" y="100726"/>
                  <a:pt x="19105" y="100412"/>
                </a:cubicBezTo>
                <a:lnTo>
                  <a:pt x="19105" y="100412"/>
                </a:lnTo>
                <a:cubicBezTo>
                  <a:pt x="19650" y="100660"/>
                  <a:pt x="20196" y="100875"/>
                  <a:pt x="20774" y="101073"/>
                </a:cubicBezTo>
                <a:cubicBezTo>
                  <a:pt x="21352" y="101272"/>
                  <a:pt x="21947" y="101453"/>
                  <a:pt x="22592" y="101668"/>
                </a:cubicBezTo>
                <a:cubicBezTo>
                  <a:pt x="23220" y="101883"/>
                  <a:pt x="23897" y="102098"/>
                  <a:pt x="24625" y="102412"/>
                </a:cubicBezTo>
                <a:cubicBezTo>
                  <a:pt x="25352" y="102709"/>
                  <a:pt x="26128" y="103056"/>
                  <a:pt x="26988" y="103519"/>
                </a:cubicBezTo>
                <a:lnTo>
                  <a:pt x="26905" y="103519"/>
                </a:lnTo>
                <a:cubicBezTo>
                  <a:pt x="26492" y="103519"/>
                  <a:pt x="25467" y="103271"/>
                  <a:pt x="24740" y="103089"/>
                </a:cubicBezTo>
                <a:lnTo>
                  <a:pt x="24740" y="103089"/>
                </a:lnTo>
                <a:cubicBezTo>
                  <a:pt x="25699" y="103734"/>
                  <a:pt x="26806" y="103800"/>
                  <a:pt x="27831" y="104411"/>
                </a:cubicBezTo>
                <a:cubicBezTo>
                  <a:pt x="27765" y="104478"/>
                  <a:pt x="27649" y="104511"/>
                  <a:pt x="27484" y="104511"/>
                </a:cubicBezTo>
                <a:cubicBezTo>
                  <a:pt x="26971" y="104511"/>
                  <a:pt x="25996" y="104180"/>
                  <a:pt x="24906" y="103717"/>
                </a:cubicBezTo>
                <a:cubicBezTo>
                  <a:pt x="24178" y="103436"/>
                  <a:pt x="23418" y="103056"/>
                  <a:pt x="22658" y="102742"/>
                </a:cubicBezTo>
                <a:cubicBezTo>
                  <a:pt x="21914" y="102428"/>
                  <a:pt x="21187" y="102114"/>
                  <a:pt x="20559" y="101949"/>
                </a:cubicBezTo>
                <a:lnTo>
                  <a:pt x="20559" y="101949"/>
                </a:lnTo>
                <a:cubicBezTo>
                  <a:pt x="21038" y="102362"/>
                  <a:pt x="22162" y="102841"/>
                  <a:pt x="23022" y="103139"/>
                </a:cubicBezTo>
                <a:cubicBezTo>
                  <a:pt x="23864" y="103453"/>
                  <a:pt x="24393" y="103684"/>
                  <a:pt x="23650" y="103783"/>
                </a:cubicBezTo>
                <a:lnTo>
                  <a:pt x="23864" y="103783"/>
                </a:lnTo>
                <a:cubicBezTo>
                  <a:pt x="24311" y="103783"/>
                  <a:pt x="24773" y="103866"/>
                  <a:pt x="25236" y="104015"/>
                </a:cubicBezTo>
                <a:cubicBezTo>
                  <a:pt x="25765" y="104180"/>
                  <a:pt x="26310" y="104444"/>
                  <a:pt x="26905" y="104692"/>
                </a:cubicBezTo>
                <a:cubicBezTo>
                  <a:pt x="28079" y="105205"/>
                  <a:pt x="29417" y="105783"/>
                  <a:pt x="31004" y="105866"/>
                </a:cubicBezTo>
                <a:lnTo>
                  <a:pt x="30673" y="106229"/>
                </a:lnTo>
                <a:cubicBezTo>
                  <a:pt x="31169" y="106295"/>
                  <a:pt x="32193" y="106411"/>
                  <a:pt x="33053" y="106642"/>
                </a:cubicBezTo>
                <a:cubicBezTo>
                  <a:pt x="32474" y="106709"/>
                  <a:pt x="31913" y="106725"/>
                  <a:pt x="31334" y="106758"/>
                </a:cubicBezTo>
                <a:cubicBezTo>
                  <a:pt x="33863" y="106989"/>
                  <a:pt x="35895" y="108477"/>
                  <a:pt x="38292" y="108692"/>
                </a:cubicBezTo>
                <a:cubicBezTo>
                  <a:pt x="35846" y="108179"/>
                  <a:pt x="35598" y="107948"/>
                  <a:pt x="35730" y="107799"/>
                </a:cubicBezTo>
                <a:cubicBezTo>
                  <a:pt x="35846" y="107634"/>
                  <a:pt x="36308" y="107535"/>
                  <a:pt x="35333" y="107122"/>
                </a:cubicBezTo>
                <a:lnTo>
                  <a:pt x="35333" y="107122"/>
                </a:lnTo>
                <a:cubicBezTo>
                  <a:pt x="38374" y="107551"/>
                  <a:pt x="39167" y="107981"/>
                  <a:pt x="40060" y="108510"/>
                </a:cubicBezTo>
                <a:cubicBezTo>
                  <a:pt x="40506" y="108774"/>
                  <a:pt x="40985" y="109055"/>
                  <a:pt x="41762" y="109320"/>
                </a:cubicBezTo>
                <a:cubicBezTo>
                  <a:pt x="42506" y="109568"/>
                  <a:pt x="43530" y="109815"/>
                  <a:pt x="45051" y="110014"/>
                </a:cubicBezTo>
                <a:cubicBezTo>
                  <a:pt x="44010" y="109848"/>
                  <a:pt x="42159" y="109254"/>
                  <a:pt x="43348" y="109254"/>
                </a:cubicBezTo>
                <a:lnTo>
                  <a:pt x="43415" y="109254"/>
                </a:lnTo>
                <a:cubicBezTo>
                  <a:pt x="44687" y="109568"/>
                  <a:pt x="46356" y="109981"/>
                  <a:pt x="47116" y="110328"/>
                </a:cubicBezTo>
                <a:cubicBezTo>
                  <a:pt x="47976" y="110427"/>
                  <a:pt x="48488" y="110476"/>
                  <a:pt x="48752" y="110476"/>
                </a:cubicBezTo>
                <a:cubicBezTo>
                  <a:pt x="49893" y="110476"/>
                  <a:pt x="46869" y="109782"/>
                  <a:pt x="48422" y="109766"/>
                </a:cubicBezTo>
                <a:lnTo>
                  <a:pt x="48422" y="109766"/>
                </a:lnTo>
                <a:cubicBezTo>
                  <a:pt x="48951" y="110030"/>
                  <a:pt x="49380" y="110113"/>
                  <a:pt x="49810" y="110113"/>
                </a:cubicBezTo>
                <a:cubicBezTo>
                  <a:pt x="50174" y="110113"/>
                  <a:pt x="50521" y="110047"/>
                  <a:pt x="50934" y="109997"/>
                </a:cubicBezTo>
                <a:cubicBezTo>
                  <a:pt x="51347" y="109931"/>
                  <a:pt x="51810" y="109882"/>
                  <a:pt x="52355" y="109882"/>
                </a:cubicBezTo>
                <a:lnTo>
                  <a:pt x="52603" y="109882"/>
                </a:lnTo>
                <a:lnTo>
                  <a:pt x="52570" y="110344"/>
                </a:lnTo>
                <a:cubicBezTo>
                  <a:pt x="53677" y="110526"/>
                  <a:pt x="54371" y="110609"/>
                  <a:pt x="54817" y="110609"/>
                </a:cubicBezTo>
                <a:cubicBezTo>
                  <a:pt x="55396" y="110609"/>
                  <a:pt x="55578" y="110493"/>
                  <a:pt x="55743" y="110377"/>
                </a:cubicBezTo>
                <a:cubicBezTo>
                  <a:pt x="55908" y="110262"/>
                  <a:pt x="56057" y="110146"/>
                  <a:pt x="56536" y="110146"/>
                </a:cubicBezTo>
                <a:cubicBezTo>
                  <a:pt x="56933" y="110146"/>
                  <a:pt x="57528" y="110229"/>
                  <a:pt x="58519" y="110410"/>
                </a:cubicBezTo>
                <a:lnTo>
                  <a:pt x="56536" y="110823"/>
                </a:lnTo>
                <a:lnTo>
                  <a:pt x="58916" y="110939"/>
                </a:lnTo>
                <a:lnTo>
                  <a:pt x="58371" y="111402"/>
                </a:lnTo>
                <a:cubicBezTo>
                  <a:pt x="58817" y="111385"/>
                  <a:pt x="59197" y="111369"/>
                  <a:pt x="59544" y="111369"/>
                </a:cubicBezTo>
                <a:cubicBezTo>
                  <a:pt x="61296" y="111369"/>
                  <a:pt x="62188" y="111567"/>
                  <a:pt x="64270" y="111931"/>
                </a:cubicBezTo>
                <a:cubicBezTo>
                  <a:pt x="63841" y="111633"/>
                  <a:pt x="64320" y="111336"/>
                  <a:pt x="65609" y="111336"/>
                </a:cubicBezTo>
                <a:cubicBezTo>
                  <a:pt x="65973" y="111336"/>
                  <a:pt x="66402" y="111352"/>
                  <a:pt x="66914" y="111418"/>
                </a:cubicBezTo>
                <a:cubicBezTo>
                  <a:pt x="68402" y="111881"/>
                  <a:pt x="66006" y="111732"/>
                  <a:pt x="69179" y="112063"/>
                </a:cubicBezTo>
                <a:cubicBezTo>
                  <a:pt x="68765" y="112179"/>
                  <a:pt x="68352" y="112294"/>
                  <a:pt x="67840" y="112294"/>
                </a:cubicBezTo>
                <a:cubicBezTo>
                  <a:pt x="67394" y="112294"/>
                  <a:pt x="66898" y="112212"/>
                  <a:pt x="66286" y="111931"/>
                </a:cubicBezTo>
                <a:cubicBezTo>
                  <a:pt x="66121" y="112063"/>
                  <a:pt x="65543" y="112129"/>
                  <a:pt x="65394" y="112261"/>
                </a:cubicBezTo>
                <a:cubicBezTo>
                  <a:pt x="66981" y="112774"/>
                  <a:pt x="69476" y="112840"/>
                  <a:pt x="70616" y="112988"/>
                </a:cubicBezTo>
                <a:cubicBezTo>
                  <a:pt x="70187" y="112922"/>
                  <a:pt x="69658" y="112823"/>
                  <a:pt x="69393" y="112724"/>
                </a:cubicBezTo>
                <a:lnTo>
                  <a:pt x="74037" y="112707"/>
                </a:lnTo>
                <a:lnTo>
                  <a:pt x="74037" y="112707"/>
                </a:lnTo>
                <a:cubicBezTo>
                  <a:pt x="74731" y="112972"/>
                  <a:pt x="74153" y="113021"/>
                  <a:pt x="73574" y="113088"/>
                </a:cubicBezTo>
                <a:cubicBezTo>
                  <a:pt x="73839" y="113104"/>
                  <a:pt x="74103" y="113121"/>
                  <a:pt x="74351" y="113121"/>
                </a:cubicBezTo>
                <a:cubicBezTo>
                  <a:pt x="74467" y="113121"/>
                  <a:pt x="74583" y="113121"/>
                  <a:pt x="74682" y="113104"/>
                </a:cubicBezTo>
                <a:lnTo>
                  <a:pt x="75029" y="113104"/>
                </a:lnTo>
                <a:cubicBezTo>
                  <a:pt x="75442" y="113104"/>
                  <a:pt x="75921" y="113121"/>
                  <a:pt x="76533" y="113187"/>
                </a:cubicBezTo>
                <a:cubicBezTo>
                  <a:pt x="76169" y="113484"/>
                  <a:pt x="76169" y="113831"/>
                  <a:pt x="74731" y="113831"/>
                </a:cubicBezTo>
                <a:cubicBezTo>
                  <a:pt x="74686" y="113831"/>
                  <a:pt x="74639" y="113831"/>
                  <a:pt x="74590" y="113831"/>
                </a:cubicBezTo>
                <a:lnTo>
                  <a:pt x="74590" y="113831"/>
                </a:lnTo>
                <a:lnTo>
                  <a:pt x="78615" y="114013"/>
                </a:lnTo>
                <a:cubicBezTo>
                  <a:pt x="78879" y="114211"/>
                  <a:pt x="80780" y="114773"/>
                  <a:pt x="80201" y="114823"/>
                </a:cubicBezTo>
                <a:cubicBezTo>
                  <a:pt x="82581" y="115401"/>
                  <a:pt x="86200" y="114988"/>
                  <a:pt x="89340" y="115781"/>
                </a:cubicBezTo>
                <a:cubicBezTo>
                  <a:pt x="89423" y="115765"/>
                  <a:pt x="89572" y="115748"/>
                  <a:pt x="89786" y="115748"/>
                </a:cubicBezTo>
                <a:cubicBezTo>
                  <a:pt x="89985" y="115748"/>
                  <a:pt x="90216" y="115765"/>
                  <a:pt x="90530" y="115781"/>
                </a:cubicBezTo>
                <a:cubicBezTo>
                  <a:pt x="93521" y="116360"/>
                  <a:pt x="96083" y="117252"/>
                  <a:pt x="99702" y="117368"/>
                </a:cubicBezTo>
                <a:lnTo>
                  <a:pt x="101602" y="118392"/>
                </a:lnTo>
                <a:cubicBezTo>
                  <a:pt x="101867" y="118425"/>
                  <a:pt x="102065" y="118442"/>
                  <a:pt x="102197" y="118442"/>
                </a:cubicBezTo>
                <a:cubicBezTo>
                  <a:pt x="102710" y="118442"/>
                  <a:pt x="102330" y="118211"/>
                  <a:pt x="102016" y="117979"/>
                </a:cubicBezTo>
                <a:cubicBezTo>
                  <a:pt x="101685" y="117764"/>
                  <a:pt x="101421" y="117533"/>
                  <a:pt x="102181" y="117533"/>
                </a:cubicBezTo>
                <a:cubicBezTo>
                  <a:pt x="102495" y="117533"/>
                  <a:pt x="102974" y="117566"/>
                  <a:pt x="103685" y="117665"/>
                </a:cubicBezTo>
                <a:cubicBezTo>
                  <a:pt x="106973" y="118045"/>
                  <a:pt x="104792" y="118442"/>
                  <a:pt x="105916" y="118839"/>
                </a:cubicBezTo>
                <a:cubicBezTo>
                  <a:pt x="106312" y="118839"/>
                  <a:pt x="106808" y="118822"/>
                  <a:pt x="107353" y="118822"/>
                </a:cubicBezTo>
                <a:cubicBezTo>
                  <a:pt x="109023" y="118822"/>
                  <a:pt x="111237" y="118954"/>
                  <a:pt x="113418" y="119797"/>
                </a:cubicBezTo>
                <a:cubicBezTo>
                  <a:pt x="112410" y="119731"/>
                  <a:pt x="111650" y="119483"/>
                  <a:pt x="110708" y="119351"/>
                </a:cubicBezTo>
                <a:lnTo>
                  <a:pt x="110708" y="119351"/>
                </a:lnTo>
                <a:lnTo>
                  <a:pt x="112923" y="120161"/>
                </a:lnTo>
                <a:lnTo>
                  <a:pt x="112493" y="120161"/>
                </a:lnTo>
                <a:cubicBezTo>
                  <a:pt x="111799" y="120161"/>
                  <a:pt x="111187" y="120128"/>
                  <a:pt x="110675" y="120095"/>
                </a:cubicBezTo>
                <a:cubicBezTo>
                  <a:pt x="110163" y="120061"/>
                  <a:pt x="109783" y="120028"/>
                  <a:pt x="109551" y="120028"/>
                </a:cubicBezTo>
                <a:cubicBezTo>
                  <a:pt x="109138" y="120028"/>
                  <a:pt x="109237" y="120144"/>
                  <a:pt x="110163" y="120557"/>
                </a:cubicBezTo>
                <a:cubicBezTo>
                  <a:pt x="110262" y="120326"/>
                  <a:pt x="110626" y="120243"/>
                  <a:pt x="111154" y="120243"/>
                </a:cubicBezTo>
                <a:cubicBezTo>
                  <a:pt x="112080" y="120243"/>
                  <a:pt x="113485" y="120508"/>
                  <a:pt x="114906" y="120772"/>
                </a:cubicBezTo>
                <a:cubicBezTo>
                  <a:pt x="116311" y="121037"/>
                  <a:pt x="117732" y="121301"/>
                  <a:pt x="118624" y="121301"/>
                </a:cubicBezTo>
                <a:cubicBezTo>
                  <a:pt x="119136" y="121301"/>
                  <a:pt x="119483" y="121218"/>
                  <a:pt x="119583" y="121003"/>
                </a:cubicBezTo>
                <a:lnTo>
                  <a:pt x="121020" y="121582"/>
                </a:lnTo>
                <a:cubicBezTo>
                  <a:pt x="120591" y="121483"/>
                  <a:pt x="120508" y="121549"/>
                  <a:pt x="120095" y="121450"/>
                </a:cubicBezTo>
                <a:lnTo>
                  <a:pt x="120095" y="121450"/>
                </a:lnTo>
                <a:cubicBezTo>
                  <a:pt x="120905" y="121797"/>
                  <a:pt x="121450" y="121912"/>
                  <a:pt x="121896" y="121912"/>
                </a:cubicBezTo>
                <a:cubicBezTo>
                  <a:pt x="122243" y="121912"/>
                  <a:pt x="122541" y="121846"/>
                  <a:pt x="122871" y="121780"/>
                </a:cubicBezTo>
                <a:cubicBezTo>
                  <a:pt x="123185" y="121714"/>
                  <a:pt x="123549" y="121648"/>
                  <a:pt x="124012" y="121648"/>
                </a:cubicBezTo>
                <a:cubicBezTo>
                  <a:pt x="124540" y="121648"/>
                  <a:pt x="125218" y="121731"/>
                  <a:pt x="126160" y="121978"/>
                </a:cubicBezTo>
                <a:cubicBezTo>
                  <a:pt x="127383" y="122342"/>
                  <a:pt x="128226" y="122706"/>
                  <a:pt x="127532" y="122706"/>
                </a:cubicBezTo>
                <a:lnTo>
                  <a:pt x="127399" y="122706"/>
                </a:lnTo>
                <a:lnTo>
                  <a:pt x="130391" y="123036"/>
                </a:lnTo>
                <a:cubicBezTo>
                  <a:pt x="130969" y="123168"/>
                  <a:pt x="131035" y="123301"/>
                  <a:pt x="130738" y="123301"/>
                </a:cubicBezTo>
                <a:cubicBezTo>
                  <a:pt x="130688" y="123301"/>
                  <a:pt x="130605" y="123284"/>
                  <a:pt x="130523" y="123284"/>
                </a:cubicBezTo>
                <a:cubicBezTo>
                  <a:pt x="131894" y="123548"/>
                  <a:pt x="133266" y="123813"/>
                  <a:pt x="134654" y="124061"/>
                </a:cubicBezTo>
                <a:lnTo>
                  <a:pt x="134605" y="124094"/>
                </a:lnTo>
                <a:cubicBezTo>
                  <a:pt x="135233" y="124028"/>
                  <a:pt x="136555" y="124011"/>
                  <a:pt x="137332" y="124011"/>
                </a:cubicBezTo>
                <a:lnTo>
                  <a:pt x="137530" y="124011"/>
                </a:lnTo>
                <a:cubicBezTo>
                  <a:pt x="137976" y="124160"/>
                  <a:pt x="137976" y="124209"/>
                  <a:pt x="137827" y="124209"/>
                </a:cubicBezTo>
                <a:cubicBezTo>
                  <a:pt x="137761" y="124209"/>
                  <a:pt x="137679" y="124193"/>
                  <a:pt x="137579" y="124193"/>
                </a:cubicBezTo>
                <a:cubicBezTo>
                  <a:pt x="137480" y="124176"/>
                  <a:pt x="137381" y="124176"/>
                  <a:pt x="137315" y="124176"/>
                </a:cubicBezTo>
                <a:cubicBezTo>
                  <a:pt x="137199" y="124176"/>
                  <a:pt x="137133" y="124193"/>
                  <a:pt x="137199" y="124243"/>
                </a:cubicBezTo>
                <a:cubicBezTo>
                  <a:pt x="138059" y="124309"/>
                  <a:pt x="138901" y="124358"/>
                  <a:pt x="139761" y="124408"/>
                </a:cubicBezTo>
                <a:cubicBezTo>
                  <a:pt x="140257" y="124656"/>
                  <a:pt x="139926" y="124788"/>
                  <a:pt x="139265" y="124788"/>
                </a:cubicBezTo>
                <a:cubicBezTo>
                  <a:pt x="138637" y="124788"/>
                  <a:pt x="137695" y="124672"/>
                  <a:pt x="136869" y="124490"/>
                </a:cubicBezTo>
                <a:lnTo>
                  <a:pt x="136869" y="124490"/>
                </a:lnTo>
                <a:cubicBezTo>
                  <a:pt x="137926" y="125350"/>
                  <a:pt x="138472" y="125366"/>
                  <a:pt x="139348" y="125366"/>
                </a:cubicBezTo>
                <a:cubicBezTo>
                  <a:pt x="140240" y="125383"/>
                  <a:pt x="141480" y="125383"/>
                  <a:pt x="143991" y="126126"/>
                </a:cubicBezTo>
                <a:cubicBezTo>
                  <a:pt x="143182" y="126093"/>
                  <a:pt x="142372" y="125994"/>
                  <a:pt x="141562" y="125928"/>
                </a:cubicBezTo>
                <a:lnTo>
                  <a:pt x="141562" y="125928"/>
                </a:lnTo>
                <a:cubicBezTo>
                  <a:pt x="142289" y="126407"/>
                  <a:pt x="143132" y="126688"/>
                  <a:pt x="144140" y="126887"/>
                </a:cubicBezTo>
                <a:cubicBezTo>
                  <a:pt x="145132" y="127118"/>
                  <a:pt x="146289" y="127316"/>
                  <a:pt x="147677" y="127680"/>
                </a:cubicBezTo>
                <a:cubicBezTo>
                  <a:pt x="147346" y="127515"/>
                  <a:pt x="145991" y="127102"/>
                  <a:pt x="145082" y="126672"/>
                </a:cubicBezTo>
                <a:cubicBezTo>
                  <a:pt x="144206" y="126259"/>
                  <a:pt x="143744" y="125895"/>
                  <a:pt x="144983" y="125895"/>
                </a:cubicBezTo>
                <a:lnTo>
                  <a:pt x="145115" y="125895"/>
                </a:lnTo>
                <a:cubicBezTo>
                  <a:pt x="145710" y="126060"/>
                  <a:pt x="146470" y="126193"/>
                  <a:pt x="147511" y="126193"/>
                </a:cubicBezTo>
                <a:cubicBezTo>
                  <a:pt x="147792" y="126193"/>
                  <a:pt x="148106" y="126176"/>
                  <a:pt x="148437" y="126160"/>
                </a:cubicBezTo>
                <a:lnTo>
                  <a:pt x="148437" y="126160"/>
                </a:lnTo>
                <a:cubicBezTo>
                  <a:pt x="148404" y="126622"/>
                  <a:pt x="149891" y="126639"/>
                  <a:pt x="151759" y="126738"/>
                </a:cubicBezTo>
                <a:lnTo>
                  <a:pt x="151593" y="127333"/>
                </a:lnTo>
                <a:cubicBezTo>
                  <a:pt x="153643" y="127234"/>
                  <a:pt x="153477" y="126953"/>
                  <a:pt x="154667" y="126672"/>
                </a:cubicBezTo>
                <a:cubicBezTo>
                  <a:pt x="156915" y="126754"/>
                  <a:pt x="157394" y="127168"/>
                  <a:pt x="157956" y="127548"/>
                </a:cubicBezTo>
                <a:cubicBezTo>
                  <a:pt x="159790" y="127515"/>
                  <a:pt x="159146" y="127349"/>
                  <a:pt x="158584" y="127168"/>
                </a:cubicBezTo>
                <a:cubicBezTo>
                  <a:pt x="158022" y="126969"/>
                  <a:pt x="157559" y="126771"/>
                  <a:pt x="159691" y="126589"/>
                </a:cubicBezTo>
                <a:cubicBezTo>
                  <a:pt x="160451" y="126573"/>
                  <a:pt x="161145" y="126540"/>
                  <a:pt x="161823" y="126474"/>
                </a:cubicBezTo>
                <a:cubicBezTo>
                  <a:pt x="162501" y="126407"/>
                  <a:pt x="163145" y="126275"/>
                  <a:pt x="163806" y="126143"/>
                </a:cubicBezTo>
                <a:cubicBezTo>
                  <a:pt x="164484" y="126027"/>
                  <a:pt x="165161" y="125829"/>
                  <a:pt x="165872" y="125598"/>
                </a:cubicBezTo>
                <a:cubicBezTo>
                  <a:pt x="166599" y="125383"/>
                  <a:pt x="167376" y="125151"/>
                  <a:pt x="168218" y="124837"/>
                </a:cubicBezTo>
                <a:cubicBezTo>
                  <a:pt x="168582" y="124771"/>
                  <a:pt x="168813" y="124755"/>
                  <a:pt x="168946" y="124755"/>
                </a:cubicBezTo>
                <a:cubicBezTo>
                  <a:pt x="169260" y="124755"/>
                  <a:pt x="169061" y="124871"/>
                  <a:pt x="168846" y="125003"/>
                </a:cubicBezTo>
                <a:cubicBezTo>
                  <a:pt x="168648" y="125135"/>
                  <a:pt x="168433" y="125267"/>
                  <a:pt x="168714" y="125267"/>
                </a:cubicBezTo>
                <a:lnTo>
                  <a:pt x="168747" y="125267"/>
                </a:lnTo>
                <a:cubicBezTo>
                  <a:pt x="169293" y="124937"/>
                  <a:pt x="169855" y="124623"/>
                  <a:pt x="170400" y="124276"/>
                </a:cubicBezTo>
                <a:cubicBezTo>
                  <a:pt x="170499" y="124259"/>
                  <a:pt x="170582" y="124243"/>
                  <a:pt x="170631" y="124243"/>
                </a:cubicBezTo>
                <a:cubicBezTo>
                  <a:pt x="170797" y="124243"/>
                  <a:pt x="170730" y="124358"/>
                  <a:pt x="170697" y="124441"/>
                </a:cubicBezTo>
                <a:cubicBezTo>
                  <a:pt x="172119" y="123780"/>
                  <a:pt x="170631" y="123846"/>
                  <a:pt x="172879" y="122871"/>
                </a:cubicBezTo>
                <a:cubicBezTo>
                  <a:pt x="173061" y="122441"/>
                  <a:pt x="174300" y="122243"/>
                  <a:pt x="175820" y="121846"/>
                </a:cubicBezTo>
                <a:cubicBezTo>
                  <a:pt x="177324" y="121450"/>
                  <a:pt x="179093" y="120822"/>
                  <a:pt x="180216" y="119781"/>
                </a:cubicBezTo>
                <a:cubicBezTo>
                  <a:pt x="180315" y="119764"/>
                  <a:pt x="180382" y="119747"/>
                  <a:pt x="180431" y="119747"/>
                </a:cubicBezTo>
                <a:cubicBezTo>
                  <a:pt x="180762" y="119747"/>
                  <a:pt x="180134" y="120293"/>
                  <a:pt x="180398" y="120392"/>
                </a:cubicBezTo>
                <a:cubicBezTo>
                  <a:pt x="182100" y="119186"/>
                  <a:pt x="182794" y="118657"/>
                  <a:pt x="183422" y="118161"/>
                </a:cubicBezTo>
                <a:cubicBezTo>
                  <a:pt x="184034" y="117649"/>
                  <a:pt x="184563" y="117186"/>
                  <a:pt x="185786" y="115996"/>
                </a:cubicBezTo>
                <a:cubicBezTo>
                  <a:pt x="186645" y="115583"/>
                  <a:pt x="187521" y="115170"/>
                  <a:pt x="188364" y="114740"/>
                </a:cubicBezTo>
                <a:lnTo>
                  <a:pt x="188364" y="114740"/>
                </a:lnTo>
                <a:cubicBezTo>
                  <a:pt x="188050" y="114872"/>
                  <a:pt x="187835" y="114922"/>
                  <a:pt x="187703" y="114922"/>
                </a:cubicBezTo>
                <a:cubicBezTo>
                  <a:pt x="186992" y="114922"/>
                  <a:pt x="188545" y="113319"/>
                  <a:pt x="189884" y="111865"/>
                </a:cubicBezTo>
                <a:lnTo>
                  <a:pt x="189884" y="111865"/>
                </a:lnTo>
                <a:cubicBezTo>
                  <a:pt x="189768" y="111914"/>
                  <a:pt x="189669" y="111947"/>
                  <a:pt x="189570" y="111980"/>
                </a:cubicBezTo>
                <a:cubicBezTo>
                  <a:pt x="189785" y="111815"/>
                  <a:pt x="190000" y="111666"/>
                  <a:pt x="190198" y="111501"/>
                </a:cubicBezTo>
                <a:lnTo>
                  <a:pt x="190198" y="111501"/>
                </a:lnTo>
                <a:cubicBezTo>
                  <a:pt x="190099" y="111633"/>
                  <a:pt x="190000" y="111749"/>
                  <a:pt x="189884" y="111865"/>
                </a:cubicBezTo>
                <a:cubicBezTo>
                  <a:pt x="190016" y="111815"/>
                  <a:pt x="190148" y="111765"/>
                  <a:pt x="190297" y="111716"/>
                </a:cubicBezTo>
                <a:lnTo>
                  <a:pt x="190297" y="111716"/>
                </a:lnTo>
                <a:cubicBezTo>
                  <a:pt x="189785" y="112559"/>
                  <a:pt x="189322" y="113385"/>
                  <a:pt x="189686" y="113567"/>
                </a:cubicBezTo>
                <a:cubicBezTo>
                  <a:pt x="189851" y="113368"/>
                  <a:pt x="190181" y="113054"/>
                  <a:pt x="190578" y="112724"/>
                </a:cubicBezTo>
                <a:lnTo>
                  <a:pt x="190578" y="112724"/>
                </a:lnTo>
                <a:cubicBezTo>
                  <a:pt x="190462" y="112939"/>
                  <a:pt x="190380" y="113104"/>
                  <a:pt x="190495" y="113104"/>
                </a:cubicBezTo>
                <a:cubicBezTo>
                  <a:pt x="190495" y="113104"/>
                  <a:pt x="190495" y="113088"/>
                  <a:pt x="190512" y="113088"/>
                </a:cubicBezTo>
                <a:cubicBezTo>
                  <a:pt x="190644" y="113071"/>
                  <a:pt x="190876" y="112740"/>
                  <a:pt x="191272" y="112228"/>
                </a:cubicBezTo>
                <a:lnTo>
                  <a:pt x="192363" y="112261"/>
                </a:lnTo>
                <a:lnTo>
                  <a:pt x="192363" y="111914"/>
                </a:lnTo>
                <a:cubicBezTo>
                  <a:pt x="193057" y="111485"/>
                  <a:pt x="193735" y="111022"/>
                  <a:pt x="194412" y="110559"/>
                </a:cubicBezTo>
                <a:cubicBezTo>
                  <a:pt x="195106" y="110113"/>
                  <a:pt x="195767" y="109617"/>
                  <a:pt x="196428" y="109138"/>
                </a:cubicBezTo>
                <a:cubicBezTo>
                  <a:pt x="196990" y="108444"/>
                  <a:pt x="197502" y="107733"/>
                  <a:pt x="197998" y="107006"/>
                </a:cubicBezTo>
                <a:cubicBezTo>
                  <a:pt x="198246" y="106642"/>
                  <a:pt x="198511" y="106279"/>
                  <a:pt x="198758" y="105899"/>
                </a:cubicBezTo>
                <a:cubicBezTo>
                  <a:pt x="199023" y="105519"/>
                  <a:pt x="199287" y="105139"/>
                  <a:pt x="199552" y="104742"/>
                </a:cubicBezTo>
                <a:cubicBezTo>
                  <a:pt x="200659" y="103172"/>
                  <a:pt x="201898" y="101404"/>
                  <a:pt x="203617" y="99288"/>
                </a:cubicBezTo>
                <a:lnTo>
                  <a:pt x="203617" y="99288"/>
                </a:lnTo>
                <a:cubicBezTo>
                  <a:pt x="203088" y="100627"/>
                  <a:pt x="204030" y="100049"/>
                  <a:pt x="204427" y="100511"/>
                </a:cubicBezTo>
                <a:cubicBezTo>
                  <a:pt x="202973" y="101189"/>
                  <a:pt x="201766" y="103767"/>
                  <a:pt x="199634" y="105651"/>
                </a:cubicBezTo>
                <a:cubicBezTo>
                  <a:pt x="200080" y="105271"/>
                  <a:pt x="200328" y="105139"/>
                  <a:pt x="200444" y="105139"/>
                </a:cubicBezTo>
                <a:cubicBezTo>
                  <a:pt x="200576" y="105139"/>
                  <a:pt x="200510" y="105353"/>
                  <a:pt x="200394" y="105535"/>
                </a:cubicBezTo>
                <a:lnTo>
                  <a:pt x="201221" y="104527"/>
                </a:lnTo>
                <a:lnTo>
                  <a:pt x="202031" y="103503"/>
                </a:lnTo>
                <a:lnTo>
                  <a:pt x="202824" y="102478"/>
                </a:lnTo>
                <a:lnTo>
                  <a:pt x="203584" y="101437"/>
                </a:lnTo>
                <a:cubicBezTo>
                  <a:pt x="203634" y="101503"/>
                  <a:pt x="203683" y="101536"/>
                  <a:pt x="203766" y="101536"/>
                </a:cubicBezTo>
                <a:cubicBezTo>
                  <a:pt x="204112" y="101536"/>
                  <a:pt x="204789" y="100761"/>
                  <a:pt x="205630" y="100002"/>
                </a:cubicBezTo>
                <a:lnTo>
                  <a:pt x="205630" y="100002"/>
                </a:lnTo>
                <a:cubicBezTo>
                  <a:pt x="205613" y="100016"/>
                  <a:pt x="205583" y="100016"/>
                  <a:pt x="205567" y="100016"/>
                </a:cubicBezTo>
                <a:cubicBezTo>
                  <a:pt x="204989" y="100016"/>
                  <a:pt x="205484" y="99206"/>
                  <a:pt x="206278" y="98181"/>
                </a:cubicBezTo>
                <a:cubicBezTo>
                  <a:pt x="206658" y="97636"/>
                  <a:pt x="207137" y="97024"/>
                  <a:pt x="207583" y="96446"/>
                </a:cubicBezTo>
                <a:cubicBezTo>
                  <a:pt x="208013" y="95851"/>
                  <a:pt x="208410" y="95273"/>
                  <a:pt x="208657" y="94826"/>
                </a:cubicBezTo>
                <a:cubicBezTo>
                  <a:pt x="208839" y="94876"/>
                  <a:pt x="208905" y="95041"/>
                  <a:pt x="208740" y="95454"/>
                </a:cubicBezTo>
                <a:cubicBezTo>
                  <a:pt x="208558" y="95868"/>
                  <a:pt x="208145" y="96512"/>
                  <a:pt x="207302" y="97471"/>
                </a:cubicBezTo>
                <a:cubicBezTo>
                  <a:pt x="208492" y="96611"/>
                  <a:pt x="208806" y="95702"/>
                  <a:pt x="209137" y="94810"/>
                </a:cubicBezTo>
                <a:cubicBezTo>
                  <a:pt x="209451" y="93917"/>
                  <a:pt x="209699" y="92992"/>
                  <a:pt x="210756" y="92067"/>
                </a:cubicBezTo>
                <a:lnTo>
                  <a:pt x="210756" y="92067"/>
                </a:lnTo>
                <a:cubicBezTo>
                  <a:pt x="210409" y="92579"/>
                  <a:pt x="210178" y="92810"/>
                  <a:pt x="210161" y="93108"/>
                </a:cubicBezTo>
                <a:cubicBezTo>
                  <a:pt x="210310" y="92777"/>
                  <a:pt x="210574" y="92348"/>
                  <a:pt x="210872" y="91918"/>
                </a:cubicBezTo>
                <a:cubicBezTo>
                  <a:pt x="211153" y="91472"/>
                  <a:pt x="211467" y="91025"/>
                  <a:pt x="211764" y="90645"/>
                </a:cubicBezTo>
                <a:cubicBezTo>
                  <a:pt x="212194" y="90067"/>
                  <a:pt x="212574" y="89637"/>
                  <a:pt x="212690" y="89637"/>
                </a:cubicBezTo>
                <a:cubicBezTo>
                  <a:pt x="212723" y="89637"/>
                  <a:pt x="212739" y="89687"/>
                  <a:pt x="212706" y="89803"/>
                </a:cubicBezTo>
                <a:lnTo>
                  <a:pt x="212376" y="90315"/>
                </a:lnTo>
                <a:lnTo>
                  <a:pt x="212376" y="90315"/>
                </a:lnTo>
                <a:cubicBezTo>
                  <a:pt x="213549" y="88613"/>
                  <a:pt x="215235" y="85935"/>
                  <a:pt x="216375" y="83457"/>
                </a:cubicBezTo>
                <a:cubicBezTo>
                  <a:pt x="216673" y="82862"/>
                  <a:pt x="216920" y="82250"/>
                  <a:pt x="217152" y="81688"/>
                </a:cubicBezTo>
                <a:cubicBezTo>
                  <a:pt x="217367" y="81126"/>
                  <a:pt x="217581" y="80631"/>
                  <a:pt x="217714" y="80168"/>
                </a:cubicBezTo>
                <a:cubicBezTo>
                  <a:pt x="217995" y="79259"/>
                  <a:pt x="218127" y="78598"/>
                  <a:pt x="217995" y="78383"/>
                </a:cubicBezTo>
                <a:lnTo>
                  <a:pt x="217995" y="78383"/>
                </a:lnTo>
                <a:cubicBezTo>
                  <a:pt x="218110" y="78383"/>
                  <a:pt x="218672" y="79276"/>
                  <a:pt x="218705" y="79573"/>
                </a:cubicBezTo>
                <a:cubicBezTo>
                  <a:pt x="218854" y="77755"/>
                  <a:pt x="218920" y="75954"/>
                  <a:pt x="218904" y="74153"/>
                </a:cubicBezTo>
                <a:cubicBezTo>
                  <a:pt x="219184" y="73442"/>
                  <a:pt x="219432" y="72715"/>
                  <a:pt x="219680" y="71988"/>
                </a:cubicBezTo>
                <a:lnTo>
                  <a:pt x="220358" y="71988"/>
                </a:lnTo>
                <a:cubicBezTo>
                  <a:pt x="220639" y="72037"/>
                  <a:pt x="220870" y="72153"/>
                  <a:pt x="221002" y="72467"/>
                </a:cubicBezTo>
                <a:cubicBezTo>
                  <a:pt x="221135" y="72781"/>
                  <a:pt x="221151" y="73310"/>
                  <a:pt x="220936" y="74169"/>
                </a:cubicBezTo>
                <a:cubicBezTo>
                  <a:pt x="221168" y="73706"/>
                  <a:pt x="221399" y="73211"/>
                  <a:pt x="221630" y="72550"/>
                </a:cubicBezTo>
                <a:cubicBezTo>
                  <a:pt x="221845" y="71888"/>
                  <a:pt x="222110" y="71079"/>
                  <a:pt x="222258" y="70038"/>
                </a:cubicBezTo>
                <a:lnTo>
                  <a:pt x="222258" y="70038"/>
                </a:lnTo>
                <a:cubicBezTo>
                  <a:pt x="222077" y="70451"/>
                  <a:pt x="221515" y="70880"/>
                  <a:pt x="221201" y="70880"/>
                </a:cubicBezTo>
                <a:cubicBezTo>
                  <a:pt x="221035" y="70880"/>
                  <a:pt x="220953" y="70748"/>
                  <a:pt x="221019" y="70451"/>
                </a:cubicBezTo>
                <a:cubicBezTo>
                  <a:pt x="222440" y="68269"/>
                  <a:pt x="221944" y="68881"/>
                  <a:pt x="223266" y="66104"/>
                </a:cubicBezTo>
                <a:lnTo>
                  <a:pt x="223266" y="66104"/>
                </a:lnTo>
                <a:cubicBezTo>
                  <a:pt x="223184" y="66253"/>
                  <a:pt x="223085" y="66319"/>
                  <a:pt x="223002" y="66319"/>
                </a:cubicBezTo>
                <a:cubicBezTo>
                  <a:pt x="222622" y="66319"/>
                  <a:pt x="222225" y="65245"/>
                  <a:pt x="222473" y="64055"/>
                </a:cubicBezTo>
                <a:lnTo>
                  <a:pt x="222473" y="64055"/>
                </a:lnTo>
                <a:cubicBezTo>
                  <a:pt x="222572" y="64320"/>
                  <a:pt x="223465" y="64171"/>
                  <a:pt x="223547" y="64667"/>
                </a:cubicBezTo>
                <a:cubicBezTo>
                  <a:pt x="223498" y="64006"/>
                  <a:pt x="223481" y="63345"/>
                  <a:pt x="223399" y="62684"/>
                </a:cubicBezTo>
                <a:lnTo>
                  <a:pt x="223200" y="60816"/>
                </a:lnTo>
                <a:lnTo>
                  <a:pt x="223200" y="60816"/>
                </a:lnTo>
                <a:cubicBezTo>
                  <a:pt x="223233" y="61031"/>
                  <a:pt x="223333" y="61114"/>
                  <a:pt x="223465" y="61114"/>
                </a:cubicBezTo>
                <a:cubicBezTo>
                  <a:pt x="223762" y="61114"/>
                  <a:pt x="224208" y="60634"/>
                  <a:pt x="224473" y="60089"/>
                </a:cubicBezTo>
                <a:lnTo>
                  <a:pt x="224473" y="60089"/>
                </a:lnTo>
                <a:cubicBezTo>
                  <a:pt x="224456" y="60106"/>
                  <a:pt x="224440" y="60106"/>
                  <a:pt x="224440" y="60106"/>
                </a:cubicBezTo>
                <a:cubicBezTo>
                  <a:pt x="224357" y="60106"/>
                  <a:pt x="224456" y="59312"/>
                  <a:pt x="224572" y="58354"/>
                </a:cubicBezTo>
                <a:cubicBezTo>
                  <a:pt x="224704" y="57296"/>
                  <a:pt x="224787" y="56057"/>
                  <a:pt x="224787" y="55511"/>
                </a:cubicBezTo>
                <a:lnTo>
                  <a:pt x="224787" y="55511"/>
                </a:lnTo>
                <a:lnTo>
                  <a:pt x="224423" y="57197"/>
                </a:lnTo>
                <a:cubicBezTo>
                  <a:pt x="224688" y="54933"/>
                  <a:pt x="224274" y="53793"/>
                  <a:pt x="223911" y="52685"/>
                </a:cubicBezTo>
                <a:cubicBezTo>
                  <a:pt x="223481" y="51562"/>
                  <a:pt x="223118" y="50487"/>
                  <a:pt x="222969" y="48289"/>
                </a:cubicBezTo>
                <a:lnTo>
                  <a:pt x="222969" y="48289"/>
                </a:lnTo>
                <a:cubicBezTo>
                  <a:pt x="223085" y="48521"/>
                  <a:pt x="223415" y="48818"/>
                  <a:pt x="223729" y="48818"/>
                </a:cubicBezTo>
                <a:cubicBezTo>
                  <a:pt x="224076" y="48818"/>
                  <a:pt x="224407" y="48455"/>
                  <a:pt x="224390" y="47232"/>
                </a:cubicBezTo>
                <a:cubicBezTo>
                  <a:pt x="224208" y="46984"/>
                  <a:pt x="223944" y="46587"/>
                  <a:pt x="223597" y="46075"/>
                </a:cubicBezTo>
                <a:cubicBezTo>
                  <a:pt x="223266" y="45563"/>
                  <a:pt x="222870" y="44951"/>
                  <a:pt x="222407" y="44241"/>
                </a:cubicBezTo>
                <a:cubicBezTo>
                  <a:pt x="222357" y="44141"/>
                  <a:pt x="222291" y="44042"/>
                  <a:pt x="222225" y="43943"/>
                </a:cubicBezTo>
                <a:cubicBezTo>
                  <a:pt x="222143" y="43447"/>
                  <a:pt x="222077" y="42935"/>
                  <a:pt x="221977" y="42423"/>
                </a:cubicBezTo>
                <a:cubicBezTo>
                  <a:pt x="221779" y="41365"/>
                  <a:pt x="221531" y="40241"/>
                  <a:pt x="221250" y="39085"/>
                </a:cubicBezTo>
                <a:lnTo>
                  <a:pt x="221250" y="39085"/>
                </a:lnTo>
                <a:cubicBezTo>
                  <a:pt x="221399" y="39332"/>
                  <a:pt x="221564" y="39597"/>
                  <a:pt x="221713" y="39845"/>
                </a:cubicBezTo>
                <a:cubicBezTo>
                  <a:pt x="222225" y="40721"/>
                  <a:pt x="222738" y="41613"/>
                  <a:pt x="223167" y="42505"/>
                </a:cubicBezTo>
                <a:cubicBezTo>
                  <a:pt x="223580" y="43381"/>
                  <a:pt x="223977" y="44224"/>
                  <a:pt x="224241" y="44935"/>
                </a:cubicBezTo>
                <a:cubicBezTo>
                  <a:pt x="224225" y="43200"/>
                  <a:pt x="224539" y="44406"/>
                  <a:pt x="224093" y="41861"/>
                </a:cubicBezTo>
                <a:cubicBezTo>
                  <a:pt x="224109" y="41696"/>
                  <a:pt x="224142" y="41630"/>
                  <a:pt x="224175" y="41630"/>
                </a:cubicBezTo>
                <a:cubicBezTo>
                  <a:pt x="224258" y="41630"/>
                  <a:pt x="224390" y="41894"/>
                  <a:pt x="224489" y="42258"/>
                </a:cubicBezTo>
                <a:cubicBezTo>
                  <a:pt x="224671" y="42803"/>
                  <a:pt x="224836" y="43563"/>
                  <a:pt x="224902" y="43943"/>
                </a:cubicBezTo>
                <a:cubicBezTo>
                  <a:pt x="224655" y="41927"/>
                  <a:pt x="224308" y="39944"/>
                  <a:pt x="223894" y="37977"/>
                </a:cubicBezTo>
                <a:cubicBezTo>
                  <a:pt x="223861" y="37994"/>
                  <a:pt x="223845" y="38010"/>
                  <a:pt x="223812" y="38010"/>
                </a:cubicBezTo>
                <a:cubicBezTo>
                  <a:pt x="223531" y="38010"/>
                  <a:pt x="223151" y="37019"/>
                  <a:pt x="222738" y="36044"/>
                </a:cubicBezTo>
                <a:cubicBezTo>
                  <a:pt x="222324" y="35069"/>
                  <a:pt x="221895" y="34094"/>
                  <a:pt x="221663" y="34094"/>
                </a:cubicBezTo>
                <a:cubicBezTo>
                  <a:pt x="221630" y="34094"/>
                  <a:pt x="221614" y="34094"/>
                  <a:pt x="221597" y="34110"/>
                </a:cubicBezTo>
                <a:cubicBezTo>
                  <a:pt x="222440" y="36093"/>
                  <a:pt x="223200" y="38126"/>
                  <a:pt x="223878" y="40192"/>
                </a:cubicBezTo>
                <a:cubicBezTo>
                  <a:pt x="223861" y="40208"/>
                  <a:pt x="223828" y="40225"/>
                  <a:pt x="223795" y="40225"/>
                </a:cubicBezTo>
                <a:cubicBezTo>
                  <a:pt x="223481" y="40225"/>
                  <a:pt x="222886" y="39432"/>
                  <a:pt x="222258" y="38209"/>
                </a:cubicBezTo>
                <a:cubicBezTo>
                  <a:pt x="221548" y="36854"/>
                  <a:pt x="220754" y="34986"/>
                  <a:pt x="220176" y="33003"/>
                </a:cubicBezTo>
                <a:cubicBezTo>
                  <a:pt x="220143" y="32722"/>
                  <a:pt x="220226" y="32606"/>
                  <a:pt x="220374" y="32606"/>
                </a:cubicBezTo>
                <a:cubicBezTo>
                  <a:pt x="220556" y="32606"/>
                  <a:pt x="220821" y="32788"/>
                  <a:pt x="221068" y="32953"/>
                </a:cubicBezTo>
                <a:cubicBezTo>
                  <a:pt x="221316" y="33119"/>
                  <a:pt x="221548" y="33300"/>
                  <a:pt x="221647" y="33300"/>
                </a:cubicBezTo>
                <a:cubicBezTo>
                  <a:pt x="221647" y="33300"/>
                  <a:pt x="221663" y="33300"/>
                  <a:pt x="221663" y="33284"/>
                </a:cubicBezTo>
                <a:cubicBezTo>
                  <a:pt x="221482" y="33053"/>
                  <a:pt x="221085" y="32144"/>
                  <a:pt x="220721" y="31235"/>
                </a:cubicBezTo>
                <a:cubicBezTo>
                  <a:pt x="220341" y="30326"/>
                  <a:pt x="220011" y="29433"/>
                  <a:pt x="220011" y="29235"/>
                </a:cubicBezTo>
                <a:lnTo>
                  <a:pt x="220011" y="29235"/>
                </a:lnTo>
                <a:cubicBezTo>
                  <a:pt x="220341" y="29747"/>
                  <a:pt x="220622" y="30276"/>
                  <a:pt x="220936" y="30805"/>
                </a:cubicBezTo>
                <a:cubicBezTo>
                  <a:pt x="220391" y="28508"/>
                  <a:pt x="218854" y="27500"/>
                  <a:pt x="218325" y="24707"/>
                </a:cubicBezTo>
                <a:cubicBezTo>
                  <a:pt x="217995" y="23798"/>
                  <a:pt x="217895" y="21716"/>
                  <a:pt x="217466" y="21716"/>
                </a:cubicBezTo>
                <a:cubicBezTo>
                  <a:pt x="217482" y="22773"/>
                  <a:pt x="216772" y="23600"/>
                  <a:pt x="216028" y="23947"/>
                </a:cubicBezTo>
                <a:cubicBezTo>
                  <a:pt x="215582" y="22972"/>
                  <a:pt x="215103" y="21997"/>
                  <a:pt x="214623" y="21022"/>
                </a:cubicBezTo>
                <a:lnTo>
                  <a:pt x="214623" y="21022"/>
                </a:lnTo>
                <a:lnTo>
                  <a:pt x="214904" y="21038"/>
                </a:lnTo>
                <a:lnTo>
                  <a:pt x="214623" y="20476"/>
                </a:lnTo>
                <a:lnTo>
                  <a:pt x="214408" y="20609"/>
                </a:lnTo>
                <a:cubicBezTo>
                  <a:pt x="213913" y="19634"/>
                  <a:pt x="213384" y="18659"/>
                  <a:pt x="212839" y="17700"/>
                </a:cubicBezTo>
                <a:cubicBezTo>
                  <a:pt x="212872" y="17634"/>
                  <a:pt x="212921" y="17601"/>
                  <a:pt x="213004" y="17601"/>
                </a:cubicBezTo>
                <a:cubicBezTo>
                  <a:pt x="213202" y="17601"/>
                  <a:pt x="213533" y="17799"/>
                  <a:pt x="213863" y="18014"/>
                </a:cubicBezTo>
                <a:cubicBezTo>
                  <a:pt x="214227" y="18245"/>
                  <a:pt x="214574" y="18510"/>
                  <a:pt x="214789" y="18510"/>
                </a:cubicBezTo>
                <a:cubicBezTo>
                  <a:pt x="214904" y="18510"/>
                  <a:pt x="214970" y="18394"/>
                  <a:pt x="214937" y="18113"/>
                </a:cubicBezTo>
                <a:lnTo>
                  <a:pt x="214921" y="18113"/>
                </a:lnTo>
                <a:cubicBezTo>
                  <a:pt x="214739" y="18113"/>
                  <a:pt x="214128" y="17469"/>
                  <a:pt x="213896" y="17204"/>
                </a:cubicBezTo>
                <a:cubicBezTo>
                  <a:pt x="213500" y="16246"/>
                  <a:pt x="214590" y="17287"/>
                  <a:pt x="213367" y="15419"/>
                </a:cubicBezTo>
                <a:cubicBezTo>
                  <a:pt x="213119" y="15419"/>
                  <a:pt x="212756" y="14940"/>
                  <a:pt x="212425" y="14477"/>
                </a:cubicBezTo>
                <a:cubicBezTo>
                  <a:pt x="212111" y="13998"/>
                  <a:pt x="211847" y="13519"/>
                  <a:pt x="211830" y="13519"/>
                </a:cubicBezTo>
                <a:lnTo>
                  <a:pt x="211830" y="13519"/>
                </a:lnTo>
                <a:cubicBezTo>
                  <a:pt x="211797" y="13519"/>
                  <a:pt x="211946" y="13866"/>
                  <a:pt x="212359" y="14808"/>
                </a:cubicBezTo>
                <a:cubicBezTo>
                  <a:pt x="211698" y="13949"/>
                  <a:pt x="211401" y="13469"/>
                  <a:pt x="211087" y="12924"/>
                </a:cubicBezTo>
                <a:cubicBezTo>
                  <a:pt x="210938" y="12643"/>
                  <a:pt x="210773" y="12362"/>
                  <a:pt x="210541" y="12032"/>
                </a:cubicBezTo>
                <a:cubicBezTo>
                  <a:pt x="210327" y="11685"/>
                  <a:pt x="210062" y="11271"/>
                  <a:pt x="209649" y="10776"/>
                </a:cubicBezTo>
                <a:lnTo>
                  <a:pt x="209649" y="10776"/>
                </a:lnTo>
                <a:cubicBezTo>
                  <a:pt x="209682" y="10941"/>
                  <a:pt x="209616" y="11024"/>
                  <a:pt x="209484" y="11024"/>
                </a:cubicBezTo>
                <a:cubicBezTo>
                  <a:pt x="209252" y="11024"/>
                  <a:pt x="208806" y="10792"/>
                  <a:pt x="208277" y="10462"/>
                </a:cubicBezTo>
                <a:cubicBezTo>
                  <a:pt x="207996" y="10296"/>
                  <a:pt x="207699" y="10098"/>
                  <a:pt x="207401" y="9900"/>
                </a:cubicBezTo>
                <a:cubicBezTo>
                  <a:pt x="206790" y="9189"/>
                  <a:pt x="206179" y="8528"/>
                  <a:pt x="205551" y="7900"/>
                </a:cubicBezTo>
                <a:cubicBezTo>
                  <a:pt x="205518" y="7834"/>
                  <a:pt x="205501" y="7785"/>
                  <a:pt x="205484" y="7751"/>
                </a:cubicBezTo>
                <a:cubicBezTo>
                  <a:pt x="203964" y="6198"/>
                  <a:pt x="202692" y="5091"/>
                  <a:pt x="201353" y="4099"/>
                </a:cubicBezTo>
                <a:cubicBezTo>
                  <a:pt x="200031" y="3124"/>
                  <a:pt x="198610" y="2281"/>
                  <a:pt x="196627" y="1620"/>
                </a:cubicBezTo>
                <a:cubicBezTo>
                  <a:pt x="196313" y="1372"/>
                  <a:pt x="194363" y="695"/>
                  <a:pt x="195255" y="629"/>
                </a:cubicBezTo>
                <a:lnTo>
                  <a:pt x="195139" y="629"/>
                </a:lnTo>
                <a:cubicBezTo>
                  <a:pt x="194858" y="629"/>
                  <a:pt x="194594" y="678"/>
                  <a:pt x="194247" y="678"/>
                </a:cubicBezTo>
                <a:cubicBezTo>
                  <a:pt x="194131" y="695"/>
                  <a:pt x="193999" y="695"/>
                  <a:pt x="193850" y="695"/>
                </a:cubicBezTo>
                <a:lnTo>
                  <a:pt x="193602" y="695"/>
                </a:lnTo>
                <a:cubicBezTo>
                  <a:pt x="193470" y="695"/>
                  <a:pt x="193354" y="678"/>
                  <a:pt x="193206" y="678"/>
                </a:cubicBezTo>
                <a:lnTo>
                  <a:pt x="192760" y="678"/>
                </a:lnTo>
                <a:cubicBezTo>
                  <a:pt x="191504" y="364"/>
                  <a:pt x="192214" y="364"/>
                  <a:pt x="193040" y="348"/>
                </a:cubicBezTo>
                <a:cubicBezTo>
                  <a:pt x="193321" y="348"/>
                  <a:pt x="193619" y="364"/>
                  <a:pt x="193834" y="364"/>
                </a:cubicBezTo>
                <a:cubicBezTo>
                  <a:pt x="194247" y="364"/>
                  <a:pt x="194429" y="315"/>
                  <a:pt x="193801" y="1"/>
                </a:cubicBezTo>
                <a:close/>
              </a:path>
            </a:pathLst>
          </a:custGeom>
          <a:solidFill>
            <a:schemeClr val="accent2">
              <a:lumMod val="40000"/>
              <a:lumOff val="60000"/>
              <a:alpha val="5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Cambria" panose="02040503050406030204" pitchFamily="18" charset="0"/>
              <a:ea typeface="Cambria" panose="02040503050406030204" pitchFamily="18" charset="0"/>
            </a:endParaRPr>
          </a:p>
        </p:txBody>
      </p:sp>
      <p:sp>
        <p:nvSpPr>
          <p:cNvPr id="16" name="TextBox 15"/>
          <p:cNvSpPr txBox="1"/>
          <p:nvPr/>
        </p:nvSpPr>
        <p:spPr>
          <a:xfrm>
            <a:off x="2119004" y="3175248"/>
            <a:ext cx="2649090" cy="707886"/>
          </a:xfrm>
          <a:prstGeom prst="rect">
            <a:avLst/>
          </a:prstGeom>
          <a:noFill/>
        </p:spPr>
        <p:txBody>
          <a:bodyPr wrap="square" rtlCol="0">
            <a:spAutoFit/>
          </a:bodyPr>
          <a:lstStyle/>
          <a:p>
            <a:pPr lvl="0" algn="ctr"/>
            <a:r>
              <a:rPr lang="id-ID" sz="2000" b="1" dirty="0" smtClean="0">
                <a:latin typeface="Cambria" panose="02040503050406030204" pitchFamily="18" charset="0"/>
                <a:ea typeface="Cambria" panose="02040503050406030204" pitchFamily="18" charset="0"/>
              </a:rPr>
              <a:t>PAN (</a:t>
            </a:r>
            <a:r>
              <a:rPr lang="id-ID" sz="2000" b="1" i="1" dirty="0" smtClean="0">
                <a:latin typeface="Cambria" panose="02040503050406030204" pitchFamily="18" charset="0"/>
                <a:ea typeface="Cambria" panose="02040503050406030204" pitchFamily="18" charset="0"/>
              </a:rPr>
              <a:t>Personal Area Network</a:t>
            </a:r>
            <a:r>
              <a:rPr lang="id-ID" sz="2000" b="1" dirty="0" smtClean="0">
                <a:latin typeface="Cambria" panose="02040503050406030204" pitchFamily="18" charset="0"/>
                <a:ea typeface="Cambria" panose="02040503050406030204" pitchFamily="18" charset="0"/>
              </a:rPr>
              <a:t>)</a:t>
            </a:r>
            <a:r>
              <a:rPr lang="en-US" sz="2000" b="1" dirty="0" smtClean="0">
                <a:latin typeface="Cambria" panose="02040503050406030204" pitchFamily="18" charset="0"/>
                <a:ea typeface="Cambria" panose="02040503050406030204" pitchFamily="18" charset="0"/>
              </a:rPr>
              <a:t> </a:t>
            </a:r>
            <a:endParaRPr lang="en-US" sz="2000" b="1" dirty="0">
              <a:latin typeface="Cambria" panose="02040503050406030204" pitchFamily="18" charset="0"/>
              <a:ea typeface="Cambria" panose="02040503050406030204" pitchFamily="18" charset="0"/>
            </a:endParaRPr>
          </a:p>
        </p:txBody>
      </p:sp>
      <p:grpSp>
        <p:nvGrpSpPr>
          <p:cNvPr id="20" name="Group 19"/>
          <p:cNvGrpSpPr/>
          <p:nvPr/>
        </p:nvGrpSpPr>
        <p:grpSpPr>
          <a:xfrm>
            <a:off x="1668347" y="4891679"/>
            <a:ext cx="3464481" cy="1210468"/>
            <a:chOff x="1668347" y="4891679"/>
            <a:chExt cx="3464481" cy="1210468"/>
          </a:xfrm>
        </p:grpSpPr>
        <p:sp>
          <p:nvSpPr>
            <p:cNvPr id="13" name="Google Shape;50;p11">
              <a:extLst>
                <a:ext uri="{FF2B5EF4-FFF2-40B4-BE49-F238E27FC236}">
                  <a16:creationId xmlns:a16="http://schemas.microsoft.com/office/drawing/2014/main" id="{FAA0A979-D5B4-55D9-237D-14F117A3DF39}"/>
                </a:ext>
              </a:extLst>
            </p:cNvPr>
            <p:cNvSpPr/>
            <p:nvPr/>
          </p:nvSpPr>
          <p:spPr>
            <a:xfrm rot="10962733">
              <a:off x="1668347" y="4891679"/>
              <a:ext cx="3464481" cy="1210468"/>
            </a:xfrm>
            <a:custGeom>
              <a:avLst/>
              <a:gdLst/>
              <a:ahLst/>
              <a:cxnLst/>
              <a:rect l="l" t="t" r="r" b="b"/>
              <a:pathLst>
                <a:path w="224903" h="127680" extrusionOk="0">
                  <a:moveTo>
                    <a:pt x="205633" y="99999"/>
                  </a:moveTo>
                  <a:cubicBezTo>
                    <a:pt x="205632" y="100000"/>
                    <a:pt x="205631" y="100001"/>
                    <a:pt x="205630" y="100002"/>
                  </a:cubicBezTo>
                  <a:lnTo>
                    <a:pt x="205630" y="100002"/>
                  </a:lnTo>
                  <a:cubicBezTo>
                    <a:pt x="205631" y="100001"/>
                    <a:pt x="205632" y="100000"/>
                    <a:pt x="205633" y="99999"/>
                  </a:cubicBezTo>
                  <a:close/>
                  <a:moveTo>
                    <a:pt x="194445" y="109419"/>
                  </a:moveTo>
                  <a:cubicBezTo>
                    <a:pt x="194164" y="109848"/>
                    <a:pt x="193503" y="110278"/>
                    <a:pt x="192710" y="110691"/>
                  </a:cubicBezTo>
                  <a:cubicBezTo>
                    <a:pt x="193189" y="110262"/>
                    <a:pt x="193751" y="109832"/>
                    <a:pt x="194445" y="109419"/>
                  </a:cubicBezTo>
                  <a:close/>
                  <a:moveTo>
                    <a:pt x="192032" y="110113"/>
                  </a:moveTo>
                  <a:lnTo>
                    <a:pt x="192032" y="110113"/>
                  </a:lnTo>
                  <a:cubicBezTo>
                    <a:pt x="192148" y="110245"/>
                    <a:pt x="191900" y="110708"/>
                    <a:pt x="191570" y="111220"/>
                  </a:cubicBezTo>
                  <a:cubicBezTo>
                    <a:pt x="191140" y="111385"/>
                    <a:pt x="190710" y="111567"/>
                    <a:pt x="190297" y="111716"/>
                  </a:cubicBezTo>
                  <a:cubicBezTo>
                    <a:pt x="190396" y="111551"/>
                    <a:pt x="190495" y="111385"/>
                    <a:pt x="190578" y="111220"/>
                  </a:cubicBezTo>
                  <a:cubicBezTo>
                    <a:pt x="191074" y="110857"/>
                    <a:pt x="191553" y="110493"/>
                    <a:pt x="192032" y="110113"/>
                  </a:cubicBezTo>
                  <a:close/>
                  <a:moveTo>
                    <a:pt x="74235" y="113815"/>
                  </a:moveTo>
                  <a:lnTo>
                    <a:pt x="74235" y="113815"/>
                  </a:lnTo>
                  <a:cubicBezTo>
                    <a:pt x="74362" y="113826"/>
                    <a:pt x="74480" y="113830"/>
                    <a:pt x="74590" y="113831"/>
                  </a:cubicBezTo>
                  <a:lnTo>
                    <a:pt x="74590" y="113831"/>
                  </a:lnTo>
                  <a:lnTo>
                    <a:pt x="74235" y="113815"/>
                  </a:lnTo>
                  <a:close/>
                  <a:moveTo>
                    <a:pt x="143264" y="125449"/>
                  </a:moveTo>
                  <a:cubicBezTo>
                    <a:pt x="143760" y="125449"/>
                    <a:pt x="144272" y="125680"/>
                    <a:pt x="145049" y="125879"/>
                  </a:cubicBezTo>
                  <a:cubicBezTo>
                    <a:pt x="144768" y="125879"/>
                    <a:pt x="144405" y="125895"/>
                    <a:pt x="144025" y="125895"/>
                  </a:cubicBezTo>
                  <a:cubicBezTo>
                    <a:pt x="143413" y="125895"/>
                    <a:pt x="142769" y="125846"/>
                    <a:pt x="142488" y="125631"/>
                  </a:cubicBezTo>
                  <a:cubicBezTo>
                    <a:pt x="142769" y="125498"/>
                    <a:pt x="143016" y="125449"/>
                    <a:pt x="143264" y="125449"/>
                  </a:cubicBezTo>
                  <a:close/>
                  <a:moveTo>
                    <a:pt x="193801" y="1"/>
                  </a:moveTo>
                  <a:cubicBezTo>
                    <a:pt x="193751" y="100"/>
                    <a:pt x="193503" y="116"/>
                    <a:pt x="193140" y="166"/>
                  </a:cubicBezTo>
                  <a:cubicBezTo>
                    <a:pt x="192776" y="232"/>
                    <a:pt x="192280" y="282"/>
                    <a:pt x="191751" y="315"/>
                  </a:cubicBezTo>
                  <a:cubicBezTo>
                    <a:pt x="190694" y="447"/>
                    <a:pt x="189454" y="662"/>
                    <a:pt x="188578" y="943"/>
                  </a:cubicBezTo>
                  <a:cubicBezTo>
                    <a:pt x="188694" y="1042"/>
                    <a:pt x="188909" y="1075"/>
                    <a:pt x="189190" y="1075"/>
                  </a:cubicBezTo>
                  <a:cubicBezTo>
                    <a:pt x="189289" y="1075"/>
                    <a:pt x="189405" y="1075"/>
                    <a:pt x="189520" y="1058"/>
                  </a:cubicBezTo>
                  <a:cubicBezTo>
                    <a:pt x="189967" y="1025"/>
                    <a:pt x="190529" y="992"/>
                    <a:pt x="191123" y="910"/>
                  </a:cubicBezTo>
                  <a:cubicBezTo>
                    <a:pt x="191421" y="860"/>
                    <a:pt x="191735" y="844"/>
                    <a:pt x="192049" y="827"/>
                  </a:cubicBezTo>
                  <a:cubicBezTo>
                    <a:pt x="192363" y="794"/>
                    <a:pt x="192677" y="778"/>
                    <a:pt x="192991" y="761"/>
                  </a:cubicBezTo>
                  <a:cubicBezTo>
                    <a:pt x="193189" y="744"/>
                    <a:pt x="193387" y="744"/>
                    <a:pt x="193586" y="744"/>
                  </a:cubicBezTo>
                  <a:lnTo>
                    <a:pt x="194660" y="744"/>
                  </a:lnTo>
                  <a:cubicBezTo>
                    <a:pt x="194627" y="943"/>
                    <a:pt x="194396" y="1125"/>
                    <a:pt x="194015" y="1273"/>
                  </a:cubicBezTo>
                  <a:cubicBezTo>
                    <a:pt x="193883" y="1323"/>
                    <a:pt x="193718" y="1372"/>
                    <a:pt x="193536" y="1422"/>
                  </a:cubicBezTo>
                  <a:cubicBezTo>
                    <a:pt x="192991" y="1372"/>
                    <a:pt x="192462" y="1339"/>
                    <a:pt x="191917" y="1339"/>
                  </a:cubicBezTo>
                  <a:cubicBezTo>
                    <a:pt x="188264" y="1339"/>
                    <a:pt x="184678" y="2529"/>
                    <a:pt x="181142" y="4000"/>
                  </a:cubicBezTo>
                  <a:cubicBezTo>
                    <a:pt x="178448" y="4843"/>
                    <a:pt x="171805" y="8363"/>
                    <a:pt x="167508" y="9107"/>
                  </a:cubicBezTo>
                  <a:cubicBezTo>
                    <a:pt x="166963" y="9404"/>
                    <a:pt x="166120" y="9801"/>
                    <a:pt x="165938" y="9999"/>
                  </a:cubicBezTo>
                  <a:cubicBezTo>
                    <a:pt x="160699" y="11519"/>
                    <a:pt x="155295" y="12610"/>
                    <a:pt x="149825" y="13469"/>
                  </a:cubicBezTo>
                  <a:cubicBezTo>
                    <a:pt x="149875" y="13387"/>
                    <a:pt x="149858" y="13321"/>
                    <a:pt x="149776" y="13255"/>
                  </a:cubicBezTo>
                  <a:lnTo>
                    <a:pt x="147710" y="13800"/>
                  </a:lnTo>
                  <a:cubicBezTo>
                    <a:pt x="147627" y="13800"/>
                    <a:pt x="147545" y="13816"/>
                    <a:pt x="147462" y="13833"/>
                  </a:cubicBezTo>
                  <a:cubicBezTo>
                    <a:pt x="147528" y="13717"/>
                    <a:pt x="148173" y="13453"/>
                    <a:pt x="147578" y="13453"/>
                  </a:cubicBezTo>
                  <a:lnTo>
                    <a:pt x="147561" y="13453"/>
                  </a:lnTo>
                  <a:cubicBezTo>
                    <a:pt x="147528" y="13602"/>
                    <a:pt x="147231" y="13767"/>
                    <a:pt x="146768" y="13932"/>
                  </a:cubicBezTo>
                  <a:cubicBezTo>
                    <a:pt x="145611" y="14097"/>
                    <a:pt x="144454" y="14263"/>
                    <a:pt x="143297" y="14411"/>
                  </a:cubicBezTo>
                  <a:cubicBezTo>
                    <a:pt x="143248" y="14411"/>
                    <a:pt x="143182" y="14411"/>
                    <a:pt x="143116" y="14395"/>
                  </a:cubicBezTo>
                  <a:cubicBezTo>
                    <a:pt x="143066" y="14411"/>
                    <a:pt x="143016" y="14428"/>
                    <a:pt x="142967" y="14444"/>
                  </a:cubicBezTo>
                  <a:cubicBezTo>
                    <a:pt x="142025" y="14577"/>
                    <a:pt x="141083" y="14692"/>
                    <a:pt x="140141" y="14808"/>
                  </a:cubicBezTo>
                  <a:lnTo>
                    <a:pt x="140042" y="14808"/>
                  </a:lnTo>
                  <a:cubicBezTo>
                    <a:pt x="139959" y="14808"/>
                    <a:pt x="139843" y="14808"/>
                    <a:pt x="139711" y="14825"/>
                  </a:cubicBezTo>
                  <a:cubicBezTo>
                    <a:pt x="139496" y="14891"/>
                    <a:pt x="139232" y="14907"/>
                    <a:pt x="139001" y="14957"/>
                  </a:cubicBezTo>
                  <a:cubicBezTo>
                    <a:pt x="133349" y="15651"/>
                    <a:pt x="127713" y="16262"/>
                    <a:pt x="122210" y="17072"/>
                  </a:cubicBezTo>
                  <a:cubicBezTo>
                    <a:pt x="103817" y="19749"/>
                    <a:pt x="85407" y="22426"/>
                    <a:pt x="67014" y="25104"/>
                  </a:cubicBezTo>
                  <a:cubicBezTo>
                    <a:pt x="65328" y="25352"/>
                    <a:pt x="63659" y="25599"/>
                    <a:pt x="61973" y="25864"/>
                  </a:cubicBezTo>
                  <a:cubicBezTo>
                    <a:pt x="60998" y="25616"/>
                    <a:pt x="59957" y="25368"/>
                    <a:pt x="60040" y="24938"/>
                  </a:cubicBezTo>
                  <a:lnTo>
                    <a:pt x="60040" y="24938"/>
                  </a:lnTo>
                  <a:cubicBezTo>
                    <a:pt x="57776" y="26112"/>
                    <a:pt x="53429" y="24790"/>
                    <a:pt x="49711" y="26723"/>
                  </a:cubicBezTo>
                  <a:cubicBezTo>
                    <a:pt x="48802" y="26723"/>
                    <a:pt x="50389" y="26294"/>
                    <a:pt x="49876" y="26178"/>
                  </a:cubicBezTo>
                  <a:lnTo>
                    <a:pt x="49876" y="26178"/>
                  </a:lnTo>
                  <a:cubicBezTo>
                    <a:pt x="48967" y="26756"/>
                    <a:pt x="47777" y="27103"/>
                    <a:pt x="45497" y="27434"/>
                  </a:cubicBezTo>
                  <a:lnTo>
                    <a:pt x="45728" y="27269"/>
                  </a:lnTo>
                  <a:lnTo>
                    <a:pt x="45728" y="27269"/>
                  </a:lnTo>
                  <a:cubicBezTo>
                    <a:pt x="44175" y="27665"/>
                    <a:pt x="42836" y="27996"/>
                    <a:pt x="41597" y="28310"/>
                  </a:cubicBezTo>
                  <a:cubicBezTo>
                    <a:pt x="40969" y="28458"/>
                    <a:pt x="40374" y="28607"/>
                    <a:pt x="39779" y="28756"/>
                  </a:cubicBezTo>
                  <a:cubicBezTo>
                    <a:pt x="39200" y="28905"/>
                    <a:pt x="38622" y="29053"/>
                    <a:pt x="38027" y="29202"/>
                  </a:cubicBezTo>
                  <a:cubicBezTo>
                    <a:pt x="35697" y="29814"/>
                    <a:pt x="33251" y="30475"/>
                    <a:pt x="29814" y="31780"/>
                  </a:cubicBezTo>
                  <a:lnTo>
                    <a:pt x="30491" y="31978"/>
                  </a:lnTo>
                  <a:cubicBezTo>
                    <a:pt x="29037" y="32557"/>
                    <a:pt x="28673" y="32540"/>
                    <a:pt x="27946" y="32755"/>
                  </a:cubicBezTo>
                  <a:cubicBezTo>
                    <a:pt x="27715" y="33020"/>
                    <a:pt x="27682" y="33119"/>
                    <a:pt x="27814" y="33119"/>
                  </a:cubicBezTo>
                  <a:cubicBezTo>
                    <a:pt x="28012" y="33119"/>
                    <a:pt x="28657" y="32821"/>
                    <a:pt x="29318" y="32557"/>
                  </a:cubicBezTo>
                  <a:cubicBezTo>
                    <a:pt x="29962" y="32292"/>
                    <a:pt x="30624" y="32028"/>
                    <a:pt x="30871" y="32028"/>
                  </a:cubicBezTo>
                  <a:cubicBezTo>
                    <a:pt x="31020" y="32028"/>
                    <a:pt x="31037" y="32111"/>
                    <a:pt x="30805" y="32375"/>
                  </a:cubicBezTo>
                  <a:lnTo>
                    <a:pt x="30789" y="32375"/>
                  </a:lnTo>
                  <a:cubicBezTo>
                    <a:pt x="30227" y="32375"/>
                    <a:pt x="29318" y="32639"/>
                    <a:pt x="28244" y="33053"/>
                  </a:cubicBezTo>
                  <a:cubicBezTo>
                    <a:pt x="27715" y="33267"/>
                    <a:pt x="27137" y="33532"/>
                    <a:pt x="26542" y="33813"/>
                  </a:cubicBezTo>
                  <a:cubicBezTo>
                    <a:pt x="26244" y="33962"/>
                    <a:pt x="25947" y="34094"/>
                    <a:pt x="25649" y="34242"/>
                  </a:cubicBezTo>
                  <a:cubicBezTo>
                    <a:pt x="25352" y="34391"/>
                    <a:pt x="25054" y="34556"/>
                    <a:pt x="24757" y="34722"/>
                  </a:cubicBezTo>
                  <a:cubicBezTo>
                    <a:pt x="24162" y="35036"/>
                    <a:pt x="23567" y="35350"/>
                    <a:pt x="23022" y="35647"/>
                  </a:cubicBezTo>
                  <a:cubicBezTo>
                    <a:pt x="22460" y="35945"/>
                    <a:pt x="21947" y="36259"/>
                    <a:pt x="21468" y="36507"/>
                  </a:cubicBezTo>
                  <a:cubicBezTo>
                    <a:pt x="20989" y="36754"/>
                    <a:pt x="20543" y="36969"/>
                    <a:pt x="20179" y="37101"/>
                  </a:cubicBezTo>
                  <a:cubicBezTo>
                    <a:pt x="19816" y="37234"/>
                    <a:pt x="19535" y="37333"/>
                    <a:pt x="19303" y="37333"/>
                  </a:cubicBezTo>
                  <a:lnTo>
                    <a:pt x="19287" y="37333"/>
                  </a:lnTo>
                  <a:cubicBezTo>
                    <a:pt x="17254" y="38738"/>
                    <a:pt x="20146" y="37333"/>
                    <a:pt x="18163" y="38754"/>
                  </a:cubicBezTo>
                  <a:lnTo>
                    <a:pt x="17469" y="38919"/>
                  </a:lnTo>
                  <a:lnTo>
                    <a:pt x="17204" y="39580"/>
                  </a:lnTo>
                  <a:cubicBezTo>
                    <a:pt x="16560" y="40060"/>
                    <a:pt x="16031" y="40357"/>
                    <a:pt x="15634" y="40522"/>
                  </a:cubicBezTo>
                  <a:cubicBezTo>
                    <a:pt x="15370" y="40638"/>
                    <a:pt x="15155" y="40688"/>
                    <a:pt x="15023" y="40688"/>
                  </a:cubicBezTo>
                  <a:cubicBezTo>
                    <a:pt x="14957" y="40688"/>
                    <a:pt x="14907" y="40688"/>
                    <a:pt x="14874" y="40655"/>
                  </a:cubicBezTo>
                  <a:cubicBezTo>
                    <a:pt x="15188" y="40423"/>
                    <a:pt x="15684" y="39878"/>
                    <a:pt x="15998" y="39597"/>
                  </a:cubicBezTo>
                  <a:lnTo>
                    <a:pt x="15998" y="39597"/>
                  </a:lnTo>
                  <a:cubicBezTo>
                    <a:pt x="15073" y="40142"/>
                    <a:pt x="13949" y="41134"/>
                    <a:pt x="13056" y="42092"/>
                  </a:cubicBezTo>
                  <a:cubicBezTo>
                    <a:pt x="12594" y="42555"/>
                    <a:pt x="12197" y="43018"/>
                    <a:pt x="11867" y="43381"/>
                  </a:cubicBezTo>
                  <a:cubicBezTo>
                    <a:pt x="11586" y="43712"/>
                    <a:pt x="11354" y="43943"/>
                    <a:pt x="11206" y="44092"/>
                  </a:cubicBezTo>
                  <a:cubicBezTo>
                    <a:pt x="11767" y="43580"/>
                    <a:pt x="12329" y="43051"/>
                    <a:pt x="12924" y="42572"/>
                  </a:cubicBezTo>
                  <a:lnTo>
                    <a:pt x="12924" y="42572"/>
                  </a:lnTo>
                  <a:cubicBezTo>
                    <a:pt x="10611" y="45001"/>
                    <a:pt x="8181" y="47860"/>
                    <a:pt x="6198" y="51000"/>
                  </a:cubicBezTo>
                  <a:cubicBezTo>
                    <a:pt x="4199" y="54107"/>
                    <a:pt x="2662" y="57544"/>
                    <a:pt x="1934" y="60733"/>
                  </a:cubicBezTo>
                  <a:cubicBezTo>
                    <a:pt x="2050" y="60601"/>
                    <a:pt x="2166" y="60469"/>
                    <a:pt x="2298" y="60337"/>
                  </a:cubicBezTo>
                  <a:lnTo>
                    <a:pt x="2298" y="60337"/>
                  </a:lnTo>
                  <a:cubicBezTo>
                    <a:pt x="2001" y="61543"/>
                    <a:pt x="1786" y="62386"/>
                    <a:pt x="1620" y="63047"/>
                  </a:cubicBezTo>
                  <a:cubicBezTo>
                    <a:pt x="1439" y="63708"/>
                    <a:pt x="1323" y="64204"/>
                    <a:pt x="1158" y="64716"/>
                  </a:cubicBezTo>
                  <a:cubicBezTo>
                    <a:pt x="877" y="65724"/>
                    <a:pt x="513" y="66815"/>
                    <a:pt x="414" y="69575"/>
                  </a:cubicBezTo>
                  <a:lnTo>
                    <a:pt x="381" y="69377"/>
                  </a:lnTo>
                  <a:lnTo>
                    <a:pt x="381" y="69377"/>
                  </a:lnTo>
                  <a:cubicBezTo>
                    <a:pt x="447" y="69922"/>
                    <a:pt x="530" y="70566"/>
                    <a:pt x="563" y="71260"/>
                  </a:cubicBezTo>
                  <a:cubicBezTo>
                    <a:pt x="629" y="71955"/>
                    <a:pt x="645" y="72698"/>
                    <a:pt x="712" y="73442"/>
                  </a:cubicBezTo>
                  <a:cubicBezTo>
                    <a:pt x="645" y="73244"/>
                    <a:pt x="612" y="73161"/>
                    <a:pt x="563" y="73161"/>
                  </a:cubicBezTo>
                  <a:cubicBezTo>
                    <a:pt x="480" y="73161"/>
                    <a:pt x="431" y="73607"/>
                    <a:pt x="381" y="74037"/>
                  </a:cubicBezTo>
                  <a:cubicBezTo>
                    <a:pt x="331" y="74417"/>
                    <a:pt x="298" y="74781"/>
                    <a:pt x="216" y="74781"/>
                  </a:cubicBezTo>
                  <a:cubicBezTo>
                    <a:pt x="166" y="74781"/>
                    <a:pt x="100" y="74648"/>
                    <a:pt x="1" y="74301"/>
                  </a:cubicBezTo>
                  <a:lnTo>
                    <a:pt x="1" y="74301"/>
                  </a:lnTo>
                  <a:cubicBezTo>
                    <a:pt x="150" y="74979"/>
                    <a:pt x="249" y="75541"/>
                    <a:pt x="365" y="75987"/>
                  </a:cubicBezTo>
                  <a:cubicBezTo>
                    <a:pt x="480" y="76433"/>
                    <a:pt x="579" y="76780"/>
                    <a:pt x="662" y="77061"/>
                  </a:cubicBezTo>
                  <a:cubicBezTo>
                    <a:pt x="827" y="77606"/>
                    <a:pt x="959" y="77871"/>
                    <a:pt x="1075" y="78086"/>
                  </a:cubicBezTo>
                  <a:cubicBezTo>
                    <a:pt x="1307" y="78482"/>
                    <a:pt x="1505" y="78664"/>
                    <a:pt x="2397" y="80267"/>
                  </a:cubicBezTo>
                  <a:lnTo>
                    <a:pt x="2348" y="81143"/>
                  </a:lnTo>
                  <a:cubicBezTo>
                    <a:pt x="2711" y="81672"/>
                    <a:pt x="2926" y="81936"/>
                    <a:pt x="3207" y="82382"/>
                  </a:cubicBezTo>
                  <a:cubicBezTo>
                    <a:pt x="3356" y="82597"/>
                    <a:pt x="3521" y="82862"/>
                    <a:pt x="3719" y="83209"/>
                  </a:cubicBezTo>
                  <a:cubicBezTo>
                    <a:pt x="3802" y="83391"/>
                    <a:pt x="3918" y="83605"/>
                    <a:pt x="4050" y="83837"/>
                  </a:cubicBezTo>
                  <a:cubicBezTo>
                    <a:pt x="4165" y="84068"/>
                    <a:pt x="4298" y="84332"/>
                    <a:pt x="4479" y="84613"/>
                  </a:cubicBezTo>
                  <a:cubicBezTo>
                    <a:pt x="4182" y="84233"/>
                    <a:pt x="4050" y="84085"/>
                    <a:pt x="3984" y="84085"/>
                  </a:cubicBezTo>
                  <a:lnTo>
                    <a:pt x="3967" y="84085"/>
                  </a:lnTo>
                  <a:cubicBezTo>
                    <a:pt x="3901" y="84134"/>
                    <a:pt x="3918" y="84349"/>
                    <a:pt x="3967" y="84564"/>
                  </a:cubicBezTo>
                  <a:cubicBezTo>
                    <a:pt x="4000" y="84779"/>
                    <a:pt x="4017" y="85010"/>
                    <a:pt x="3918" y="85010"/>
                  </a:cubicBezTo>
                  <a:cubicBezTo>
                    <a:pt x="3818" y="85010"/>
                    <a:pt x="3637" y="84828"/>
                    <a:pt x="3290" y="84349"/>
                  </a:cubicBezTo>
                  <a:lnTo>
                    <a:pt x="3290" y="84349"/>
                  </a:lnTo>
                  <a:cubicBezTo>
                    <a:pt x="4248" y="87142"/>
                    <a:pt x="5702" y="88844"/>
                    <a:pt x="6876" y="90166"/>
                  </a:cubicBezTo>
                  <a:cubicBezTo>
                    <a:pt x="7487" y="90811"/>
                    <a:pt x="8033" y="91373"/>
                    <a:pt x="8479" y="91934"/>
                  </a:cubicBezTo>
                  <a:cubicBezTo>
                    <a:pt x="8958" y="92480"/>
                    <a:pt x="9322" y="93042"/>
                    <a:pt x="9586" y="93736"/>
                  </a:cubicBezTo>
                  <a:cubicBezTo>
                    <a:pt x="9850" y="93851"/>
                    <a:pt x="10032" y="93917"/>
                    <a:pt x="10131" y="93917"/>
                  </a:cubicBezTo>
                  <a:cubicBezTo>
                    <a:pt x="10528" y="93917"/>
                    <a:pt x="9867" y="93141"/>
                    <a:pt x="9156" y="92314"/>
                  </a:cubicBezTo>
                  <a:cubicBezTo>
                    <a:pt x="8694" y="91802"/>
                    <a:pt x="8231" y="91240"/>
                    <a:pt x="7933" y="90877"/>
                  </a:cubicBezTo>
                  <a:cubicBezTo>
                    <a:pt x="7735" y="90645"/>
                    <a:pt x="7619" y="90480"/>
                    <a:pt x="7652" y="90480"/>
                  </a:cubicBezTo>
                  <a:cubicBezTo>
                    <a:pt x="7652" y="90480"/>
                    <a:pt x="7702" y="90530"/>
                    <a:pt x="7801" y="90612"/>
                  </a:cubicBezTo>
                  <a:cubicBezTo>
                    <a:pt x="7702" y="90397"/>
                    <a:pt x="7702" y="90298"/>
                    <a:pt x="7785" y="90298"/>
                  </a:cubicBezTo>
                  <a:cubicBezTo>
                    <a:pt x="7917" y="90298"/>
                    <a:pt x="8264" y="90563"/>
                    <a:pt x="8694" y="90959"/>
                  </a:cubicBezTo>
                  <a:cubicBezTo>
                    <a:pt x="9024" y="91273"/>
                    <a:pt x="9454" y="91637"/>
                    <a:pt x="9834" y="92017"/>
                  </a:cubicBezTo>
                  <a:cubicBezTo>
                    <a:pt x="10231" y="92381"/>
                    <a:pt x="10594" y="92794"/>
                    <a:pt x="10908" y="93108"/>
                  </a:cubicBezTo>
                  <a:cubicBezTo>
                    <a:pt x="11536" y="93719"/>
                    <a:pt x="11867" y="94496"/>
                    <a:pt x="12528" y="95454"/>
                  </a:cubicBezTo>
                  <a:cubicBezTo>
                    <a:pt x="12842" y="95934"/>
                    <a:pt x="13238" y="96479"/>
                    <a:pt x="13800" y="97057"/>
                  </a:cubicBezTo>
                  <a:cubicBezTo>
                    <a:pt x="14081" y="97338"/>
                    <a:pt x="14395" y="97652"/>
                    <a:pt x="14759" y="97966"/>
                  </a:cubicBezTo>
                  <a:cubicBezTo>
                    <a:pt x="15122" y="98264"/>
                    <a:pt x="15519" y="98561"/>
                    <a:pt x="15965" y="98875"/>
                  </a:cubicBezTo>
                  <a:cubicBezTo>
                    <a:pt x="15651" y="98660"/>
                    <a:pt x="15568" y="98677"/>
                    <a:pt x="15221" y="98429"/>
                  </a:cubicBezTo>
                  <a:lnTo>
                    <a:pt x="15221" y="98429"/>
                  </a:lnTo>
                  <a:cubicBezTo>
                    <a:pt x="15849" y="99024"/>
                    <a:pt x="16593" y="99454"/>
                    <a:pt x="17386" y="99867"/>
                  </a:cubicBezTo>
                  <a:cubicBezTo>
                    <a:pt x="17783" y="100082"/>
                    <a:pt x="18179" y="100313"/>
                    <a:pt x="18593" y="100561"/>
                  </a:cubicBezTo>
                  <a:cubicBezTo>
                    <a:pt x="19006" y="100809"/>
                    <a:pt x="19419" y="101090"/>
                    <a:pt x="19832" y="101453"/>
                  </a:cubicBezTo>
                  <a:cubicBezTo>
                    <a:pt x="20477" y="101503"/>
                    <a:pt x="21088" y="101800"/>
                    <a:pt x="21600" y="102065"/>
                  </a:cubicBezTo>
                  <a:cubicBezTo>
                    <a:pt x="21947" y="102230"/>
                    <a:pt x="22245" y="102379"/>
                    <a:pt x="22509" y="102379"/>
                  </a:cubicBezTo>
                  <a:cubicBezTo>
                    <a:pt x="22641" y="102379"/>
                    <a:pt x="22757" y="102329"/>
                    <a:pt x="22873" y="102247"/>
                  </a:cubicBezTo>
                  <a:cubicBezTo>
                    <a:pt x="22228" y="101966"/>
                    <a:pt x="21617" y="101652"/>
                    <a:pt x="20972" y="101371"/>
                  </a:cubicBezTo>
                  <a:cubicBezTo>
                    <a:pt x="20344" y="101073"/>
                    <a:pt x="19733" y="100726"/>
                    <a:pt x="19105" y="100412"/>
                  </a:cubicBezTo>
                  <a:lnTo>
                    <a:pt x="19105" y="100412"/>
                  </a:lnTo>
                  <a:cubicBezTo>
                    <a:pt x="19650" y="100660"/>
                    <a:pt x="20196" y="100875"/>
                    <a:pt x="20774" y="101073"/>
                  </a:cubicBezTo>
                  <a:cubicBezTo>
                    <a:pt x="21352" y="101272"/>
                    <a:pt x="21947" y="101453"/>
                    <a:pt x="22592" y="101668"/>
                  </a:cubicBezTo>
                  <a:cubicBezTo>
                    <a:pt x="23220" y="101883"/>
                    <a:pt x="23897" y="102098"/>
                    <a:pt x="24625" y="102412"/>
                  </a:cubicBezTo>
                  <a:cubicBezTo>
                    <a:pt x="25352" y="102709"/>
                    <a:pt x="26128" y="103056"/>
                    <a:pt x="26988" y="103519"/>
                  </a:cubicBezTo>
                  <a:lnTo>
                    <a:pt x="26905" y="103519"/>
                  </a:lnTo>
                  <a:cubicBezTo>
                    <a:pt x="26492" y="103519"/>
                    <a:pt x="25467" y="103271"/>
                    <a:pt x="24740" y="103089"/>
                  </a:cubicBezTo>
                  <a:lnTo>
                    <a:pt x="24740" y="103089"/>
                  </a:lnTo>
                  <a:cubicBezTo>
                    <a:pt x="25699" y="103734"/>
                    <a:pt x="26806" y="103800"/>
                    <a:pt x="27831" y="104411"/>
                  </a:cubicBezTo>
                  <a:cubicBezTo>
                    <a:pt x="27765" y="104478"/>
                    <a:pt x="27649" y="104511"/>
                    <a:pt x="27484" y="104511"/>
                  </a:cubicBezTo>
                  <a:cubicBezTo>
                    <a:pt x="26971" y="104511"/>
                    <a:pt x="25996" y="104180"/>
                    <a:pt x="24906" y="103717"/>
                  </a:cubicBezTo>
                  <a:cubicBezTo>
                    <a:pt x="24178" y="103436"/>
                    <a:pt x="23418" y="103056"/>
                    <a:pt x="22658" y="102742"/>
                  </a:cubicBezTo>
                  <a:cubicBezTo>
                    <a:pt x="21914" y="102428"/>
                    <a:pt x="21187" y="102114"/>
                    <a:pt x="20559" y="101949"/>
                  </a:cubicBezTo>
                  <a:lnTo>
                    <a:pt x="20559" y="101949"/>
                  </a:lnTo>
                  <a:cubicBezTo>
                    <a:pt x="21038" y="102362"/>
                    <a:pt x="22162" y="102841"/>
                    <a:pt x="23022" y="103139"/>
                  </a:cubicBezTo>
                  <a:cubicBezTo>
                    <a:pt x="23864" y="103453"/>
                    <a:pt x="24393" y="103684"/>
                    <a:pt x="23650" y="103783"/>
                  </a:cubicBezTo>
                  <a:lnTo>
                    <a:pt x="23864" y="103783"/>
                  </a:lnTo>
                  <a:cubicBezTo>
                    <a:pt x="24311" y="103783"/>
                    <a:pt x="24773" y="103866"/>
                    <a:pt x="25236" y="104015"/>
                  </a:cubicBezTo>
                  <a:cubicBezTo>
                    <a:pt x="25765" y="104180"/>
                    <a:pt x="26310" y="104444"/>
                    <a:pt x="26905" y="104692"/>
                  </a:cubicBezTo>
                  <a:cubicBezTo>
                    <a:pt x="28079" y="105205"/>
                    <a:pt x="29417" y="105783"/>
                    <a:pt x="31004" y="105866"/>
                  </a:cubicBezTo>
                  <a:lnTo>
                    <a:pt x="30673" y="106229"/>
                  </a:lnTo>
                  <a:cubicBezTo>
                    <a:pt x="31169" y="106295"/>
                    <a:pt x="32193" y="106411"/>
                    <a:pt x="33053" y="106642"/>
                  </a:cubicBezTo>
                  <a:cubicBezTo>
                    <a:pt x="32474" y="106709"/>
                    <a:pt x="31913" y="106725"/>
                    <a:pt x="31334" y="106758"/>
                  </a:cubicBezTo>
                  <a:cubicBezTo>
                    <a:pt x="33863" y="106989"/>
                    <a:pt x="35895" y="108477"/>
                    <a:pt x="38292" y="108692"/>
                  </a:cubicBezTo>
                  <a:cubicBezTo>
                    <a:pt x="35846" y="108179"/>
                    <a:pt x="35598" y="107948"/>
                    <a:pt x="35730" y="107799"/>
                  </a:cubicBezTo>
                  <a:cubicBezTo>
                    <a:pt x="35846" y="107634"/>
                    <a:pt x="36308" y="107535"/>
                    <a:pt x="35333" y="107122"/>
                  </a:cubicBezTo>
                  <a:lnTo>
                    <a:pt x="35333" y="107122"/>
                  </a:lnTo>
                  <a:cubicBezTo>
                    <a:pt x="38374" y="107551"/>
                    <a:pt x="39167" y="107981"/>
                    <a:pt x="40060" y="108510"/>
                  </a:cubicBezTo>
                  <a:cubicBezTo>
                    <a:pt x="40506" y="108774"/>
                    <a:pt x="40985" y="109055"/>
                    <a:pt x="41762" y="109320"/>
                  </a:cubicBezTo>
                  <a:cubicBezTo>
                    <a:pt x="42506" y="109568"/>
                    <a:pt x="43530" y="109815"/>
                    <a:pt x="45051" y="110014"/>
                  </a:cubicBezTo>
                  <a:cubicBezTo>
                    <a:pt x="44010" y="109848"/>
                    <a:pt x="42159" y="109254"/>
                    <a:pt x="43348" y="109254"/>
                  </a:cubicBezTo>
                  <a:lnTo>
                    <a:pt x="43415" y="109254"/>
                  </a:lnTo>
                  <a:cubicBezTo>
                    <a:pt x="44687" y="109568"/>
                    <a:pt x="46356" y="109981"/>
                    <a:pt x="47116" y="110328"/>
                  </a:cubicBezTo>
                  <a:cubicBezTo>
                    <a:pt x="47976" y="110427"/>
                    <a:pt x="48488" y="110476"/>
                    <a:pt x="48752" y="110476"/>
                  </a:cubicBezTo>
                  <a:cubicBezTo>
                    <a:pt x="49893" y="110476"/>
                    <a:pt x="46869" y="109782"/>
                    <a:pt x="48422" y="109766"/>
                  </a:cubicBezTo>
                  <a:lnTo>
                    <a:pt x="48422" y="109766"/>
                  </a:lnTo>
                  <a:cubicBezTo>
                    <a:pt x="48951" y="110030"/>
                    <a:pt x="49380" y="110113"/>
                    <a:pt x="49810" y="110113"/>
                  </a:cubicBezTo>
                  <a:cubicBezTo>
                    <a:pt x="50174" y="110113"/>
                    <a:pt x="50521" y="110047"/>
                    <a:pt x="50934" y="109997"/>
                  </a:cubicBezTo>
                  <a:cubicBezTo>
                    <a:pt x="51347" y="109931"/>
                    <a:pt x="51810" y="109882"/>
                    <a:pt x="52355" y="109882"/>
                  </a:cubicBezTo>
                  <a:lnTo>
                    <a:pt x="52603" y="109882"/>
                  </a:lnTo>
                  <a:lnTo>
                    <a:pt x="52570" y="110344"/>
                  </a:lnTo>
                  <a:cubicBezTo>
                    <a:pt x="53677" y="110526"/>
                    <a:pt x="54371" y="110609"/>
                    <a:pt x="54817" y="110609"/>
                  </a:cubicBezTo>
                  <a:cubicBezTo>
                    <a:pt x="55396" y="110609"/>
                    <a:pt x="55578" y="110493"/>
                    <a:pt x="55743" y="110377"/>
                  </a:cubicBezTo>
                  <a:cubicBezTo>
                    <a:pt x="55908" y="110262"/>
                    <a:pt x="56057" y="110146"/>
                    <a:pt x="56536" y="110146"/>
                  </a:cubicBezTo>
                  <a:cubicBezTo>
                    <a:pt x="56933" y="110146"/>
                    <a:pt x="57528" y="110229"/>
                    <a:pt x="58519" y="110410"/>
                  </a:cubicBezTo>
                  <a:lnTo>
                    <a:pt x="56536" y="110823"/>
                  </a:lnTo>
                  <a:lnTo>
                    <a:pt x="58916" y="110939"/>
                  </a:lnTo>
                  <a:lnTo>
                    <a:pt x="58371" y="111402"/>
                  </a:lnTo>
                  <a:cubicBezTo>
                    <a:pt x="58817" y="111385"/>
                    <a:pt x="59197" y="111369"/>
                    <a:pt x="59544" y="111369"/>
                  </a:cubicBezTo>
                  <a:cubicBezTo>
                    <a:pt x="61296" y="111369"/>
                    <a:pt x="62188" y="111567"/>
                    <a:pt x="64270" y="111931"/>
                  </a:cubicBezTo>
                  <a:cubicBezTo>
                    <a:pt x="63841" y="111633"/>
                    <a:pt x="64320" y="111336"/>
                    <a:pt x="65609" y="111336"/>
                  </a:cubicBezTo>
                  <a:cubicBezTo>
                    <a:pt x="65973" y="111336"/>
                    <a:pt x="66402" y="111352"/>
                    <a:pt x="66914" y="111418"/>
                  </a:cubicBezTo>
                  <a:cubicBezTo>
                    <a:pt x="68402" y="111881"/>
                    <a:pt x="66006" y="111732"/>
                    <a:pt x="69179" y="112063"/>
                  </a:cubicBezTo>
                  <a:cubicBezTo>
                    <a:pt x="68765" y="112179"/>
                    <a:pt x="68352" y="112294"/>
                    <a:pt x="67840" y="112294"/>
                  </a:cubicBezTo>
                  <a:cubicBezTo>
                    <a:pt x="67394" y="112294"/>
                    <a:pt x="66898" y="112212"/>
                    <a:pt x="66286" y="111931"/>
                  </a:cubicBezTo>
                  <a:cubicBezTo>
                    <a:pt x="66121" y="112063"/>
                    <a:pt x="65543" y="112129"/>
                    <a:pt x="65394" y="112261"/>
                  </a:cubicBezTo>
                  <a:cubicBezTo>
                    <a:pt x="66981" y="112774"/>
                    <a:pt x="69476" y="112840"/>
                    <a:pt x="70616" y="112988"/>
                  </a:cubicBezTo>
                  <a:cubicBezTo>
                    <a:pt x="70187" y="112922"/>
                    <a:pt x="69658" y="112823"/>
                    <a:pt x="69393" y="112724"/>
                  </a:cubicBezTo>
                  <a:lnTo>
                    <a:pt x="74037" y="112707"/>
                  </a:lnTo>
                  <a:lnTo>
                    <a:pt x="74037" y="112707"/>
                  </a:lnTo>
                  <a:cubicBezTo>
                    <a:pt x="74731" y="112972"/>
                    <a:pt x="74153" y="113021"/>
                    <a:pt x="73574" y="113088"/>
                  </a:cubicBezTo>
                  <a:cubicBezTo>
                    <a:pt x="73839" y="113104"/>
                    <a:pt x="74103" y="113121"/>
                    <a:pt x="74351" y="113121"/>
                  </a:cubicBezTo>
                  <a:cubicBezTo>
                    <a:pt x="74467" y="113121"/>
                    <a:pt x="74583" y="113121"/>
                    <a:pt x="74682" y="113104"/>
                  </a:cubicBezTo>
                  <a:lnTo>
                    <a:pt x="75029" y="113104"/>
                  </a:lnTo>
                  <a:cubicBezTo>
                    <a:pt x="75442" y="113104"/>
                    <a:pt x="75921" y="113121"/>
                    <a:pt x="76533" y="113187"/>
                  </a:cubicBezTo>
                  <a:cubicBezTo>
                    <a:pt x="76169" y="113484"/>
                    <a:pt x="76169" y="113831"/>
                    <a:pt x="74731" y="113831"/>
                  </a:cubicBezTo>
                  <a:cubicBezTo>
                    <a:pt x="74686" y="113831"/>
                    <a:pt x="74639" y="113831"/>
                    <a:pt x="74590" y="113831"/>
                  </a:cubicBezTo>
                  <a:lnTo>
                    <a:pt x="74590" y="113831"/>
                  </a:lnTo>
                  <a:lnTo>
                    <a:pt x="78615" y="114013"/>
                  </a:lnTo>
                  <a:cubicBezTo>
                    <a:pt x="78879" y="114211"/>
                    <a:pt x="80780" y="114773"/>
                    <a:pt x="80201" y="114823"/>
                  </a:cubicBezTo>
                  <a:cubicBezTo>
                    <a:pt x="82581" y="115401"/>
                    <a:pt x="86200" y="114988"/>
                    <a:pt x="89340" y="115781"/>
                  </a:cubicBezTo>
                  <a:cubicBezTo>
                    <a:pt x="89423" y="115765"/>
                    <a:pt x="89572" y="115748"/>
                    <a:pt x="89786" y="115748"/>
                  </a:cubicBezTo>
                  <a:cubicBezTo>
                    <a:pt x="89985" y="115748"/>
                    <a:pt x="90216" y="115765"/>
                    <a:pt x="90530" y="115781"/>
                  </a:cubicBezTo>
                  <a:cubicBezTo>
                    <a:pt x="93521" y="116360"/>
                    <a:pt x="96083" y="117252"/>
                    <a:pt x="99702" y="117368"/>
                  </a:cubicBezTo>
                  <a:lnTo>
                    <a:pt x="101602" y="118392"/>
                  </a:lnTo>
                  <a:cubicBezTo>
                    <a:pt x="101867" y="118425"/>
                    <a:pt x="102065" y="118442"/>
                    <a:pt x="102197" y="118442"/>
                  </a:cubicBezTo>
                  <a:cubicBezTo>
                    <a:pt x="102710" y="118442"/>
                    <a:pt x="102330" y="118211"/>
                    <a:pt x="102016" y="117979"/>
                  </a:cubicBezTo>
                  <a:cubicBezTo>
                    <a:pt x="101685" y="117764"/>
                    <a:pt x="101421" y="117533"/>
                    <a:pt x="102181" y="117533"/>
                  </a:cubicBezTo>
                  <a:cubicBezTo>
                    <a:pt x="102495" y="117533"/>
                    <a:pt x="102974" y="117566"/>
                    <a:pt x="103685" y="117665"/>
                  </a:cubicBezTo>
                  <a:cubicBezTo>
                    <a:pt x="106973" y="118045"/>
                    <a:pt x="104792" y="118442"/>
                    <a:pt x="105916" y="118839"/>
                  </a:cubicBezTo>
                  <a:cubicBezTo>
                    <a:pt x="106312" y="118839"/>
                    <a:pt x="106808" y="118822"/>
                    <a:pt x="107353" y="118822"/>
                  </a:cubicBezTo>
                  <a:cubicBezTo>
                    <a:pt x="109023" y="118822"/>
                    <a:pt x="111237" y="118954"/>
                    <a:pt x="113418" y="119797"/>
                  </a:cubicBezTo>
                  <a:cubicBezTo>
                    <a:pt x="112410" y="119731"/>
                    <a:pt x="111650" y="119483"/>
                    <a:pt x="110708" y="119351"/>
                  </a:cubicBezTo>
                  <a:lnTo>
                    <a:pt x="110708" y="119351"/>
                  </a:lnTo>
                  <a:lnTo>
                    <a:pt x="112923" y="120161"/>
                  </a:lnTo>
                  <a:lnTo>
                    <a:pt x="112493" y="120161"/>
                  </a:lnTo>
                  <a:cubicBezTo>
                    <a:pt x="111799" y="120161"/>
                    <a:pt x="111187" y="120128"/>
                    <a:pt x="110675" y="120095"/>
                  </a:cubicBezTo>
                  <a:cubicBezTo>
                    <a:pt x="110163" y="120061"/>
                    <a:pt x="109783" y="120028"/>
                    <a:pt x="109551" y="120028"/>
                  </a:cubicBezTo>
                  <a:cubicBezTo>
                    <a:pt x="109138" y="120028"/>
                    <a:pt x="109237" y="120144"/>
                    <a:pt x="110163" y="120557"/>
                  </a:cubicBezTo>
                  <a:cubicBezTo>
                    <a:pt x="110262" y="120326"/>
                    <a:pt x="110626" y="120243"/>
                    <a:pt x="111154" y="120243"/>
                  </a:cubicBezTo>
                  <a:cubicBezTo>
                    <a:pt x="112080" y="120243"/>
                    <a:pt x="113485" y="120508"/>
                    <a:pt x="114906" y="120772"/>
                  </a:cubicBezTo>
                  <a:cubicBezTo>
                    <a:pt x="116311" y="121037"/>
                    <a:pt x="117732" y="121301"/>
                    <a:pt x="118624" y="121301"/>
                  </a:cubicBezTo>
                  <a:cubicBezTo>
                    <a:pt x="119136" y="121301"/>
                    <a:pt x="119483" y="121218"/>
                    <a:pt x="119583" y="121003"/>
                  </a:cubicBezTo>
                  <a:lnTo>
                    <a:pt x="121020" y="121582"/>
                  </a:lnTo>
                  <a:cubicBezTo>
                    <a:pt x="120591" y="121483"/>
                    <a:pt x="120508" y="121549"/>
                    <a:pt x="120095" y="121450"/>
                  </a:cubicBezTo>
                  <a:lnTo>
                    <a:pt x="120095" y="121450"/>
                  </a:lnTo>
                  <a:cubicBezTo>
                    <a:pt x="120905" y="121797"/>
                    <a:pt x="121450" y="121912"/>
                    <a:pt x="121896" y="121912"/>
                  </a:cubicBezTo>
                  <a:cubicBezTo>
                    <a:pt x="122243" y="121912"/>
                    <a:pt x="122541" y="121846"/>
                    <a:pt x="122871" y="121780"/>
                  </a:cubicBezTo>
                  <a:cubicBezTo>
                    <a:pt x="123185" y="121714"/>
                    <a:pt x="123549" y="121648"/>
                    <a:pt x="124012" y="121648"/>
                  </a:cubicBezTo>
                  <a:cubicBezTo>
                    <a:pt x="124540" y="121648"/>
                    <a:pt x="125218" y="121731"/>
                    <a:pt x="126160" y="121978"/>
                  </a:cubicBezTo>
                  <a:cubicBezTo>
                    <a:pt x="127383" y="122342"/>
                    <a:pt x="128226" y="122706"/>
                    <a:pt x="127532" y="122706"/>
                  </a:cubicBezTo>
                  <a:lnTo>
                    <a:pt x="127399" y="122706"/>
                  </a:lnTo>
                  <a:lnTo>
                    <a:pt x="130391" y="123036"/>
                  </a:lnTo>
                  <a:cubicBezTo>
                    <a:pt x="130969" y="123168"/>
                    <a:pt x="131035" y="123301"/>
                    <a:pt x="130738" y="123301"/>
                  </a:cubicBezTo>
                  <a:cubicBezTo>
                    <a:pt x="130688" y="123301"/>
                    <a:pt x="130605" y="123284"/>
                    <a:pt x="130523" y="123284"/>
                  </a:cubicBezTo>
                  <a:cubicBezTo>
                    <a:pt x="131894" y="123548"/>
                    <a:pt x="133266" y="123813"/>
                    <a:pt x="134654" y="124061"/>
                  </a:cubicBezTo>
                  <a:lnTo>
                    <a:pt x="134605" y="124094"/>
                  </a:lnTo>
                  <a:cubicBezTo>
                    <a:pt x="135233" y="124028"/>
                    <a:pt x="136555" y="124011"/>
                    <a:pt x="137332" y="124011"/>
                  </a:cubicBezTo>
                  <a:lnTo>
                    <a:pt x="137530" y="124011"/>
                  </a:lnTo>
                  <a:cubicBezTo>
                    <a:pt x="137976" y="124160"/>
                    <a:pt x="137976" y="124209"/>
                    <a:pt x="137827" y="124209"/>
                  </a:cubicBezTo>
                  <a:cubicBezTo>
                    <a:pt x="137761" y="124209"/>
                    <a:pt x="137679" y="124193"/>
                    <a:pt x="137579" y="124193"/>
                  </a:cubicBezTo>
                  <a:cubicBezTo>
                    <a:pt x="137480" y="124176"/>
                    <a:pt x="137381" y="124176"/>
                    <a:pt x="137315" y="124176"/>
                  </a:cubicBezTo>
                  <a:cubicBezTo>
                    <a:pt x="137199" y="124176"/>
                    <a:pt x="137133" y="124193"/>
                    <a:pt x="137199" y="124243"/>
                  </a:cubicBezTo>
                  <a:cubicBezTo>
                    <a:pt x="138059" y="124309"/>
                    <a:pt x="138901" y="124358"/>
                    <a:pt x="139761" y="124408"/>
                  </a:cubicBezTo>
                  <a:cubicBezTo>
                    <a:pt x="140257" y="124656"/>
                    <a:pt x="139926" y="124788"/>
                    <a:pt x="139265" y="124788"/>
                  </a:cubicBezTo>
                  <a:cubicBezTo>
                    <a:pt x="138637" y="124788"/>
                    <a:pt x="137695" y="124672"/>
                    <a:pt x="136869" y="124490"/>
                  </a:cubicBezTo>
                  <a:lnTo>
                    <a:pt x="136869" y="124490"/>
                  </a:lnTo>
                  <a:cubicBezTo>
                    <a:pt x="137926" y="125350"/>
                    <a:pt x="138472" y="125366"/>
                    <a:pt x="139348" y="125366"/>
                  </a:cubicBezTo>
                  <a:cubicBezTo>
                    <a:pt x="140240" y="125383"/>
                    <a:pt x="141480" y="125383"/>
                    <a:pt x="143991" y="126126"/>
                  </a:cubicBezTo>
                  <a:cubicBezTo>
                    <a:pt x="143182" y="126093"/>
                    <a:pt x="142372" y="125994"/>
                    <a:pt x="141562" y="125928"/>
                  </a:cubicBezTo>
                  <a:lnTo>
                    <a:pt x="141562" y="125928"/>
                  </a:lnTo>
                  <a:cubicBezTo>
                    <a:pt x="142289" y="126407"/>
                    <a:pt x="143132" y="126688"/>
                    <a:pt x="144140" y="126887"/>
                  </a:cubicBezTo>
                  <a:cubicBezTo>
                    <a:pt x="145132" y="127118"/>
                    <a:pt x="146289" y="127316"/>
                    <a:pt x="147677" y="127680"/>
                  </a:cubicBezTo>
                  <a:cubicBezTo>
                    <a:pt x="147346" y="127515"/>
                    <a:pt x="145991" y="127102"/>
                    <a:pt x="145082" y="126672"/>
                  </a:cubicBezTo>
                  <a:cubicBezTo>
                    <a:pt x="144206" y="126259"/>
                    <a:pt x="143744" y="125895"/>
                    <a:pt x="144983" y="125895"/>
                  </a:cubicBezTo>
                  <a:lnTo>
                    <a:pt x="145115" y="125895"/>
                  </a:lnTo>
                  <a:cubicBezTo>
                    <a:pt x="145710" y="126060"/>
                    <a:pt x="146470" y="126193"/>
                    <a:pt x="147511" y="126193"/>
                  </a:cubicBezTo>
                  <a:cubicBezTo>
                    <a:pt x="147792" y="126193"/>
                    <a:pt x="148106" y="126176"/>
                    <a:pt x="148437" y="126160"/>
                  </a:cubicBezTo>
                  <a:lnTo>
                    <a:pt x="148437" y="126160"/>
                  </a:lnTo>
                  <a:cubicBezTo>
                    <a:pt x="148404" y="126622"/>
                    <a:pt x="149891" y="126639"/>
                    <a:pt x="151759" y="126738"/>
                  </a:cubicBezTo>
                  <a:lnTo>
                    <a:pt x="151593" y="127333"/>
                  </a:lnTo>
                  <a:cubicBezTo>
                    <a:pt x="153643" y="127234"/>
                    <a:pt x="153477" y="126953"/>
                    <a:pt x="154667" y="126672"/>
                  </a:cubicBezTo>
                  <a:cubicBezTo>
                    <a:pt x="156915" y="126754"/>
                    <a:pt x="157394" y="127168"/>
                    <a:pt x="157956" y="127548"/>
                  </a:cubicBezTo>
                  <a:cubicBezTo>
                    <a:pt x="159790" y="127515"/>
                    <a:pt x="159146" y="127349"/>
                    <a:pt x="158584" y="127168"/>
                  </a:cubicBezTo>
                  <a:cubicBezTo>
                    <a:pt x="158022" y="126969"/>
                    <a:pt x="157559" y="126771"/>
                    <a:pt x="159691" y="126589"/>
                  </a:cubicBezTo>
                  <a:cubicBezTo>
                    <a:pt x="160451" y="126573"/>
                    <a:pt x="161145" y="126540"/>
                    <a:pt x="161823" y="126474"/>
                  </a:cubicBezTo>
                  <a:cubicBezTo>
                    <a:pt x="162501" y="126407"/>
                    <a:pt x="163145" y="126275"/>
                    <a:pt x="163806" y="126143"/>
                  </a:cubicBezTo>
                  <a:cubicBezTo>
                    <a:pt x="164484" y="126027"/>
                    <a:pt x="165161" y="125829"/>
                    <a:pt x="165872" y="125598"/>
                  </a:cubicBezTo>
                  <a:cubicBezTo>
                    <a:pt x="166599" y="125383"/>
                    <a:pt x="167376" y="125151"/>
                    <a:pt x="168218" y="124837"/>
                  </a:cubicBezTo>
                  <a:cubicBezTo>
                    <a:pt x="168582" y="124771"/>
                    <a:pt x="168813" y="124755"/>
                    <a:pt x="168946" y="124755"/>
                  </a:cubicBezTo>
                  <a:cubicBezTo>
                    <a:pt x="169260" y="124755"/>
                    <a:pt x="169061" y="124871"/>
                    <a:pt x="168846" y="125003"/>
                  </a:cubicBezTo>
                  <a:cubicBezTo>
                    <a:pt x="168648" y="125135"/>
                    <a:pt x="168433" y="125267"/>
                    <a:pt x="168714" y="125267"/>
                  </a:cubicBezTo>
                  <a:lnTo>
                    <a:pt x="168747" y="125267"/>
                  </a:lnTo>
                  <a:cubicBezTo>
                    <a:pt x="169293" y="124937"/>
                    <a:pt x="169855" y="124623"/>
                    <a:pt x="170400" y="124276"/>
                  </a:cubicBezTo>
                  <a:cubicBezTo>
                    <a:pt x="170499" y="124259"/>
                    <a:pt x="170582" y="124243"/>
                    <a:pt x="170631" y="124243"/>
                  </a:cubicBezTo>
                  <a:cubicBezTo>
                    <a:pt x="170797" y="124243"/>
                    <a:pt x="170730" y="124358"/>
                    <a:pt x="170697" y="124441"/>
                  </a:cubicBezTo>
                  <a:cubicBezTo>
                    <a:pt x="172119" y="123780"/>
                    <a:pt x="170631" y="123846"/>
                    <a:pt x="172879" y="122871"/>
                  </a:cubicBezTo>
                  <a:cubicBezTo>
                    <a:pt x="173061" y="122441"/>
                    <a:pt x="174300" y="122243"/>
                    <a:pt x="175820" y="121846"/>
                  </a:cubicBezTo>
                  <a:cubicBezTo>
                    <a:pt x="177324" y="121450"/>
                    <a:pt x="179093" y="120822"/>
                    <a:pt x="180216" y="119781"/>
                  </a:cubicBezTo>
                  <a:cubicBezTo>
                    <a:pt x="180315" y="119764"/>
                    <a:pt x="180382" y="119747"/>
                    <a:pt x="180431" y="119747"/>
                  </a:cubicBezTo>
                  <a:cubicBezTo>
                    <a:pt x="180762" y="119747"/>
                    <a:pt x="180134" y="120293"/>
                    <a:pt x="180398" y="120392"/>
                  </a:cubicBezTo>
                  <a:cubicBezTo>
                    <a:pt x="182100" y="119186"/>
                    <a:pt x="182794" y="118657"/>
                    <a:pt x="183422" y="118161"/>
                  </a:cubicBezTo>
                  <a:cubicBezTo>
                    <a:pt x="184034" y="117649"/>
                    <a:pt x="184563" y="117186"/>
                    <a:pt x="185786" y="115996"/>
                  </a:cubicBezTo>
                  <a:cubicBezTo>
                    <a:pt x="186645" y="115583"/>
                    <a:pt x="187521" y="115170"/>
                    <a:pt x="188364" y="114740"/>
                  </a:cubicBezTo>
                  <a:lnTo>
                    <a:pt x="188364" y="114740"/>
                  </a:lnTo>
                  <a:cubicBezTo>
                    <a:pt x="188050" y="114872"/>
                    <a:pt x="187835" y="114922"/>
                    <a:pt x="187703" y="114922"/>
                  </a:cubicBezTo>
                  <a:cubicBezTo>
                    <a:pt x="186992" y="114922"/>
                    <a:pt x="188545" y="113319"/>
                    <a:pt x="189884" y="111865"/>
                  </a:cubicBezTo>
                  <a:lnTo>
                    <a:pt x="189884" y="111865"/>
                  </a:lnTo>
                  <a:cubicBezTo>
                    <a:pt x="189768" y="111914"/>
                    <a:pt x="189669" y="111947"/>
                    <a:pt x="189570" y="111980"/>
                  </a:cubicBezTo>
                  <a:cubicBezTo>
                    <a:pt x="189785" y="111815"/>
                    <a:pt x="190000" y="111666"/>
                    <a:pt x="190198" y="111501"/>
                  </a:cubicBezTo>
                  <a:lnTo>
                    <a:pt x="190198" y="111501"/>
                  </a:lnTo>
                  <a:cubicBezTo>
                    <a:pt x="190099" y="111633"/>
                    <a:pt x="190000" y="111749"/>
                    <a:pt x="189884" y="111865"/>
                  </a:cubicBezTo>
                  <a:cubicBezTo>
                    <a:pt x="190016" y="111815"/>
                    <a:pt x="190148" y="111765"/>
                    <a:pt x="190297" y="111716"/>
                  </a:cubicBezTo>
                  <a:lnTo>
                    <a:pt x="190297" y="111716"/>
                  </a:lnTo>
                  <a:cubicBezTo>
                    <a:pt x="189785" y="112559"/>
                    <a:pt x="189322" y="113385"/>
                    <a:pt x="189686" y="113567"/>
                  </a:cubicBezTo>
                  <a:cubicBezTo>
                    <a:pt x="189851" y="113368"/>
                    <a:pt x="190181" y="113054"/>
                    <a:pt x="190578" y="112724"/>
                  </a:cubicBezTo>
                  <a:lnTo>
                    <a:pt x="190578" y="112724"/>
                  </a:lnTo>
                  <a:cubicBezTo>
                    <a:pt x="190462" y="112939"/>
                    <a:pt x="190380" y="113104"/>
                    <a:pt x="190495" y="113104"/>
                  </a:cubicBezTo>
                  <a:cubicBezTo>
                    <a:pt x="190495" y="113104"/>
                    <a:pt x="190495" y="113088"/>
                    <a:pt x="190512" y="113088"/>
                  </a:cubicBezTo>
                  <a:cubicBezTo>
                    <a:pt x="190644" y="113071"/>
                    <a:pt x="190876" y="112740"/>
                    <a:pt x="191272" y="112228"/>
                  </a:cubicBezTo>
                  <a:lnTo>
                    <a:pt x="192363" y="112261"/>
                  </a:lnTo>
                  <a:lnTo>
                    <a:pt x="192363" y="111914"/>
                  </a:lnTo>
                  <a:cubicBezTo>
                    <a:pt x="193057" y="111485"/>
                    <a:pt x="193735" y="111022"/>
                    <a:pt x="194412" y="110559"/>
                  </a:cubicBezTo>
                  <a:cubicBezTo>
                    <a:pt x="195106" y="110113"/>
                    <a:pt x="195767" y="109617"/>
                    <a:pt x="196428" y="109138"/>
                  </a:cubicBezTo>
                  <a:cubicBezTo>
                    <a:pt x="196990" y="108444"/>
                    <a:pt x="197502" y="107733"/>
                    <a:pt x="197998" y="107006"/>
                  </a:cubicBezTo>
                  <a:cubicBezTo>
                    <a:pt x="198246" y="106642"/>
                    <a:pt x="198511" y="106279"/>
                    <a:pt x="198758" y="105899"/>
                  </a:cubicBezTo>
                  <a:cubicBezTo>
                    <a:pt x="199023" y="105519"/>
                    <a:pt x="199287" y="105139"/>
                    <a:pt x="199552" y="104742"/>
                  </a:cubicBezTo>
                  <a:cubicBezTo>
                    <a:pt x="200659" y="103172"/>
                    <a:pt x="201898" y="101404"/>
                    <a:pt x="203617" y="99288"/>
                  </a:cubicBezTo>
                  <a:lnTo>
                    <a:pt x="203617" y="99288"/>
                  </a:lnTo>
                  <a:cubicBezTo>
                    <a:pt x="203088" y="100627"/>
                    <a:pt x="204030" y="100049"/>
                    <a:pt x="204427" y="100511"/>
                  </a:cubicBezTo>
                  <a:cubicBezTo>
                    <a:pt x="202973" y="101189"/>
                    <a:pt x="201766" y="103767"/>
                    <a:pt x="199634" y="105651"/>
                  </a:cubicBezTo>
                  <a:cubicBezTo>
                    <a:pt x="200080" y="105271"/>
                    <a:pt x="200328" y="105139"/>
                    <a:pt x="200444" y="105139"/>
                  </a:cubicBezTo>
                  <a:cubicBezTo>
                    <a:pt x="200576" y="105139"/>
                    <a:pt x="200510" y="105353"/>
                    <a:pt x="200394" y="105535"/>
                  </a:cubicBezTo>
                  <a:lnTo>
                    <a:pt x="201221" y="104527"/>
                  </a:lnTo>
                  <a:lnTo>
                    <a:pt x="202031" y="103503"/>
                  </a:lnTo>
                  <a:lnTo>
                    <a:pt x="202824" y="102478"/>
                  </a:lnTo>
                  <a:lnTo>
                    <a:pt x="203584" y="101437"/>
                  </a:lnTo>
                  <a:cubicBezTo>
                    <a:pt x="203634" y="101503"/>
                    <a:pt x="203683" y="101536"/>
                    <a:pt x="203766" y="101536"/>
                  </a:cubicBezTo>
                  <a:cubicBezTo>
                    <a:pt x="204112" y="101536"/>
                    <a:pt x="204789" y="100761"/>
                    <a:pt x="205630" y="100002"/>
                  </a:cubicBezTo>
                  <a:lnTo>
                    <a:pt x="205630" y="100002"/>
                  </a:lnTo>
                  <a:cubicBezTo>
                    <a:pt x="205613" y="100016"/>
                    <a:pt x="205583" y="100016"/>
                    <a:pt x="205567" y="100016"/>
                  </a:cubicBezTo>
                  <a:cubicBezTo>
                    <a:pt x="204989" y="100016"/>
                    <a:pt x="205484" y="99206"/>
                    <a:pt x="206278" y="98181"/>
                  </a:cubicBezTo>
                  <a:cubicBezTo>
                    <a:pt x="206658" y="97636"/>
                    <a:pt x="207137" y="97024"/>
                    <a:pt x="207583" y="96446"/>
                  </a:cubicBezTo>
                  <a:cubicBezTo>
                    <a:pt x="208013" y="95851"/>
                    <a:pt x="208410" y="95273"/>
                    <a:pt x="208657" y="94826"/>
                  </a:cubicBezTo>
                  <a:cubicBezTo>
                    <a:pt x="208839" y="94876"/>
                    <a:pt x="208905" y="95041"/>
                    <a:pt x="208740" y="95454"/>
                  </a:cubicBezTo>
                  <a:cubicBezTo>
                    <a:pt x="208558" y="95868"/>
                    <a:pt x="208145" y="96512"/>
                    <a:pt x="207302" y="97471"/>
                  </a:cubicBezTo>
                  <a:cubicBezTo>
                    <a:pt x="208492" y="96611"/>
                    <a:pt x="208806" y="95702"/>
                    <a:pt x="209137" y="94810"/>
                  </a:cubicBezTo>
                  <a:cubicBezTo>
                    <a:pt x="209451" y="93917"/>
                    <a:pt x="209699" y="92992"/>
                    <a:pt x="210756" y="92067"/>
                  </a:cubicBezTo>
                  <a:lnTo>
                    <a:pt x="210756" y="92067"/>
                  </a:lnTo>
                  <a:cubicBezTo>
                    <a:pt x="210409" y="92579"/>
                    <a:pt x="210178" y="92810"/>
                    <a:pt x="210161" y="93108"/>
                  </a:cubicBezTo>
                  <a:cubicBezTo>
                    <a:pt x="210310" y="92777"/>
                    <a:pt x="210574" y="92348"/>
                    <a:pt x="210872" y="91918"/>
                  </a:cubicBezTo>
                  <a:cubicBezTo>
                    <a:pt x="211153" y="91472"/>
                    <a:pt x="211467" y="91025"/>
                    <a:pt x="211764" y="90645"/>
                  </a:cubicBezTo>
                  <a:cubicBezTo>
                    <a:pt x="212194" y="90067"/>
                    <a:pt x="212574" y="89637"/>
                    <a:pt x="212690" y="89637"/>
                  </a:cubicBezTo>
                  <a:cubicBezTo>
                    <a:pt x="212723" y="89637"/>
                    <a:pt x="212739" y="89687"/>
                    <a:pt x="212706" y="89803"/>
                  </a:cubicBezTo>
                  <a:lnTo>
                    <a:pt x="212376" y="90315"/>
                  </a:lnTo>
                  <a:lnTo>
                    <a:pt x="212376" y="90315"/>
                  </a:lnTo>
                  <a:cubicBezTo>
                    <a:pt x="213549" y="88613"/>
                    <a:pt x="215235" y="85935"/>
                    <a:pt x="216375" y="83457"/>
                  </a:cubicBezTo>
                  <a:cubicBezTo>
                    <a:pt x="216673" y="82862"/>
                    <a:pt x="216920" y="82250"/>
                    <a:pt x="217152" y="81688"/>
                  </a:cubicBezTo>
                  <a:cubicBezTo>
                    <a:pt x="217367" y="81126"/>
                    <a:pt x="217581" y="80631"/>
                    <a:pt x="217714" y="80168"/>
                  </a:cubicBezTo>
                  <a:cubicBezTo>
                    <a:pt x="217995" y="79259"/>
                    <a:pt x="218127" y="78598"/>
                    <a:pt x="217995" y="78383"/>
                  </a:cubicBezTo>
                  <a:lnTo>
                    <a:pt x="217995" y="78383"/>
                  </a:lnTo>
                  <a:cubicBezTo>
                    <a:pt x="218110" y="78383"/>
                    <a:pt x="218672" y="79276"/>
                    <a:pt x="218705" y="79573"/>
                  </a:cubicBezTo>
                  <a:cubicBezTo>
                    <a:pt x="218854" y="77755"/>
                    <a:pt x="218920" y="75954"/>
                    <a:pt x="218904" y="74153"/>
                  </a:cubicBezTo>
                  <a:cubicBezTo>
                    <a:pt x="219184" y="73442"/>
                    <a:pt x="219432" y="72715"/>
                    <a:pt x="219680" y="71988"/>
                  </a:cubicBezTo>
                  <a:lnTo>
                    <a:pt x="220358" y="71988"/>
                  </a:lnTo>
                  <a:cubicBezTo>
                    <a:pt x="220639" y="72037"/>
                    <a:pt x="220870" y="72153"/>
                    <a:pt x="221002" y="72467"/>
                  </a:cubicBezTo>
                  <a:cubicBezTo>
                    <a:pt x="221135" y="72781"/>
                    <a:pt x="221151" y="73310"/>
                    <a:pt x="220936" y="74169"/>
                  </a:cubicBezTo>
                  <a:cubicBezTo>
                    <a:pt x="221168" y="73706"/>
                    <a:pt x="221399" y="73211"/>
                    <a:pt x="221630" y="72550"/>
                  </a:cubicBezTo>
                  <a:cubicBezTo>
                    <a:pt x="221845" y="71888"/>
                    <a:pt x="222110" y="71079"/>
                    <a:pt x="222258" y="70038"/>
                  </a:cubicBezTo>
                  <a:lnTo>
                    <a:pt x="222258" y="70038"/>
                  </a:lnTo>
                  <a:cubicBezTo>
                    <a:pt x="222077" y="70451"/>
                    <a:pt x="221515" y="70880"/>
                    <a:pt x="221201" y="70880"/>
                  </a:cubicBezTo>
                  <a:cubicBezTo>
                    <a:pt x="221035" y="70880"/>
                    <a:pt x="220953" y="70748"/>
                    <a:pt x="221019" y="70451"/>
                  </a:cubicBezTo>
                  <a:cubicBezTo>
                    <a:pt x="222440" y="68269"/>
                    <a:pt x="221944" y="68881"/>
                    <a:pt x="223266" y="66104"/>
                  </a:cubicBezTo>
                  <a:lnTo>
                    <a:pt x="223266" y="66104"/>
                  </a:lnTo>
                  <a:cubicBezTo>
                    <a:pt x="223184" y="66253"/>
                    <a:pt x="223085" y="66319"/>
                    <a:pt x="223002" y="66319"/>
                  </a:cubicBezTo>
                  <a:cubicBezTo>
                    <a:pt x="222622" y="66319"/>
                    <a:pt x="222225" y="65245"/>
                    <a:pt x="222473" y="64055"/>
                  </a:cubicBezTo>
                  <a:lnTo>
                    <a:pt x="222473" y="64055"/>
                  </a:lnTo>
                  <a:cubicBezTo>
                    <a:pt x="222572" y="64320"/>
                    <a:pt x="223465" y="64171"/>
                    <a:pt x="223547" y="64667"/>
                  </a:cubicBezTo>
                  <a:cubicBezTo>
                    <a:pt x="223498" y="64006"/>
                    <a:pt x="223481" y="63345"/>
                    <a:pt x="223399" y="62684"/>
                  </a:cubicBezTo>
                  <a:lnTo>
                    <a:pt x="223200" y="60816"/>
                  </a:lnTo>
                  <a:lnTo>
                    <a:pt x="223200" y="60816"/>
                  </a:lnTo>
                  <a:cubicBezTo>
                    <a:pt x="223233" y="61031"/>
                    <a:pt x="223333" y="61114"/>
                    <a:pt x="223465" y="61114"/>
                  </a:cubicBezTo>
                  <a:cubicBezTo>
                    <a:pt x="223762" y="61114"/>
                    <a:pt x="224208" y="60634"/>
                    <a:pt x="224473" y="60089"/>
                  </a:cubicBezTo>
                  <a:lnTo>
                    <a:pt x="224473" y="60089"/>
                  </a:lnTo>
                  <a:cubicBezTo>
                    <a:pt x="224456" y="60106"/>
                    <a:pt x="224440" y="60106"/>
                    <a:pt x="224440" y="60106"/>
                  </a:cubicBezTo>
                  <a:cubicBezTo>
                    <a:pt x="224357" y="60106"/>
                    <a:pt x="224456" y="59312"/>
                    <a:pt x="224572" y="58354"/>
                  </a:cubicBezTo>
                  <a:cubicBezTo>
                    <a:pt x="224704" y="57296"/>
                    <a:pt x="224787" y="56057"/>
                    <a:pt x="224787" y="55511"/>
                  </a:cubicBezTo>
                  <a:lnTo>
                    <a:pt x="224787" y="55511"/>
                  </a:lnTo>
                  <a:lnTo>
                    <a:pt x="224423" y="57197"/>
                  </a:lnTo>
                  <a:cubicBezTo>
                    <a:pt x="224688" y="54933"/>
                    <a:pt x="224274" y="53793"/>
                    <a:pt x="223911" y="52685"/>
                  </a:cubicBezTo>
                  <a:cubicBezTo>
                    <a:pt x="223481" y="51562"/>
                    <a:pt x="223118" y="50487"/>
                    <a:pt x="222969" y="48289"/>
                  </a:cubicBezTo>
                  <a:lnTo>
                    <a:pt x="222969" y="48289"/>
                  </a:lnTo>
                  <a:cubicBezTo>
                    <a:pt x="223085" y="48521"/>
                    <a:pt x="223415" y="48818"/>
                    <a:pt x="223729" y="48818"/>
                  </a:cubicBezTo>
                  <a:cubicBezTo>
                    <a:pt x="224076" y="48818"/>
                    <a:pt x="224407" y="48455"/>
                    <a:pt x="224390" y="47232"/>
                  </a:cubicBezTo>
                  <a:cubicBezTo>
                    <a:pt x="224208" y="46984"/>
                    <a:pt x="223944" y="46587"/>
                    <a:pt x="223597" y="46075"/>
                  </a:cubicBezTo>
                  <a:cubicBezTo>
                    <a:pt x="223266" y="45563"/>
                    <a:pt x="222870" y="44951"/>
                    <a:pt x="222407" y="44241"/>
                  </a:cubicBezTo>
                  <a:cubicBezTo>
                    <a:pt x="222357" y="44141"/>
                    <a:pt x="222291" y="44042"/>
                    <a:pt x="222225" y="43943"/>
                  </a:cubicBezTo>
                  <a:cubicBezTo>
                    <a:pt x="222143" y="43447"/>
                    <a:pt x="222077" y="42935"/>
                    <a:pt x="221977" y="42423"/>
                  </a:cubicBezTo>
                  <a:cubicBezTo>
                    <a:pt x="221779" y="41365"/>
                    <a:pt x="221531" y="40241"/>
                    <a:pt x="221250" y="39085"/>
                  </a:cubicBezTo>
                  <a:lnTo>
                    <a:pt x="221250" y="39085"/>
                  </a:lnTo>
                  <a:cubicBezTo>
                    <a:pt x="221399" y="39332"/>
                    <a:pt x="221564" y="39597"/>
                    <a:pt x="221713" y="39845"/>
                  </a:cubicBezTo>
                  <a:cubicBezTo>
                    <a:pt x="222225" y="40721"/>
                    <a:pt x="222738" y="41613"/>
                    <a:pt x="223167" y="42505"/>
                  </a:cubicBezTo>
                  <a:cubicBezTo>
                    <a:pt x="223580" y="43381"/>
                    <a:pt x="223977" y="44224"/>
                    <a:pt x="224241" y="44935"/>
                  </a:cubicBezTo>
                  <a:cubicBezTo>
                    <a:pt x="224225" y="43200"/>
                    <a:pt x="224539" y="44406"/>
                    <a:pt x="224093" y="41861"/>
                  </a:cubicBezTo>
                  <a:cubicBezTo>
                    <a:pt x="224109" y="41696"/>
                    <a:pt x="224142" y="41630"/>
                    <a:pt x="224175" y="41630"/>
                  </a:cubicBezTo>
                  <a:cubicBezTo>
                    <a:pt x="224258" y="41630"/>
                    <a:pt x="224390" y="41894"/>
                    <a:pt x="224489" y="42258"/>
                  </a:cubicBezTo>
                  <a:cubicBezTo>
                    <a:pt x="224671" y="42803"/>
                    <a:pt x="224836" y="43563"/>
                    <a:pt x="224902" y="43943"/>
                  </a:cubicBezTo>
                  <a:cubicBezTo>
                    <a:pt x="224655" y="41927"/>
                    <a:pt x="224308" y="39944"/>
                    <a:pt x="223894" y="37977"/>
                  </a:cubicBezTo>
                  <a:cubicBezTo>
                    <a:pt x="223861" y="37994"/>
                    <a:pt x="223845" y="38010"/>
                    <a:pt x="223812" y="38010"/>
                  </a:cubicBezTo>
                  <a:cubicBezTo>
                    <a:pt x="223531" y="38010"/>
                    <a:pt x="223151" y="37019"/>
                    <a:pt x="222738" y="36044"/>
                  </a:cubicBezTo>
                  <a:cubicBezTo>
                    <a:pt x="222324" y="35069"/>
                    <a:pt x="221895" y="34094"/>
                    <a:pt x="221663" y="34094"/>
                  </a:cubicBezTo>
                  <a:cubicBezTo>
                    <a:pt x="221630" y="34094"/>
                    <a:pt x="221614" y="34094"/>
                    <a:pt x="221597" y="34110"/>
                  </a:cubicBezTo>
                  <a:cubicBezTo>
                    <a:pt x="222440" y="36093"/>
                    <a:pt x="223200" y="38126"/>
                    <a:pt x="223878" y="40192"/>
                  </a:cubicBezTo>
                  <a:cubicBezTo>
                    <a:pt x="223861" y="40208"/>
                    <a:pt x="223828" y="40225"/>
                    <a:pt x="223795" y="40225"/>
                  </a:cubicBezTo>
                  <a:cubicBezTo>
                    <a:pt x="223481" y="40225"/>
                    <a:pt x="222886" y="39432"/>
                    <a:pt x="222258" y="38209"/>
                  </a:cubicBezTo>
                  <a:cubicBezTo>
                    <a:pt x="221548" y="36854"/>
                    <a:pt x="220754" y="34986"/>
                    <a:pt x="220176" y="33003"/>
                  </a:cubicBezTo>
                  <a:cubicBezTo>
                    <a:pt x="220143" y="32722"/>
                    <a:pt x="220226" y="32606"/>
                    <a:pt x="220374" y="32606"/>
                  </a:cubicBezTo>
                  <a:cubicBezTo>
                    <a:pt x="220556" y="32606"/>
                    <a:pt x="220821" y="32788"/>
                    <a:pt x="221068" y="32953"/>
                  </a:cubicBezTo>
                  <a:cubicBezTo>
                    <a:pt x="221316" y="33119"/>
                    <a:pt x="221548" y="33300"/>
                    <a:pt x="221647" y="33300"/>
                  </a:cubicBezTo>
                  <a:cubicBezTo>
                    <a:pt x="221647" y="33300"/>
                    <a:pt x="221663" y="33300"/>
                    <a:pt x="221663" y="33284"/>
                  </a:cubicBezTo>
                  <a:cubicBezTo>
                    <a:pt x="221482" y="33053"/>
                    <a:pt x="221085" y="32144"/>
                    <a:pt x="220721" y="31235"/>
                  </a:cubicBezTo>
                  <a:cubicBezTo>
                    <a:pt x="220341" y="30326"/>
                    <a:pt x="220011" y="29433"/>
                    <a:pt x="220011" y="29235"/>
                  </a:cubicBezTo>
                  <a:lnTo>
                    <a:pt x="220011" y="29235"/>
                  </a:lnTo>
                  <a:cubicBezTo>
                    <a:pt x="220341" y="29747"/>
                    <a:pt x="220622" y="30276"/>
                    <a:pt x="220936" y="30805"/>
                  </a:cubicBezTo>
                  <a:cubicBezTo>
                    <a:pt x="220391" y="28508"/>
                    <a:pt x="218854" y="27500"/>
                    <a:pt x="218325" y="24707"/>
                  </a:cubicBezTo>
                  <a:cubicBezTo>
                    <a:pt x="217995" y="23798"/>
                    <a:pt x="217895" y="21716"/>
                    <a:pt x="217466" y="21716"/>
                  </a:cubicBezTo>
                  <a:cubicBezTo>
                    <a:pt x="217482" y="22773"/>
                    <a:pt x="216772" y="23600"/>
                    <a:pt x="216028" y="23947"/>
                  </a:cubicBezTo>
                  <a:cubicBezTo>
                    <a:pt x="215582" y="22972"/>
                    <a:pt x="215103" y="21997"/>
                    <a:pt x="214623" y="21022"/>
                  </a:cubicBezTo>
                  <a:lnTo>
                    <a:pt x="214623" y="21022"/>
                  </a:lnTo>
                  <a:lnTo>
                    <a:pt x="214904" y="21038"/>
                  </a:lnTo>
                  <a:lnTo>
                    <a:pt x="214623" y="20476"/>
                  </a:lnTo>
                  <a:lnTo>
                    <a:pt x="214408" y="20609"/>
                  </a:lnTo>
                  <a:cubicBezTo>
                    <a:pt x="213913" y="19634"/>
                    <a:pt x="213384" y="18659"/>
                    <a:pt x="212839" y="17700"/>
                  </a:cubicBezTo>
                  <a:cubicBezTo>
                    <a:pt x="212872" y="17634"/>
                    <a:pt x="212921" y="17601"/>
                    <a:pt x="213004" y="17601"/>
                  </a:cubicBezTo>
                  <a:cubicBezTo>
                    <a:pt x="213202" y="17601"/>
                    <a:pt x="213533" y="17799"/>
                    <a:pt x="213863" y="18014"/>
                  </a:cubicBezTo>
                  <a:cubicBezTo>
                    <a:pt x="214227" y="18245"/>
                    <a:pt x="214574" y="18510"/>
                    <a:pt x="214789" y="18510"/>
                  </a:cubicBezTo>
                  <a:cubicBezTo>
                    <a:pt x="214904" y="18510"/>
                    <a:pt x="214970" y="18394"/>
                    <a:pt x="214937" y="18113"/>
                  </a:cubicBezTo>
                  <a:lnTo>
                    <a:pt x="214921" y="18113"/>
                  </a:lnTo>
                  <a:cubicBezTo>
                    <a:pt x="214739" y="18113"/>
                    <a:pt x="214128" y="17469"/>
                    <a:pt x="213896" y="17204"/>
                  </a:cubicBezTo>
                  <a:cubicBezTo>
                    <a:pt x="213500" y="16246"/>
                    <a:pt x="214590" y="17287"/>
                    <a:pt x="213367" y="15419"/>
                  </a:cubicBezTo>
                  <a:cubicBezTo>
                    <a:pt x="213119" y="15419"/>
                    <a:pt x="212756" y="14940"/>
                    <a:pt x="212425" y="14477"/>
                  </a:cubicBezTo>
                  <a:cubicBezTo>
                    <a:pt x="212111" y="13998"/>
                    <a:pt x="211847" y="13519"/>
                    <a:pt x="211830" y="13519"/>
                  </a:cubicBezTo>
                  <a:lnTo>
                    <a:pt x="211830" y="13519"/>
                  </a:lnTo>
                  <a:cubicBezTo>
                    <a:pt x="211797" y="13519"/>
                    <a:pt x="211946" y="13866"/>
                    <a:pt x="212359" y="14808"/>
                  </a:cubicBezTo>
                  <a:cubicBezTo>
                    <a:pt x="211698" y="13949"/>
                    <a:pt x="211401" y="13469"/>
                    <a:pt x="211087" y="12924"/>
                  </a:cubicBezTo>
                  <a:cubicBezTo>
                    <a:pt x="210938" y="12643"/>
                    <a:pt x="210773" y="12362"/>
                    <a:pt x="210541" y="12032"/>
                  </a:cubicBezTo>
                  <a:cubicBezTo>
                    <a:pt x="210327" y="11685"/>
                    <a:pt x="210062" y="11271"/>
                    <a:pt x="209649" y="10776"/>
                  </a:cubicBezTo>
                  <a:lnTo>
                    <a:pt x="209649" y="10776"/>
                  </a:lnTo>
                  <a:cubicBezTo>
                    <a:pt x="209682" y="10941"/>
                    <a:pt x="209616" y="11024"/>
                    <a:pt x="209484" y="11024"/>
                  </a:cubicBezTo>
                  <a:cubicBezTo>
                    <a:pt x="209252" y="11024"/>
                    <a:pt x="208806" y="10792"/>
                    <a:pt x="208277" y="10462"/>
                  </a:cubicBezTo>
                  <a:cubicBezTo>
                    <a:pt x="207996" y="10296"/>
                    <a:pt x="207699" y="10098"/>
                    <a:pt x="207401" y="9900"/>
                  </a:cubicBezTo>
                  <a:cubicBezTo>
                    <a:pt x="206790" y="9189"/>
                    <a:pt x="206179" y="8528"/>
                    <a:pt x="205551" y="7900"/>
                  </a:cubicBezTo>
                  <a:cubicBezTo>
                    <a:pt x="205518" y="7834"/>
                    <a:pt x="205501" y="7785"/>
                    <a:pt x="205484" y="7751"/>
                  </a:cubicBezTo>
                  <a:cubicBezTo>
                    <a:pt x="203964" y="6198"/>
                    <a:pt x="202692" y="5091"/>
                    <a:pt x="201353" y="4099"/>
                  </a:cubicBezTo>
                  <a:cubicBezTo>
                    <a:pt x="200031" y="3124"/>
                    <a:pt x="198610" y="2281"/>
                    <a:pt x="196627" y="1620"/>
                  </a:cubicBezTo>
                  <a:cubicBezTo>
                    <a:pt x="196313" y="1372"/>
                    <a:pt x="194363" y="695"/>
                    <a:pt x="195255" y="629"/>
                  </a:cubicBezTo>
                  <a:lnTo>
                    <a:pt x="195139" y="629"/>
                  </a:lnTo>
                  <a:cubicBezTo>
                    <a:pt x="194858" y="629"/>
                    <a:pt x="194594" y="678"/>
                    <a:pt x="194247" y="678"/>
                  </a:cubicBezTo>
                  <a:cubicBezTo>
                    <a:pt x="194131" y="695"/>
                    <a:pt x="193999" y="695"/>
                    <a:pt x="193850" y="695"/>
                  </a:cubicBezTo>
                  <a:lnTo>
                    <a:pt x="193602" y="695"/>
                  </a:lnTo>
                  <a:cubicBezTo>
                    <a:pt x="193470" y="695"/>
                    <a:pt x="193354" y="678"/>
                    <a:pt x="193206" y="678"/>
                  </a:cubicBezTo>
                  <a:lnTo>
                    <a:pt x="192760" y="678"/>
                  </a:lnTo>
                  <a:cubicBezTo>
                    <a:pt x="191504" y="364"/>
                    <a:pt x="192214" y="364"/>
                    <a:pt x="193040" y="348"/>
                  </a:cubicBezTo>
                  <a:cubicBezTo>
                    <a:pt x="193321" y="348"/>
                    <a:pt x="193619" y="364"/>
                    <a:pt x="193834" y="364"/>
                  </a:cubicBezTo>
                  <a:cubicBezTo>
                    <a:pt x="194247" y="364"/>
                    <a:pt x="194429" y="315"/>
                    <a:pt x="193801" y="1"/>
                  </a:cubicBezTo>
                  <a:close/>
                </a:path>
              </a:pathLst>
            </a:custGeom>
            <a:solidFill>
              <a:schemeClr val="accent1">
                <a:lumMod val="40000"/>
                <a:lumOff val="60000"/>
                <a:alpha val="49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Cambria" panose="02040503050406030204" pitchFamily="18" charset="0"/>
                <a:ea typeface="Cambria" panose="02040503050406030204" pitchFamily="18" charset="0"/>
              </a:endParaRPr>
            </a:p>
          </p:txBody>
        </p:sp>
        <p:sp>
          <p:nvSpPr>
            <p:cNvPr id="17" name="TextBox 16"/>
            <p:cNvSpPr txBox="1"/>
            <p:nvPr/>
          </p:nvSpPr>
          <p:spPr>
            <a:xfrm>
              <a:off x="2030878" y="5065537"/>
              <a:ext cx="2825341" cy="707886"/>
            </a:xfrm>
            <a:prstGeom prst="rect">
              <a:avLst/>
            </a:prstGeom>
            <a:noFill/>
          </p:spPr>
          <p:txBody>
            <a:bodyPr wrap="square" rtlCol="0" anchor="ctr">
              <a:spAutoFit/>
            </a:bodyPr>
            <a:lstStyle/>
            <a:p>
              <a:pPr lvl="0" algn="ctr"/>
              <a:r>
                <a:rPr lang="id-ID" sz="2000" b="1" dirty="0" smtClean="0">
                  <a:latin typeface="Cambria" panose="02040503050406030204" pitchFamily="18" charset="0"/>
                  <a:ea typeface="Cambria" panose="02040503050406030204" pitchFamily="18" charset="0"/>
                </a:rPr>
                <a:t>MAN (</a:t>
              </a:r>
              <a:r>
                <a:rPr lang="id-ID" sz="2000" b="1" i="1" dirty="0" smtClean="0">
                  <a:latin typeface="Cambria" panose="02040503050406030204" pitchFamily="18" charset="0"/>
                  <a:ea typeface="Cambria" panose="02040503050406030204" pitchFamily="18" charset="0"/>
                </a:rPr>
                <a:t>Metropolitan Area Network</a:t>
              </a:r>
              <a:r>
                <a:rPr lang="id-ID" sz="2000" b="1" dirty="0" smtClean="0">
                  <a:latin typeface="Cambria" panose="02040503050406030204" pitchFamily="18" charset="0"/>
                  <a:ea typeface="Cambria" panose="02040503050406030204" pitchFamily="18" charset="0"/>
                </a:rPr>
                <a:t>)</a:t>
              </a:r>
              <a:r>
                <a:rPr lang="en-US" sz="2000" b="1" dirty="0" smtClean="0">
                  <a:latin typeface="Cambria" panose="02040503050406030204" pitchFamily="18" charset="0"/>
                  <a:ea typeface="Cambria" panose="02040503050406030204" pitchFamily="18" charset="0"/>
                </a:rPr>
                <a:t> </a:t>
              </a:r>
              <a:endParaRPr lang="en-US" sz="2000" b="1" dirty="0">
                <a:latin typeface="Cambria" panose="02040503050406030204" pitchFamily="18" charset="0"/>
                <a:ea typeface="Cambria" panose="02040503050406030204" pitchFamily="18" charset="0"/>
              </a:endParaRPr>
            </a:p>
          </p:txBody>
        </p:sp>
      </p:grpSp>
      <p:sp>
        <p:nvSpPr>
          <p:cNvPr id="18" name="TextBox 17"/>
          <p:cNvSpPr txBox="1"/>
          <p:nvPr/>
        </p:nvSpPr>
        <p:spPr>
          <a:xfrm>
            <a:off x="6567646" y="3069897"/>
            <a:ext cx="3027182" cy="707886"/>
          </a:xfrm>
          <a:prstGeom prst="rect">
            <a:avLst/>
          </a:prstGeom>
          <a:noFill/>
        </p:spPr>
        <p:txBody>
          <a:bodyPr wrap="square" rtlCol="0" anchor="ctr">
            <a:spAutoFit/>
          </a:bodyPr>
          <a:lstStyle/>
          <a:p>
            <a:pPr lvl="0" algn="ctr"/>
            <a:r>
              <a:rPr lang="id-ID" sz="2000" b="1" dirty="0" smtClean="0">
                <a:latin typeface="Cambria" panose="02040503050406030204" pitchFamily="18" charset="0"/>
                <a:ea typeface="Cambria" panose="02040503050406030204" pitchFamily="18" charset="0"/>
              </a:rPr>
              <a:t>LAN (</a:t>
            </a:r>
            <a:r>
              <a:rPr lang="id-ID" sz="2000" b="1" i="1" dirty="0" smtClean="0">
                <a:latin typeface="Cambria" panose="02040503050406030204" pitchFamily="18" charset="0"/>
                <a:ea typeface="Cambria" panose="02040503050406030204" pitchFamily="18" charset="0"/>
              </a:rPr>
              <a:t>Local Area Network</a:t>
            </a:r>
            <a:r>
              <a:rPr lang="id-ID" sz="2000" b="1" dirty="0" smtClean="0">
                <a:latin typeface="Cambria" panose="02040503050406030204" pitchFamily="18" charset="0"/>
                <a:ea typeface="Cambria" panose="02040503050406030204" pitchFamily="18" charset="0"/>
              </a:rPr>
              <a:t>)</a:t>
            </a:r>
            <a:r>
              <a:rPr lang="en-US" sz="2000" b="1" dirty="0" smtClean="0">
                <a:latin typeface="Cambria" panose="02040503050406030204" pitchFamily="18" charset="0"/>
                <a:ea typeface="Cambria" panose="02040503050406030204" pitchFamily="18" charset="0"/>
              </a:rPr>
              <a:t> </a:t>
            </a:r>
            <a:endParaRPr lang="en-US" sz="2000" b="1" dirty="0">
              <a:latin typeface="Cambria" panose="02040503050406030204" pitchFamily="18" charset="0"/>
              <a:ea typeface="Cambria" panose="02040503050406030204" pitchFamily="18" charset="0"/>
            </a:endParaRPr>
          </a:p>
        </p:txBody>
      </p:sp>
      <p:grpSp>
        <p:nvGrpSpPr>
          <p:cNvPr id="21" name="Group 20"/>
          <p:cNvGrpSpPr/>
          <p:nvPr/>
        </p:nvGrpSpPr>
        <p:grpSpPr>
          <a:xfrm>
            <a:off x="6429045" y="4864923"/>
            <a:ext cx="3426155" cy="1269369"/>
            <a:chOff x="6429045" y="4864923"/>
            <a:chExt cx="3426155" cy="1269369"/>
          </a:xfrm>
        </p:grpSpPr>
        <p:sp>
          <p:nvSpPr>
            <p:cNvPr id="14" name="Google Shape;5478;p45">
              <a:extLst>
                <a:ext uri="{FF2B5EF4-FFF2-40B4-BE49-F238E27FC236}">
                  <a16:creationId xmlns:a16="http://schemas.microsoft.com/office/drawing/2014/main" id="{9F227F76-3F95-B831-2A5A-72030BB4DA6E}"/>
                </a:ext>
              </a:extLst>
            </p:cNvPr>
            <p:cNvSpPr/>
            <p:nvPr/>
          </p:nvSpPr>
          <p:spPr>
            <a:xfrm>
              <a:off x="6429045" y="4864923"/>
              <a:ext cx="3426155" cy="1269369"/>
            </a:xfrm>
            <a:custGeom>
              <a:avLst/>
              <a:gdLst/>
              <a:ahLst/>
              <a:cxnLst/>
              <a:rect l="l" t="t" r="r" b="b"/>
              <a:pathLst>
                <a:path w="224903" h="127680" extrusionOk="0">
                  <a:moveTo>
                    <a:pt x="205633" y="99999"/>
                  </a:moveTo>
                  <a:cubicBezTo>
                    <a:pt x="205632" y="100000"/>
                    <a:pt x="205631" y="100001"/>
                    <a:pt x="205630" y="100002"/>
                  </a:cubicBezTo>
                  <a:lnTo>
                    <a:pt x="205630" y="100002"/>
                  </a:lnTo>
                  <a:cubicBezTo>
                    <a:pt x="205631" y="100001"/>
                    <a:pt x="205632" y="100000"/>
                    <a:pt x="205633" y="99999"/>
                  </a:cubicBezTo>
                  <a:close/>
                  <a:moveTo>
                    <a:pt x="194445" y="109419"/>
                  </a:moveTo>
                  <a:cubicBezTo>
                    <a:pt x="194164" y="109848"/>
                    <a:pt x="193503" y="110278"/>
                    <a:pt x="192710" y="110691"/>
                  </a:cubicBezTo>
                  <a:cubicBezTo>
                    <a:pt x="193189" y="110262"/>
                    <a:pt x="193751" y="109832"/>
                    <a:pt x="194445" y="109419"/>
                  </a:cubicBezTo>
                  <a:close/>
                  <a:moveTo>
                    <a:pt x="192032" y="110113"/>
                  </a:moveTo>
                  <a:lnTo>
                    <a:pt x="192032" y="110113"/>
                  </a:lnTo>
                  <a:cubicBezTo>
                    <a:pt x="192148" y="110245"/>
                    <a:pt x="191900" y="110708"/>
                    <a:pt x="191570" y="111220"/>
                  </a:cubicBezTo>
                  <a:cubicBezTo>
                    <a:pt x="191140" y="111385"/>
                    <a:pt x="190710" y="111567"/>
                    <a:pt x="190297" y="111716"/>
                  </a:cubicBezTo>
                  <a:cubicBezTo>
                    <a:pt x="190396" y="111551"/>
                    <a:pt x="190495" y="111385"/>
                    <a:pt x="190578" y="111220"/>
                  </a:cubicBezTo>
                  <a:cubicBezTo>
                    <a:pt x="191074" y="110857"/>
                    <a:pt x="191553" y="110493"/>
                    <a:pt x="192032" y="110113"/>
                  </a:cubicBezTo>
                  <a:close/>
                  <a:moveTo>
                    <a:pt x="74235" y="113815"/>
                  </a:moveTo>
                  <a:lnTo>
                    <a:pt x="74235" y="113815"/>
                  </a:lnTo>
                  <a:cubicBezTo>
                    <a:pt x="74362" y="113826"/>
                    <a:pt x="74480" y="113830"/>
                    <a:pt x="74590" y="113831"/>
                  </a:cubicBezTo>
                  <a:lnTo>
                    <a:pt x="74590" y="113831"/>
                  </a:lnTo>
                  <a:lnTo>
                    <a:pt x="74235" y="113815"/>
                  </a:lnTo>
                  <a:close/>
                  <a:moveTo>
                    <a:pt x="143264" y="125449"/>
                  </a:moveTo>
                  <a:cubicBezTo>
                    <a:pt x="143760" y="125449"/>
                    <a:pt x="144272" y="125680"/>
                    <a:pt x="145049" y="125879"/>
                  </a:cubicBezTo>
                  <a:cubicBezTo>
                    <a:pt x="144768" y="125879"/>
                    <a:pt x="144405" y="125895"/>
                    <a:pt x="144025" y="125895"/>
                  </a:cubicBezTo>
                  <a:cubicBezTo>
                    <a:pt x="143413" y="125895"/>
                    <a:pt x="142769" y="125846"/>
                    <a:pt x="142488" y="125631"/>
                  </a:cubicBezTo>
                  <a:cubicBezTo>
                    <a:pt x="142769" y="125498"/>
                    <a:pt x="143016" y="125449"/>
                    <a:pt x="143264" y="125449"/>
                  </a:cubicBezTo>
                  <a:close/>
                  <a:moveTo>
                    <a:pt x="193801" y="1"/>
                  </a:moveTo>
                  <a:cubicBezTo>
                    <a:pt x="193751" y="100"/>
                    <a:pt x="193503" y="116"/>
                    <a:pt x="193140" y="166"/>
                  </a:cubicBezTo>
                  <a:cubicBezTo>
                    <a:pt x="192776" y="232"/>
                    <a:pt x="192280" y="282"/>
                    <a:pt x="191751" y="315"/>
                  </a:cubicBezTo>
                  <a:cubicBezTo>
                    <a:pt x="190694" y="447"/>
                    <a:pt x="189454" y="662"/>
                    <a:pt x="188578" y="943"/>
                  </a:cubicBezTo>
                  <a:cubicBezTo>
                    <a:pt x="188694" y="1042"/>
                    <a:pt x="188909" y="1075"/>
                    <a:pt x="189190" y="1075"/>
                  </a:cubicBezTo>
                  <a:cubicBezTo>
                    <a:pt x="189289" y="1075"/>
                    <a:pt x="189405" y="1075"/>
                    <a:pt x="189520" y="1058"/>
                  </a:cubicBezTo>
                  <a:cubicBezTo>
                    <a:pt x="189967" y="1025"/>
                    <a:pt x="190529" y="992"/>
                    <a:pt x="191123" y="910"/>
                  </a:cubicBezTo>
                  <a:cubicBezTo>
                    <a:pt x="191421" y="860"/>
                    <a:pt x="191735" y="844"/>
                    <a:pt x="192049" y="827"/>
                  </a:cubicBezTo>
                  <a:cubicBezTo>
                    <a:pt x="192363" y="794"/>
                    <a:pt x="192677" y="778"/>
                    <a:pt x="192991" y="761"/>
                  </a:cubicBezTo>
                  <a:cubicBezTo>
                    <a:pt x="193189" y="744"/>
                    <a:pt x="193387" y="744"/>
                    <a:pt x="193586" y="744"/>
                  </a:cubicBezTo>
                  <a:lnTo>
                    <a:pt x="194660" y="744"/>
                  </a:lnTo>
                  <a:cubicBezTo>
                    <a:pt x="194627" y="943"/>
                    <a:pt x="194396" y="1125"/>
                    <a:pt x="194015" y="1273"/>
                  </a:cubicBezTo>
                  <a:cubicBezTo>
                    <a:pt x="193883" y="1323"/>
                    <a:pt x="193718" y="1372"/>
                    <a:pt x="193536" y="1422"/>
                  </a:cubicBezTo>
                  <a:cubicBezTo>
                    <a:pt x="192991" y="1372"/>
                    <a:pt x="192462" y="1339"/>
                    <a:pt x="191917" y="1339"/>
                  </a:cubicBezTo>
                  <a:cubicBezTo>
                    <a:pt x="188264" y="1339"/>
                    <a:pt x="184678" y="2529"/>
                    <a:pt x="181142" y="4000"/>
                  </a:cubicBezTo>
                  <a:cubicBezTo>
                    <a:pt x="178448" y="4843"/>
                    <a:pt x="171805" y="8363"/>
                    <a:pt x="167508" y="9107"/>
                  </a:cubicBezTo>
                  <a:cubicBezTo>
                    <a:pt x="166963" y="9404"/>
                    <a:pt x="166120" y="9801"/>
                    <a:pt x="165938" y="9999"/>
                  </a:cubicBezTo>
                  <a:cubicBezTo>
                    <a:pt x="160699" y="11519"/>
                    <a:pt x="155295" y="12610"/>
                    <a:pt x="149825" y="13469"/>
                  </a:cubicBezTo>
                  <a:cubicBezTo>
                    <a:pt x="149875" y="13387"/>
                    <a:pt x="149858" y="13321"/>
                    <a:pt x="149776" y="13255"/>
                  </a:cubicBezTo>
                  <a:lnTo>
                    <a:pt x="147710" y="13800"/>
                  </a:lnTo>
                  <a:cubicBezTo>
                    <a:pt x="147627" y="13800"/>
                    <a:pt x="147545" y="13816"/>
                    <a:pt x="147462" y="13833"/>
                  </a:cubicBezTo>
                  <a:cubicBezTo>
                    <a:pt x="147528" y="13717"/>
                    <a:pt x="148173" y="13453"/>
                    <a:pt x="147578" y="13453"/>
                  </a:cubicBezTo>
                  <a:lnTo>
                    <a:pt x="147561" y="13453"/>
                  </a:lnTo>
                  <a:cubicBezTo>
                    <a:pt x="147528" y="13602"/>
                    <a:pt x="147231" y="13767"/>
                    <a:pt x="146768" y="13932"/>
                  </a:cubicBezTo>
                  <a:cubicBezTo>
                    <a:pt x="145611" y="14097"/>
                    <a:pt x="144454" y="14263"/>
                    <a:pt x="143297" y="14411"/>
                  </a:cubicBezTo>
                  <a:cubicBezTo>
                    <a:pt x="143248" y="14411"/>
                    <a:pt x="143182" y="14411"/>
                    <a:pt x="143116" y="14395"/>
                  </a:cubicBezTo>
                  <a:cubicBezTo>
                    <a:pt x="143066" y="14411"/>
                    <a:pt x="143016" y="14428"/>
                    <a:pt x="142967" y="14444"/>
                  </a:cubicBezTo>
                  <a:cubicBezTo>
                    <a:pt x="142025" y="14577"/>
                    <a:pt x="141083" y="14692"/>
                    <a:pt x="140141" y="14808"/>
                  </a:cubicBezTo>
                  <a:lnTo>
                    <a:pt x="140042" y="14808"/>
                  </a:lnTo>
                  <a:cubicBezTo>
                    <a:pt x="139959" y="14808"/>
                    <a:pt x="139843" y="14808"/>
                    <a:pt x="139711" y="14825"/>
                  </a:cubicBezTo>
                  <a:cubicBezTo>
                    <a:pt x="139496" y="14891"/>
                    <a:pt x="139232" y="14907"/>
                    <a:pt x="139001" y="14957"/>
                  </a:cubicBezTo>
                  <a:cubicBezTo>
                    <a:pt x="133349" y="15651"/>
                    <a:pt x="127713" y="16262"/>
                    <a:pt x="122210" y="17072"/>
                  </a:cubicBezTo>
                  <a:cubicBezTo>
                    <a:pt x="103817" y="19749"/>
                    <a:pt x="85407" y="22426"/>
                    <a:pt x="67014" y="25104"/>
                  </a:cubicBezTo>
                  <a:cubicBezTo>
                    <a:pt x="65328" y="25352"/>
                    <a:pt x="63659" y="25599"/>
                    <a:pt x="61973" y="25864"/>
                  </a:cubicBezTo>
                  <a:cubicBezTo>
                    <a:pt x="60998" y="25616"/>
                    <a:pt x="59957" y="25368"/>
                    <a:pt x="60040" y="24938"/>
                  </a:cubicBezTo>
                  <a:lnTo>
                    <a:pt x="60040" y="24938"/>
                  </a:lnTo>
                  <a:cubicBezTo>
                    <a:pt x="57776" y="26112"/>
                    <a:pt x="53429" y="24790"/>
                    <a:pt x="49711" y="26723"/>
                  </a:cubicBezTo>
                  <a:cubicBezTo>
                    <a:pt x="48802" y="26723"/>
                    <a:pt x="50389" y="26294"/>
                    <a:pt x="49876" y="26178"/>
                  </a:cubicBezTo>
                  <a:lnTo>
                    <a:pt x="49876" y="26178"/>
                  </a:lnTo>
                  <a:cubicBezTo>
                    <a:pt x="48967" y="26756"/>
                    <a:pt x="47777" y="27103"/>
                    <a:pt x="45497" y="27434"/>
                  </a:cubicBezTo>
                  <a:lnTo>
                    <a:pt x="45728" y="27269"/>
                  </a:lnTo>
                  <a:lnTo>
                    <a:pt x="45728" y="27269"/>
                  </a:lnTo>
                  <a:cubicBezTo>
                    <a:pt x="44175" y="27665"/>
                    <a:pt x="42836" y="27996"/>
                    <a:pt x="41597" y="28310"/>
                  </a:cubicBezTo>
                  <a:cubicBezTo>
                    <a:pt x="40969" y="28458"/>
                    <a:pt x="40374" y="28607"/>
                    <a:pt x="39779" y="28756"/>
                  </a:cubicBezTo>
                  <a:cubicBezTo>
                    <a:pt x="39200" y="28905"/>
                    <a:pt x="38622" y="29053"/>
                    <a:pt x="38027" y="29202"/>
                  </a:cubicBezTo>
                  <a:cubicBezTo>
                    <a:pt x="35697" y="29814"/>
                    <a:pt x="33251" y="30475"/>
                    <a:pt x="29814" y="31780"/>
                  </a:cubicBezTo>
                  <a:lnTo>
                    <a:pt x="30491" y="31978"/>
                  </a:lnTo>
                  <a:cubicBezTo>
                    <a:pt x="29037" y="32557"/>
                    <a:pt x="28673" y="32540"/>
                    <a:pt x="27946" y="32755"/>
                  </a:cubicBezTo>
                  <a:cubicBezTo>
                    <a:pt x="27715" y="33020"/>
                    <a:pt x="27682" y="33119"/>
                    <a:pt x="27814" y="33119"/>
                  </a:cubicBezTo>
                  <a:cubicBezTo>
                    <a:pt x="28012" y="33119"/>
                    <a:pt x="28657" y="32821"/>
                    <a:pt x="29318" y="32557"/>
                  </a:cubicBezTo>
                  <a:cubicBezTo>
                    <a:pt x="29962" y="32292"/>
                    <a:pt x="30624" y="32028"/>
                    <a:pt x="30871" y="32028"/>
                  </a:cubicBezTo>
                  <a:cubicBezTo>
                    <a:pt x="31020" y="32028"/>
                    <a:pt x="31037" y="32111"/>
                    <a:pt x="30805" y="32375"/>
                  </a:cubicBezTo>
                  <a:lnTo>
                    <a:pt x="30789" y="32375"/>
                  </a:lnTo>
                  <a:cubicBezTo>
                    <a:pt x="30227" y="32375"/>
                    <a:pt x="29318" y="32639"/>
                    <a:pt x="28244" y="33053"/>
                  </a:cubicBezTo>
                  <a:cubicBezTo>
                    <a:pt x="27715" y="33267"/>
                    <a:pt x="27137" y="33532"/>
                    <a:pt x="26542" y="33813"/>
                  </a:cubicBezTo>
                  <a:cubicBezTo>
                    <a:pt x="26244" y="33962"/>
                    <a:pt x="25947" y="34094"/>
                    <a:pt x="25649" y="34242"/>
                  </a:cubicBezTo>
                  <a:cubicBezTo>
                    <a:pt x="25352" y="34391"/>
                    <a:pt x="25054" y="34556"/>
                    <a:pt x="24757" y="34722"/>
                  </a:cubicBezTo>
                  <a:cubicBezTo>
                    <a:pt x="24162" y="35036"/>
                    <a:pt x="23567" y="35350"/>
                    <a:pt x="23022" y="35647"/>
                  </a:cubicBezTo>
                  <a:cubicBezTo>
                    <a:pt x="22460" y="35945"/>
                    <a:pt x="21947" y="36259"/>
                    <a:pt x="21468" y="36507"/>
                  </a:cubicBezTo>
                  <a:cubicBezTo>
                    <a:pt x="20989" y="36754"/>
                    <a:pt x="20543" y="36969"/>
                    <a:pt x="20179" y="37101"/>
                  </a:cubicBezTo>
                  <a:cubicBezTo>
                    <a:pt x="19816" y="37234"/>
                    <a:pt x="19535" y="37333"/>
                    <a:pt x="19303" y="37333"/>
                  </a:cubicBezTo>
                  <a:lnTo>
                    <a:pt x="19287" y="37333"/>
                  </a:lnTo>
                  <a:cubicBezTo>
                    <a:pt x="17254" y="38738"/>
                    <a:pt x="20146" y="37333"/>
                    <a:pt x="18163" y="38754"/>
                  </a:cubicBezTo>
                  <a:lnTo>
                    <a:pt x="17469" y="38919"/>
                  </a:lnTo>
                  <a:lnTo>
                    <a:pt x="17204" y="39580"/>
                  </a:lnTo>
                  <a:cubicBezTo>
                    <a:pt x="16560" y="40060"/>
                    <a:pt x="16031" y="40357"/>
                    <a:pt x="15634" y="40522"/>
                  </a:cubicBezTo>
                  <a:cubicBezTo>
                    <a:pt x="15370" y="40638"/>
                    <a:pt x="15155" y="40688"/>
                    <a:pt x="15023" y="40688"/>
                  </a:cubicBezTo>
                  <a:cubicBezTo>
                    <a:pt x="14957" y="40688"/>
                    <a:pt x="14907" y="40688"/>
                    <a:pt x="14874" y="40655"/>
                  </a:cubicBezTo>
                  <a:cubicBezTo>
                    <a:pt x="15188" y="40423"/>
                    <a:pt x="15684" y="39878"/>
                    <a:pt x="15998" y="39597"/>
                  </a:cubicBezTo>
                  <a:lnTo>
                    <a:pt x="15998" y="39597"/>
                  </a:lnTo>
                  <a:cubicBezTo>
                    <a:pt x="15073" y="40142"/>
                    <a:pt x="13949" y="41134"/>
                    <a:pt x="13056" y="42092"/>
                  </a:cubicBezTo>
                  <a:cubicBezTo>
                    <a:pt x="12594" y="42555"/>
                    <a:pt x="12197" y="43018"/>
                    <a:pt x="11867" y="43381"/>
                  </a:cubicBezTo>
                  <a:cubicBezTo>
                    <a:pt x="11586" y="43712"/>
                    <a:pt x="11354" y="43943"/>
                    <a:pt x="11206" y="44092"/>
                  </a:cubicBezTo>
                  <a:cubicBezTo>
                    <a:pt x="11767" y="43580"/>
                    <a:pt x="12329" y="43051"/>
                    <a:pt x="12924" y="42572"/>
                  </a:cubicBezTo>
                  <a:lnTo>
                    <a:pt x="12924" y="42572"/>
                  </a:lnTo>
                  <a:cubicBezTo>
                    <a:pt x="10611" y="45001"/>
                    <a:pt x="8181" y="47860"/>
                    <a:pt x="6198" y="51000"/>
                  </a:cubicBezTo>
                  <a:cubicBezTo>
                    <a:pt x="4199" y="54107"/>
                    <a:pt x="2662" y="57544"/>
                    <a:pt x="1934" y="60733"/>
                  </a:cubicBezTo>
                  <a:cubicBezTo>
                    <a:pt x="2050" y="60601"/>
                    <a:pt x="2166" y="60469"/>
                    <a:pt x="2298" y="60337"/>
                  </a:cubicBezTo>
                  <a:lnTo>
                    <a:pt x="2298" y="60337"/>
                  </a:lnTo>
                  <a:cubicBezTo>
                    <a:pt x="2001" y="61543"/>
                    <a:pt x="1786" y="62386"/>
                    <a:pt x="1620" y="63047"/>
                  </a:cubicBezTo>
                  <a:cubicBezTo>
                    <a:pt x="1439" y="63708"/>
                    <a:pt x="1323" y="64204"/>
                    <a:pt x="1158" y="64716"/>
                  </a:cubicBezTo>
                  <a:cubicBezTo>
                    <a:pt x="877" y="65724"/>
                    <a:pt x="513" y="66815"/>
                    <a:pt x="414" y="69575"/>
                  </a:cubicBezTo>
                  <a:lnTo>
                    <a:pt x="381" y="69377"/>
                  </a:lnTo>
                  <a:lnTo>
                    <a:pt x="381" y="69377"/>
                  </a:lnTo>
                  <a:cubicBezTo>
                    <a:pt x="447" y="69922"/>
                    <a:pt x="530" y="70566"/>
                    <a:pt x="563" y="71260"/>
                  </a:cubicBezTo>
                  <a:cubicBezTo>
                    <a:pt x="629" y="71955"/>
                    <a:pt x="645" y="72698"/>
                    <a:pt x="712" y="73442"/>
                  </a:cubicBezTo>
                  <a:cubicBezTo>
                    <a:pt x="645" y="73244"/>
                    <a:pt x="612" y="73161"/>
                    <a:pt x="563" y="73161"/>
                  </a:cubicBezTo>
                  <a:cubicBezTo>
                    <a:pt x="480" y="73161"/>
                    <a:pt x="431" y="73607"/>
                    <a:pt x="381" y="74037"/>
                  </a:cubicBezTo>
                  <a:cubicBezTo>
                    <a:pt x="331" y="74417"/>
                    <a:pt x="298" y="74781"/>
                    <a:pt x="216" y="74781"/>
                  </a:cubicBezTo>
                  <a:cubicBezTo>
                    <a:pt x="166" y="74781"/>
                    <a:pt x="100" y="74648"/>
                    <a:pt x="1" y="74301"/>
                  </a:cubicBezTo>
                  <a:lnTo>
                    <a:pt x="1" y="74301"/>
                  </a:lnTo>
                  <a:cubicBezTo>
                    <a:pt x="150" y="74979"/>
                    <a:pt x="249" y="75541"/>
                    <a:pt x="365" y="75987"/>
                  </a:cubicBezTo>
                  <a:cubicBezTo>
                    <a:pt x="480" y="76433"/>
                    <a:pt x="579" y="76780"/>
                    <a:pt x="662" y="77061"/>
                  </a:cubicBezTo>
                  <a:cubicBezTo>
                    <a:pt x="827" y="77606"/>
                    <a:pt x="959" y="77871"/>
                    <a:pt x="1075" y="78086"/>
                  </a:cubicBezTo>
                  <a:cubicBezTo>
                    <a:pt x="1307" y="78482"/>
                    <a:pt x="1505" y="78664"/>
                    <a:pt x="2397" y="80267"/>
                  </a:cubicBezTo>
                  <a:lnTo>
                    <a:pt x="2348" y="81143"/>
                  </a:lnTo>
                  <a:cubicBezTo>
                    <a:pt x="2711" y="81672"/>
                    <a:pt x="2926" y="81936"/>
                    <a:pt x="3207" y="82382"/>
                  </a:cubicBezTo>
                  <a:cubicBezTo>
                    <a:pt x="3356" y="82597"/>
                    <a:pt x="3521" y="82862"/>
                    <a:pt x="3719" y="83209"/>
                  </a:cubicBezTo>
                  <a:cubicBezTo>
                    <a:pt x="3802" y="83391"/>
                    <a:pt x="3918" y="83605"/>
                    <a:pt x="4050" y="83837"/>
                  </a:cubicBezTo>
                  <a:cubicBezTo>
                    <a:pt x="4165" y="84068"/>
                    <a:pt x="4298" y="84332"/>
                    <a:pt x="4479" y="84613"/>
                  </a:cubicBezTo>
                  <a:cubicBezTo>
                    <a:pt x="4182" y="84233"/>
                    <a:pt x="4050" y="84085"/>
                    <a:pt x="3984" y="84085"/>
                  </a:cubicBezTo>
                  <a:lnTo>
                    <a:pt x="3967" y="84085"/>
                  </a:lnTo>
                  <a:cubicBezTo>
                    <a:pt x="3901" y="84134"/>
                    <a:pt x="3918" y="84349"/>
                    <a:pt x="3967" y="84564"/>
                  </a:cubicBezTo>
                  <a:cubicBezTo>
                    <a:pt x="4000" y="84779"/>
                    <a:pt x="4017" y="85010"/>
                    <a:pt x="3918" y="85010"/>
                  </a:cubicBezTo>
                  <a:cubicBezTo>
                    <a:pt x="3818" y="85010"/>
                    <a:pt x="3637" y="84828"/>
                    <a:pt x="3290" y="84349"/>
                  </a:cubicBezTo>
                  <a:lnTo>
                    <a:pt x="3290" y="84349"/>
                  </a:lnTo>
                  <a:cubicBezTo>
                    <a:pt x="4248" y="87142"/>
                    <a:pt x="5702" y="88844"/>
                    <a:pt x="6876" y="90166"/>
                  </a:cubicBezTo>
                  <a:cubicBezTo>
                    <a:pt x="7487" y="90811"/>
                    <a:pt x="8033" y="91373"/>
                    <a:pt x="8479" y="91934"/>
                  </a:cubicBezTo>
                  <a:cubicBezTo>
                    <a:pt x="8958" y="92480"/>
                    <a:pt x="9322" y="93042"/>
                    <a:pt x="9586" y="93736"/>
                  </a:cubicBezTo>
                  <a:cubicBezTo>
                    <a:pt x="9850" y="93851"/>
                    <a:pt x="10032" y="93917"/>
                    <a:pt x="10131" y="93917"/>
                  </a:cubicBezTo>
                  <a:cubicBezTo>
                    <a:pt x="10528" y="93917"/>
                    <a:pt x="9867" y="93141"/>
                    <a:pt x="9156" y="92314"/>
                  </a:cubicBezTo>
                  <a:cubicBezTo>
                    <a:pt x="8694" y="91802"/>
                    <a:pt x="8231" y="91240"/>
                    <a:pt x="7933" y="90877"/>
                  </a:cubicBezTo>
                  <a:cubicBezTo>
                    <a:pt x="7735" y="90645"/>
                    <a:pt x="7619" y="90480"/>
                    <a:pt x="7652" y="90480"/>
                  </a:cubicBezTo>
                  <a:cubicBezTo>
                    <a:pt x="7652" y="90480"/>
                    <a:pt x="7702" y="90530"/>
                    <a:pt x="7801" y="90612"/>
                  </a:cubicBezTo>
                  <a:cubicBezTo>
                    <a:pt x="7702" y="90397"/>
                    <a:pt x="7702" y="90298"/>
                    <a:pt x="7785" y="90298"/>
                  </a:cubicBezTo>
                  <a:cubicBezTo>
                    <a:pt x="7917" y="90298"/>
                    <a:pt x="8264" y="90563"/>
                    <a:pt x="8694" y="90959"/>
                  </a:cubicBezTo>
                  <a:cubicBezTo>
                    <a:pt x="9024" y="91273"/>
                    <a:pt x="9454" y="91637"/>
                    <a:pt x="9834" y="92017"/>
                  </a:cubicBezTo>
                  <a:cubicBezTo>
                    <a:pt x="10231" y="92381"/>
                    <a:pt x="10594" y="92794"/>
                    <a:pt x="10908" y="93108"/>
                  </a:cubicBezTo>
                  <a:cubicBezTo>
                    <a:pt x="11536" y="93719"/>
                    <a:pt x="11867" y="94496"/>
                    <a:pt x="12528" y="95454"/>
                  </a:cubicBezTo>
                  <a:cubicBezTo>
                    <a:pt x="12842" y="95934"/>
                    <a:pt x="13238" y="96479"/>
                    <a:pt x="13800" y="97057"/>
                  </a:cubicBezTo>
                  <a:cubicBezTo>
                    <a:pt x="14081" y="97338"/>
                    <a:pt x="14395" y="97652"/>
                    <a:pt x="14759" y="97966"/>
                  </a:cubicBezTo>
                  <a:cubicBezTo>
                    <a:pt x="15122" y="98264"/>
                    <a:pt x="15519" y="98561"/>
                    <a:pt x="15965" y="98875"/>
                  </a:cubicBezTo>
                  <a:cubicBezTo>
                    <a:pt x="15651" y="98660"/>
                    <a:pt x="15568" y="98677"/>
                    <a:pt x="15221" y="98429"/>
                  </a:cubicBezTo>
                  <a:lnTo>
                    <a:pt x="15221" y="98429"/>
                  </a:lnTo>
                  <a:cubicBezTo>
                    <a:pt x="15849" y="99024"/>
                    <a:pt x="16593" y="99454"/>
                    <a:pt x="17386" y="99867"/>
                  </a:cubicBezTo>
                  <a:cubicBezTo>
                    <a:pt x="17783" y="100082"/>
                    <a:pt x="18179" y="100313"/>
                    <a:pt x="18593" y="100561"/>
                  </a:cubicBezTo>
                  <a:cubicBezTo>
                    <a:pt x="19006" y="100809"/>
                    <a:pt x="19419" y="101090"/>
                    <a:pt x="19832" y="101453"/>
                  </a:cubicBezTo>
                  <a:cubicBezTo>
                    <a:pt x="20477" y="101503"/>
                    <a:pt x="21088" y="101800"/>
                    <a:pt x="21600" y="102065"/>
                  </a:cubicBezTo>
                  <a:cubicBezTo>
                    <a:pt x="21947" y="102230"/>
                    <a:pt x="22245" y="102379"/>
                    <a:pt x="22509" y="102379"/>
                  </a:cubicBezTo>
                  <a:cubicBezTo>
                    <a:pt x="22641" y="102379"/>
                    <a:pt x="22757" y="102329"/>
                    <a:pt x="22873" y="102247"/>
                  </a:cubicBezTo>
                  <a:cubicBezTo>
                    <a:pt x="22228" y="101966"/>
                    <a:pt x="21617" y="101652"/>
                    <a:pt x="20972" y="101371"/>
                  </a:cubicBezTo>
                  <a:cubicBezTo>
                    <a:pt x="20344" y="101073"/>
                    <a:pt x="19733" y="100726"/>
                    <a:pt x="19105" y="100412"/>
                  </a:cubicBezTo>
                  <a:lnTo>
                    <a:pt x="19105" y="100412"/>
                  </a:lnTo>
                  <a:cubicBezTo>
                    <a:pt x="19650" y="100660"/>
                    <a:pt x="20196" y="100875"/>
                    <a:pt x="20774" y="101073"/>
                  </a:cubicBezTo>
                  <a:cubicBezTo>
                    <a:pt x="21352" y="101272"/>
                    <a:pt x="21947" y="101453"/>
                    <a:pt x="22592" y="101668"/>
                  </a:cubicBezTo>
                  <a:cubicBezTo>
                    <a:pt x="23220" y="101883"/>
                    <a:pt x="23897" y="102098"/>
                    <a:pt x="24625" y="102412"/>
                  </a:cubicBezTo>
                  <a:cubicBezTo>
                    <a:pt x="25352" y="102709"/>
                    <a:pt x="26128" y="103056"/>
                    <a:pt x="26988" y="103519"/>
                  </a:cubicBezTo>
                  <a:lnTo>
                    <a:pt x="26905" y="103519"/>
                  </a:lnTo>
                  <a:cubicBezTo>
                    <a:pt x="26492" y="103519"/>
                    <a:pt x="25467" y="103271"/>
                    <a:pt x="24740" y="103089"/>
                  </a:cubicBezTo>
                  <a:lnTo>
                    <a:pt x="24740" y="103089"/>
                  </a:lnTo>
                  <a:cubicBezTo>
                    <a:pt x="25699" y="103734"/>
                    <a:pt x="26806" y="103800"/>
                    <a:pt x="27831" y="104411"/>
                  </a:cubicBezTo>
                  <a:cubicBezTo>
                    <a:pt x="27765" y="104478"/>
                    <a:pt x="27649" y="104511"/>
                    <a:pt x="27484" y="104511"/>
                  </a:cubicBezTo>
                  <a:cubicBezTo>
                    <a:pt x="26971" y="104511"/>
                    <a:pt x="25996" y="104180"/>
                    <a:pt x="24906" y="103717"/>
                  </a:cubicBezTo>
                  <a:cubicBezTo>
                    <a:pt x="24178" y="103436"/>
                    <a:pt x="23418" y="103056"/>
                    <a:pt x="22658" y="102742"/>
                  </a:cubicBezTo>
                  <a:cubicBezTo>
                    <a:pt x="21914" y="102428"/>
                    <a:pt x="21187" y="102114"/>
                    <a:pt x="20559" y="101949"/>
                  </a:cubicBezTo>
                  <a:lnTo>
                    <a:pt x="20559" y="101949"/>
                  </a:lnTo>
                  <a:cubicBezTo>
                    <a:pt x="21038" y="102362"/>
                    <a:pt x="22162" y="102841"/>
                    <a:pt x="23022" y="103139"/>
                  </a:cubicBezTo>
                  <a:cubicBezTo>
                    <a:pt x="23864" y="103453"/>
                    <a:pt x="24393" y="103684"/>
                    <a:pt x="23650" y="103783"/>
                  </a:cubicBezTo>
                  <a:lnTo>
                    <a:pt x="23864" y="103783"/>
                  </a:lnTo>
                  <a:cubicBezTo>
                    <a:pt x="24311" y="103783"/>
                    <a:pt x="24773" y="103866"/>
                    <a:pt x="25236" y="104015"/>
                  </a:cubicBezTo>
                  <a:cubicBezTo>
                    <a:pt x="25765" y="104180"/>
                    <a:pt x="26310" y="104444"/>
                    <a:pt x="26905" y="104692"/>
                  </a:cubicBezTo>
                  <a:cubicBezTo>
                    <a:pt x="28079" y="105205"/>
                    <a:pt x="29417" y="105783"/>
                    <a:pt x="31004" y="105866"/>
                  </a:cubicBezTo>
                  <a:lnTo>
                    <a:pt x="30673" y="106229"/>
                  </a:lnTo>
                  <a:cubicBezTo>
                    <a:pt x="31169" y="106295"/>
                    <a:pt x="32193" y="106411"/>
                    <a:pt x="33053" y="106642"/>
                  </a:cubicBezTo>
                  <a:cubicBezTo>
                    <a:pt x="32474" y="106709"/>
                    <a:pt x="31913" y="106725"/>
                    <a:pt x="31334" y="106758"/>
                  </a:cubicBezTo>
                  <a:cubicBezTo>
                    <a:pt x="33863" y="106989"/>
                    <a:pt x="35895" y="108477"/>
                    <a:pt x="38292" y="108692"/>
                  </a:cubicBezTo>
                  <a:cubicBezTo>
                    <a:pt x="35846" y="108179"/>
                    <a:pt x="35598" y="107948"/>
                    <a:pt x="35730" y="107799"/>
                  </a:cubicBezTo>
                  <a:cubicBezTo>
                    <a:pt x="35846" y="107634"/>
                    <a:pt x="36308" y="107535"/>
                    <a:pt x="35333" y="107122"/>
                  </a:cubicBezTo>
                  <a:lnTo>
                    <a:pt x="35333" y="107122"/>
                  </a:lnTo>
                  <a:cubicBezTo>
                    <a:pt x="38374" y="107551"/>
                    <a:pt x="39167" y="107981"/>
                    <a:pt x="40060" y="108510"/>
                  </a:cubicBezTo>
                  <a:cubicBezTo>
                    <a:pt x="40506" y="108774"/>
                    <a:pt x="40985" y="109055"/>
                    <a:pt x="41762" y="109320"/>
                  </a:cubicBezTo>
                  <a:cubicBezTo>
                    <a:pt x="42506" y="109568"/>
                    <a:pt x="43530" y="109815"/>
                    <a:pt x="45051" y="110014"/>
                  </a:cubicBezTo>
                  <a:cubicBezTo>
                    <a:pt x="44010" y="109848"/>
                    <a:pt x="42159" y="109254"/>
                    <a:pt x="43348" y="109254"/>
                  </a:cubicBezTo>
                  <a:lnTo>
                    <a:pt x="43415" y="109254"/>
                  </a:lnTo>
                  <a:cubicBezTo>
                    <a:pt x="44687" y="109568"/>
                    <a:pt x="46356" y="109981"/>
                    <a:pt x="47116" y="110328"/>
                  </a:cubicBezTo>
                  <a:cubicBezTo>
                    <a:pt x="47976" y="110427"/>
                    <a:pt x="48488" y="110476"/>
                    <a:pt x="48752" y="110476"/>
                  </a:cubicBezTo>
                  <a:cubicBezTo>
                    <a:pt x="49893" y="110476"/>
                    <a:pt x="46869" y="109782"/>
                    <a:pt x="48422" y="109766"/>
                  </a:cubicBezTo>
                  <a:lnTo>
                    <a:pt x="48422" y="109766"/>
                  </a:lnTo>
                  <a:cubicBezTo>
                    <a:pt x="48951" y="110030"/>
                    <a:pt x="49380" y="110113"/>
                    <a:pt x="49810" y="110113"/>
                  </a:cubicBezTo>
                  <a:cubicBezTo>
                    <a:pt x="50174" y="110113"/>
                    <a:pt x="50521" y="110047"/>
                    <a:pt x="50934" y="109997"/>
                  </a:cubicBezTo>
                  <a:cubicBezTo>
                    <a:pt x="51347" y="109931"/>
                    <a:pt x="51810" y="109882"/>
                    <a:pt x="52355" y="109882"/>
                  </a:cubicBezTo>
                  <a:lnTo>
                    <a:pt x="52603" y="109882"/>
                  </a:lnTo>
                  <a:lnTo>
                    <a:pt x="52570" y="110344"/>
                  </a:lnTo>
                  <a:cubicBezTo>
                    <a:pt x="53677" y="110526"/>
                    <a:pt x="54371" y="110609"/>
                    <a:pt x="54817" y="110609"/>
                  </a:cubicBezTo>
                  <a:cubicBezTo>
                    <a:pt x="55396" y="110609"/>
                    <a:pt x="55578" y="110493"/>
                    <a:pt x="55743" y="110377"/>
                  </a:cubicBezTo>
                  <a:cubicBezTo>
                    <a:pt x="55908" y="110262"/>
                    <a:pt x="56057" y="110146"/>
                    <a:pt x="56536" y="110146"/>
                  </a:cubicBezTo>
                  <a:cubicBezTo>
                    <a:pt x="56933" y="110146"/>
                    <a:pt x="57528" y="110229"/>
                    <a:pt x="58519" y="110410"/>
                  </a:cubicBezTo>
                  <a:lnTo>
                    <a:pt x="56536" y="110823"/>
                  </a:lnTo>
                  <a:lnTo>
                    <a:pt x="58916" y="110939"/>
                  </a:lnTo>
                  <a:lnTo>
                    <a:pt x="58371" y="111402"/>
                  </a:lnTo>
                  <a:cubicBezTo>
                    <a:pt x="58817" y="111385"/>
                    <a:pt x="59197" y="111369"/>
                    <a:pt x="59544" y="111369"/>
                  </a:cubicBezTo>
                  <a:cubicBezTo>
                    <a:pt x="61296" y="111369"/>
                    <a:pt x="62188" y="111567"/>
                    <a:pt x="64270" y="111931"/>
                  </a:cubicBezTo>
                  <a:cubicBezTo>
                    <a:pt x="63841" y="111633"/>
                    <a:pt x="64320" y="111336"/>
                    <a:pt x="65609" y="111336"/>
                  </a:cubicBezTo>
                  <a:cubicBezTo>
                    <a:pt x="65973" y="111336"/>
                    <a:pt x="66402" y="111352"/>
                    <a:pt x="66914" y="111418"/>
                  </a:cubicBezTo>
                  <a:cubicBezTo>
                    <a:pt x="68402" y="111881"/>
                    <a:pt x="66006" y="111732"/>
                    <a:pt x="69179" y="112063"/>
                  </a:cubicBezTo>
                  <a:cubicBezTo>
                    <a:pt x="68765" y="112179"/>
                    <a:pt x="68352" y="112294"/>
                    <a:pt x="67840" y="112294"/>
                  </a:cubicBezTo>
                  <a:cubicBezTo>
                    <a:pt x="67394" y="112294"/>
                    <a:pt x="66898" y="112212"/>
                    <a:pt x="66286" y="111931"/>
                  </a:cubicBezTo>
                  <a:cubicBezTo>
                    <a:pt x="66121" y="112063"/>
                    <a:pt x="65543" y="112129"/>
                    <a:pt x="65394" y="112261"/>
                  </a:cubicBezTo>
                  <a:cubicBezTo>
                    <a:pt x="66981" y="112774"/>
                    <a:pt x="69476" y="112840"/>
                    <a:pt x="70616" y="112988"/>
                  </a:cubicBezTo>
                  <a:cubicBezTo>
                    <a:pt x="70187" y="112922"/>
                    <a:pt x="69658" y="112823"/>
                    <a:pt x="69393" y="112724"/>
                  </a:cubicBezTo>
                  <a:lnTo>
                    <a:pt x="74037" y="112707"/>
                  </a:lnTo>
                  <a:lnTo>
                    <a:pt x="74037" y="112707"/>
                  </a:lnTo>
                  <a:cubicBezTo>
                    <a:pt x="74731" y="112972"/>
                    <a:pt x="74153" y="113021"/>
                    <a:pt x="73574" y="113088"/>
                  </a:cubicBezTo>
                  <a:cubicBezTo>
                    <a:pt x="73839" y="113104"/>
                    <a:pt x="74103" y="113121"/>
                    <a:pt x="74351" y="113121"/>
                  </a:cubicBezTo>
                  <a:cubicBezTo>
                    <a:pt x="74467" y="113121"/>
                    <a:pt x="74583" y="113121"/>
                    <a:pt x="74682" y="113104"/>
                  </a:cubicBezTo>
                  <a:lnTo>
                    <a:pt x="75029" y="113104"/>
                  </a:lnTo>
                  <a:cubicBezTo>
                    <a:pt x="75442" y="113104"/>
                    <a:pt x="75921" y="113121"/>
                    <a:pt x="76533" y="113187"/>
                  </a:cubicBezTo>
                  <a:cubicBezTo>
                    <a:pt x="76169" y="113484"/>
                    <a:pt x="76169" y="113831"/>
                    <a:pt x="74731" y="113831"/>
                  </a:cubicBezTo>
                  <a:cubicBezTo>
                    <a:pt x="74686" y="113831"/>
                    <a:pt x="74639" y="113831"/>
                    <a:pt x="74590" y="113831"/>
                  </a:cubicBezTo>
                  <a:lnTo>
                    <a:pt x="74590" y="113831"/>
                  </a:lnTo>
                  <a:lnTo>
                    <a:pt x="78615" y="114013"/>
                  </a:lnTo>
                  <a:cubicBezTo>
                    <a:pt x="78879" y="114211"/>
                    <a:pt x="80780" y="114773"/>
                    <a:pt x="80201" y="114823"/>
                  </a:cubicBezTo>
                  <a:cubicBezTo>
                    <a:pt x="82581" y="115401"/>
                    <a:pt x="86200" y="114988"/>
                    <a:pt x="89340" y="115781"/>
                  </a:cubicBezTo>
                  <a:cubicBezTo>
                    <a:pt x="89423" y="115765"/>
                    <a:pt x="89572" y="115748"/>
                    <a:pt x="89786" y="115748"/>
                  </a:cubicBezTo>
                  <a:cubicBezTo>
                    <a:pt x="89985" y="115748"/>
                    <a:pt x="90216" y="115765"/>
                    <a:pt x="90530" y="115781"/>
                  </a:cubicBezTo>
                  <a:cubicBezTo>
                    <a:pt x="93521" y="116360"/>
                    <a:pt x="96083" y="117252"/>
                    <a:pt x="99702" y="117368"/>
                  </a:cubicBezTo>
                  <a:lnTo>
                    <a:pt x="101602" y="118392"/>
                  </a:lnTo>
                  <a:cubicBezTo>
                    <a:pt x="101867" y="118425"/>
                    <a:pt x="102065" y="118442"/>
                    <a:pt x="102197" y="118442"/>
                  </a:cubicBezTo>
                  <a:cubicBezTo>
                    <a:pt x="102710" y="118442"/>
                    <a:pt x="102330" y="118211"/>
                    <a:pt x="102016" y="117979"/>
                  </a:cubicBezTo>
                  <a:cubicBezTo>
                    <a:pt x="101685" y="117764"/>
                    <a:pt x="101421" y="117533"/>
                    <a:pt x="102181" y="117533"/>
                  </a:cubicBezTo>
                  <a:cubicBezTo>
                    <a:pt x="102495" y="117533"/>
                    <a:pt x="102974" y="117566"/>
                    <a:pt x="103685" y="117665"/>
                  </a:cubicBezTo>
                  <a:cubicBezTo>
                    <a:pt x="106973" y="118045"/>
                    <a:pt x="104792" y="118442"/>
                    <a:pt x="105916" y="118839"/>
                  </a:cubicBezTo>
                  <a:cubicBezTo>
                    <a:pt x="106312" y="118839"/>
                    <a:pt x="106808" y="118822"/>
                    <a:pt x="107353" y="118822"/>
                  </a:cubicBezTo>
                  <a:cubicBezTo>
                    <a:pt x="109023" y="118822"/>
                    <a:pt x="111237" y="118954"/>
                    <a:pt x="113418" y="119797"/>
                  </a:cubicBezTo>
                  <a:cubicBezTo>
                    <a:pt x="112410" y="119731"/>
                    <a:pt x="111650" y="119483"/>
                    <a:pt x="110708" y="119351"/>
                  </a:cubicBezTo>
                  <a:lnTo>
                    <a:pt x="110708" y="119351"/>
                  </a:lnTo>
                  <a:lnTo>
                    <a:pt x="112923" y="120161"/>
                  </a:lnTo>
                  <a:lnTo>
                    <a:pt x="112493" y="120161"/>
                  </a:lnTo>
                  <a:cubicBezTo>
                    <a:pt x="111799" y="120161"/>
                    <a:pt x="111187" y="120128"/>
                    <a:pt x="110675" y="120095"/>
                  </a:cubicBezTo>
                  <a:cubicBezTo>
                    <a:pt x="110163" y="120061"/>
                    <a:pt x="109783" y="120028"/>
                    <a:pt x="109551" y="120028"/>
                  </a:cubicBezTo>
                  <a:cubicBezTo>
                    <a:pt x="109138" y="120028"/>
                    <a:pt x="109237" y="120144"/>
                    <a:pt x="110163" y="120557"/>
                  </a:cubicBezTo>
                  <a:cubicBezTo>
                    <a:pt x="110262" y="120326"/>
                    <a:pt x="110626" y="120243"/>
                    <a:pt x="111154" y="120243"/>
                  </a:cubicBezTo>
                  <a:cubicBezTo>
                    <a:pt x="112080" y="120243"/>
                    <a:pt x="113485" y="120508"/>
                    <a:pt x="114906" y="120772"/>
                  </a:cubicBezTo>
                  <a:cubicBezTo>
                    <a:pt x="116311" y="121037"/>
                    <a:pt x="117732" y="121301"/>
                    <a:pt x="118624" y="121301"/>
                  </a:cubicBezTo>
                  <a:cubicBezTo>
                    <a:pt x="119136" y="121301"/>
                    <a:pt x="119483" y="121218"/>
                    <a:pt x="119583" y="121003"/>
                  </a:cubicBezTo>
                  <a:lnTo>
                    <a:pt x="121020" y="121582"/>
                  </a:lnTo>
                  <a:cubicBezTo>
                    <a:pt x="120591" y="121483"/>
                    <a:pt x="120508" y="121549"/>
                    <a:pt x="120095" y="121450"/>
                  </a:cubicBezTo>
                  <a:lnTo>
                    <a:pt x="120095" y="121450"/>
                  </a:lnTo>
                  <a:cubicBezTo>
                    <a:pt x="120905" y="121797"/>
                    <a:pt x="121450" y="121912"/>
                    <a:pt x="121896" y="121912"/>
                  </a:cubicBezTo>
                  <a:cubicBezTo>
                    <a:pt x="122243" y="121912"/>
                    <a:pt x="122541" y="121846"/>
                    <a:pt x="122871" y="121780"/>
                  </a:cubicBezTo>
                  <a:cubicBezTo>
                    <a:pt x="123185" y="121714"/>
                    <a:pt x="123549" y="121648"/>
                    <a:pt x="124012" y="121648"/>
                  </a:cubicBezTo>
                  <a:cubicBezTo>
                    <a:pt x="124540" y="121648"/>
                    <a:pt x="125218" y="121731"/>
                    <a:pt x="126160" y="121978"/>
                  </a:cubicBezTo>
                  <a:cubicBezTo>
                    <a:pt x="127383" y="122342"/>
                    <a:pt x="128226" y="122706"/>
                    <a:pt x="127532" y="122706"/>
                  </a:cubicBezTo>
                  <a:lnTo>
                    <a:pt x="127399" y="122706"/>
                  </a:lnTo>
                  <a:lnTo>
                    <a:pt x="130391" y="123036"/>
                  </a:lnTo>
                  <a:cubicBezTo>
                    <a:pt x="130969" y="123168"/>
                    <a:pt x="131035" y="123301"/>
                    <a:pt x="130738" y="123301"/>
                  </a:cubicBezTo>
                  <a:cubicBezTo>
                    <a:pt x="130688" y="123301"/>
                    <a:pt x="130605" y="123284"/>
                    <a:pt x="130523" y="123284"/>
                  </a:cubicBezTo>
                  <a:cubicBezTo>
                    <a:pt x="131894" y="123548"/>
                    <a:pt x="133266" y="123813"/>
                    <a:pt x="134654" y="124061"/>
                  </a:cubicBezTo>
                  <a:lnTo>
                    <a:pt x="134605" y="124094"/>
                  </a:lnTo>
                  <a:cubicBezTo>
                    <a:pt x="135233" y="124028"/>
                    <a:pt x="136555" y="124011"/>
                    <a:pt x="137332" y="124011"/>
                  </a:cubicBezTo>
                  <a:lnTo>
                    <a:pt x="137530" y="124011"/>
                  </a:lnTo>
                  <a:cubicBezTo>
                    <a:pt x="137976" y="124160"/>
                    <a:pt x="137976" y="124209"/>
                    <a:pt x="137827" y="124209"/>
                  </a:cubicBezTo>
                  <a:cubicBezTo>
                    <a:pt x="137761" y="124209"/>
                    <a:pt x="137679" y="124193"/>
                    <a:pt x="137579" y="124193"/>
                  </a:cubicBezTo>
                  <a:cubicBezTo>
                    <a:pt x="137480" y="124176"/>
                    <a:pt x="137381" y="124176"/>
                    <a:pt x="137315" y="124176"/>
                  </a:cubicBezTo>
                  <a:cubicBezTo>
                    <a:pt x="137199" y="124176"/>
                    <a:pt x="137133" y="124193"/>
                    <a:pt x="137199" y="124243"/>
                  </a:cubicBezTo>
                  <a:cubicBezTo>
                    <a:pt x="138059" y="124309"/>
                    <a:pt x="138901" y="124358"/>
                    <a:pt x="139761" y="124408"/>
                  </a:cubicBezTo>
                  <a:cubicBezTo>
                    <a:pt x="140257" y="124656"/>
                    <a:pt x="139926" y="124788"/>
                    <a:pt x="139265" y="124788"/>
                  </a:cubicBezTo>
                  <a:cubicBezTo>
                    <a:pt x="138637" y="124788"/>
                    <a:pt x="137695" y="124672"/>
                    <a:pt x="136869" y="124490"/>
                  </a:cubicBezTo>
                  <a:lnTo>
                    <a:pt x="136869" y="124490"/>
                  </a:lnTo>
                  <a:cubicBezTo>
                    <a:pt x="137926" y="125350"/>
                    <a:pt x="138472" y="125366"/>
                    <a:pt x="139348" y="125366"/>
                  </a:cubicBezTo>
                  <a:cubicBezTo>
                    <a:pt x="140240" y="125383"/>
                    <a:pt x="141480" y="125383"/>
                    <a:pt x="143991" y="126126"/>
                  </a:cubicBezTo>
                  <a:cubicBezTo>
                    <a:pt x="143182" y="126093"/>
                    <a:pt x="142372" y="125994"/>
                    <a:pt x="141562" y="125928"/>
                  </a:cubicBezTo>
                  <a:lnTo>
                    <a:pt x="141562" y="125928"/>
                  </a:lnTo>
                  <a:cubicBezTo>
                    <a:pt x="142289" y="126407"/>
                    <a:pt x="143132" y="126688"/>
                    <a:pt x="144140" y="126887"/>
                  </a:cubicBezTo>
                  <a:cubicBezTo>
                    <a:pt x="145132" y="127118"/>
                    <a:pt x="146289" y="127316"/>
                    <a:pt x="147677" y="127680"/>
                  </a:cubicBezTo>
                  <a:cubicBezTo>
                    <a:pt x="147346" y="127515"/>
                    <a:pt x="145991" y="127102"/>
                    <a:pt x="145082" y="126672"/>
                  </a:cubicBezTo>
                  <a:cubicBezTo>
                    <a:pt x="144206" y="126259"/>
                    <a:pt x="143744" y="125895"/>
                    <a:pt x="144983" y="125895"/>
                  </a:cubicBezTo>
                  <a:lnTo>
                    <a:pt x="145115" y="125895"/>
                  </a:lnTo>
                  <a:cubicBezTo>
                    <a:pt x="145710" y="126060"/>
                    <a:pt x="146470" y="126193"/>
                    <a:pt x="147511" y="126193"/>
                  </a:cubicBezTo>
                  <a:cubicBezTo>
                    <a:pt x="147792" y="126193"/>
                    <a:pt x="148106" y="126176"/>
                    <a:pt x="148437" y="126160"/>
                  </a:cubicBezTo>
                  <a:lnTo>
                    <a:pt x="148437" y="126160"/>
                  </a:lnTo>
                  <a:cubicBezTo>
                    <a:pt x="148404" y="126622"/>
                    <a:pt x="149891" y="126639"/>
                    <a:pt x="151759" y="126738"/>
                  </a:cubicBezTo>
                  <a:lnTo>
                    <a:pt x="151593" y="127333"/>
                  </a:lnTo>
                  <a:cubicBezTo>
                    <a:pt x="153643" y="127234"/>
                    <a:pt x="153477" y="126953"/>
                    <a:pt x="154667" y="126672"/>
                  </a:cubicBezTo>
                  <a:cubicBezTo>
                    <a:pt x="156915" y="126754"/>
                    <a:pt x="157394" y="127168"/>
                    <a:pt x="157956" y="127548"/>
                  </a:cubicBezTo>
                  <a:cubicBezTo>
                    <a:pt x="159790" y="127515"/>
                    <a:pt x="159146" y="127349"/>
                    <a:pt x="158584" y="127168"/>
                  </a:cubicBezTo>
                  <a:cubicBezTo>
                    <a:pt x="158022" y="126969"/>
                    <a:pt x="157559" y="126771"/>
                    <a:pt x="159691" y="126589"/>
                  </a:cubicBezTo>
                  <a:cubicBezTo>
                    <a:pt x="160451" y="126573"/>
                    <a:pt x="161145" y="126540"/>
                    <a:pt x="161823" y="126474"/>
                  </a:cubicBezTo>
                  <a:cubicBezTo>
                    <a:pt x="162501" y="126407"/>
                    <a:pt x="163145" y="126275"/>
                    <a:pt x="163806" y="126143"/>
                  </a:cubicBezTo>
                  <a:cubicBezTo>
                    <a:pt x="164484" y="126027"/>
                    <a:pt x="165161" y="125829"/>
                    <a:pt x="165872" y="125598"/>
                  </a:cubicBezTo>
                  <a:cubicBezTo>
                    <a:pt x="166599" y="125383"/>
                    <a:pt x="167376" y="125151"/>
                    <a:pt x="168218" y="124837"/>
                  </a:cubicBezTo>
                  <a:cubicBezTo>
                    <a:pt x="168582" y="124771"/>
                    <a:pt x="168813" y="124755"/>
                    <a:pt x="168946" y="124755"/>
                  </a:cubicBezTo>
                  <a:cubicBezTo>
                    <a:pt x="169260" y="124755"/>
                    <a:pt x="169061" y="124871"/>
                    <a:pt x="168846" y="125003"/>
                  </a:cubicBezTo>
                  <a:cubicBezTo>
                    <a:pt x="168648" y="125135"/>
                    <a:pt x="168433" y="125267"/>
                    <a:pt x="168714" y="125267"/>
                  </a:cubicBezTo>
                  <a:lnTo>
                    <a:pt x="168747" y="125267"/>
                  </a:lnTo>
                  <a:cubicBezTo>
                    <a:pt x="169293" y="124937"/>
                    <a:pt x="169855" y="124623"/>
                    <a:pt x="170400" y="124276"/>
                  </a:cubicBezTo>
                  <a:cubicBezTo>
                    <a:pt x="170499" y="124259"/>
                    <a:pt x="170582" y="124243"/>
                    <a:pt x="170631" y="124243"/>
                  </a:cubicBezTo>
                  <a:cubicBezTo>
                    <a:pt x="170797" y="124243"/>
                    <a:pt x="170730" y="124358"/>
                    <a:pt x="170697" y="124441"/>
                  </a:cubicBezTo>
                  <a:cubicBezTo>
                    <a:pt x="172119" y="123780"/>
                    <a:pt x="170631" y="123846"/>
                    <a:pt x="172879" y="122871"/>
                  </a:cubicBezTo>
                  <a:cubicBezTo>
                    <a:pt x="173061" y="122441"/>
                    <a:pt x="174300" y="122243"/>
                    <a:pt x="175820" y="121846"/>
                  </a:cubicBezTo>
                  <a:cubicBezTo>
                    <a:pt x="177324" y="121450"/>
                    <a:pt x="179093" y="120822"/>
                    <a:pt x="180216" y="119781"/>
                  </a:cubicBezTo>
                  <a:cubicBezTo>
                    <a:pt x="180315" y="119764"/>
                    <a:pt x="180382" y="119747"/>
                    <a:pt x="180431" y="119747"/>
                  </a:cubicBezTo>
                  <a:cubicBezTo>
                    <a:pt x="180762" y="119747"/>
                    <a:pt x="180134" y="120293"/>
                    <a:pt x="180398" y="120392"/>
                  </a:cubicBezTo>
                  <a:cubicBezTo>
                    <a:pt x="182100" y="119186"/>
                    <a:pt x="182794" y="118657"/>
                    <a:pt x="183422" y="118161"/>
                  </a:cubicBezTo>
                  <a:cubicBezTo>
                    <a:pt x="184034" y="117649"/>
                    <a:pt x="184563" y="117186"/>
                    <a:pt x="185786" y="115996"/>
                  </a:cubicBezTo>
                  <a:cubicBezTo>
                    <a:pt x="186645" y="115583"/>
                    <a:pt x="187521" y="115170"/>
                    <a:pt x="188364" y="114740"/>
                  </a:cubicBezTo>
                  <a:lnTo>
                    <a:pt x="188364" y="114740"/>
                  </a:lnTo>
                  <a:cubicBezTo>
                    <a:pt x="188050" y="114872"/>
                    <a:pt x="187835" y="114922"/>
                    <a:pt x="187703" y="114922"/>
                  </a:cubicBezTo>
                  <a:cubicBezTo>
                    <a:pt x="186992" y="114922"/>
                    <a:pt x="188545" y="113319"/>
                    <a:pt x="189884" y="111865"/>
                  </a:cubicBezTo>
                  <a:lnTo>
                    <a:pt x="189884" y="111865"/>
                  </a:lnTo>
                  <a:cubicBezTo>
                    <a:pt x="189768" y="111914"/>
                    <a:pt x="189669" y="111947"/>
                    <a:pt x="189570" y="111980"/>
                  </a:cubicBezTo>
                  <a:cubicBezTo>
                    <a:pt x="189785" y="111815"/>
                    <a:pt x="190000" y="111666"/>
                    <a:pt x="190198" y="111501"/>
                  </a:cubicBezTo>
                  <a:lnTo>
                    <a:pt x="190198" y="111501"/>
                  </a:lnTo>
                  <a:cubicBezTo>
                    <a:pt x="190099" y="111633"/>
                    <a:pt x="190000" y="111749"/>
                    <a:pt x="189884" y="111865"/>
                  </a:cubicBezTo>
                  <a:cubicBezTo>
                    <a:pt x="190016" y="111815"/>
                    <a:pt x="190148" y="111765"/>
                    <a:pt x="190297" y="111716"/>
                  </a:cubicBezTo>
                  <a:lnTo>
                    <a:pt x="190297" y="111716"/>
                  </a:lnTo>
                  <a:cubicBezTo>
                    <a:pt x="189785" y="112559"/>
                    <a:pt x="189322" y="113385"/>
                    <a:pt x="189686" y="113567"/>
                  </a:cubicBezTo>
                  <a:cubicBezTo>
                    <a:pt x="189851" y="113368"/>
                    <a:pt x="190181" y="113054"/>
                    <a:pt x="190578" y="112724"/>
                  </a:cubicBezTo>
                  <a:lnTo>
                    <a:pt x="190578" y="112724"/>
                  </a:lnTo>
                  <a:cubicBezTo>
                    <a:pt x="190462" y="112939"/>
                    <a:pt x="190380" y="113104"/>
                    <a:pt x="190495" y="113104"/>
                  </a:cubicBezTo>
                  <a:cubicBezTo>
                    <a:pt x="190495" y="113104"/>
                    <a:pt x="190495" y="113088"/>
                    <a:pt x="190512" y="113088"/>
                  </a:cubicBezTo>
                  <a:cubicBezTo>
                    <a:pt x="190644" y="113071"/>
                    <a:pt x="190876" y="112740"/>
                    <a:pt x="191272" y="112228"/>
                  </a:cubicBezTo>
                  <a:lnTo>
                    <a:pt x="192363" y="112261"/>
                  </a:lnTo>
                  <a:lnTo>
                    <a:pt x="192363" y="111914"/>
                  </a:lnTo>
                  <a:cubicBezTo>
                    <a:pt x="193057" y="111485"/>
                    <a:pt x="193735" y="111022"/>
                    <a:pt x="194412" y="110559"/>
                  </a:cubicBezTo>
                  <a:cubicBezTo>
                    <a:pt x="195106" y="110113"/>
                    <a:pt x="195767" y="109617"/>
                    <a:pt x="196428" y="109138"/>
                  </a:cubicBezTo>
                  <a:cubicBezTo>
                    <a:pt x="196990" y="108444"/>
                    <a:pt x="197502" y="107733"/>
                    <a:pt x="197998" y="107006"/>
                  </a:cubicBezTo>
                  <a:cubicBezTo>
                    <a:pt x="198246" y="106642"/>
                    <a:pt x="198511" y="106279"/>
                    <a:pt x="198758" y="105899"/>
                  </a:cubicBezTo>
                  <a:cubicBezTo>
                    <a:pt x="199023" y="105519"/>
                    <a:pt x="199287" y="105139"/>
                    <a:pt x="199552" y="104742"/>
                  </a:cubicBezTo>
                  <a:cubicBezTo>
                    <a:pt x="200659" y="103172"/>
                    <a:pt x="201898" y="101404"/>
                    <a:pt x="203617" y="99288"/>
                  </a:cubicBezTo>
                  <a:lnTo>
                    <a:pt x="203617" y="99288"/>
                  </a:lnTo>
                  <a:cubicBezTo>
                    <a:pt x="203088" y="100627"/>
                    <a:pt x="204030" y="100049"/>
                    <a:pt x="204427" y="100511"/>
                  </a:cubicBezTo>
                  <a:cubicBezTo>
                    <a:pt x="202973" y="101189"/>
                    <a:pt x="201766" y="103767"/>
                    <a:pt x="199634" y="105651"/>
                  </a:cubicBezTo>
                  <a:cubicBezTo>
                    <a:pt x="200080" y="105271"/>
                    <a:pt x="200328" y="105139"/>
                    <a:pt x="200444" y="105139"/>
                  </a:cubicBezTo>
                  <a:cubicBezTo>
                    <a:pt x="200576" y="105139"/>
                    <a:pt x="200510" y="105353"/>
                    <a:pt x="200394" y="105535"/>
                  </a:cubicBezTo>
                  <a:lnTo>
                    <a:pt x="201221" y="104527"/>
                  </a:lnTo>
                  <a:lnTo>
                    <a:pt x="202031" y="103503"/>
                  </a:lnTo>
                  <a:lnTo>
                    <a:pt x="202824" y="102478"/>
                  </a:lnTo>
                  <a:lnTo>
                    <a:pt x="203584" y="101437"/>
                  </a:lnTo>
                  <a:cubicBezTo>
                    <a:pt x="203634" y="101503"/>
                    <a:pt x="203683" y="101536"/>
                    <a:pt x="203766" y="101536"/>
                  </a:cubicBezTo>
                  <a:cubicBezTo>
                    <a:pt x="204112" y="101536"/>
                    <a:pt x="204789" y="100761"/>
                    <a:pt x="205630" y="100002"/>
                  </a:cubicBezTo>
                  <a:lnTo>
                    <a:pt x="205630" y="100002"/>
                  </a:lnTo>
                  <a:cubicBezTo>
                    <a:pt x="205613" y="100016"/>
                    <a:pt x="205583" y="100016"/>
                    <a:pt x="205567" y="100016"/>
                  </a:cubicBezTo>
                  <a:cubicBezTo>
                    <a:pt x="204989" y="100016"/>
                    <a:pt x="205484" y="99206"/>
                    <a:pt x="206278" y="98181"/>
                  </a:cubicBezTo>
                  <a:cubicBezTo>
                    <a:pt x="206658" y="97636"/>
                    <a:pt x="207137" y="97024"/>
                    <a:pt x="207583" y="96446"/>
                  </a:cubicBezTo>
                  <a:cubicBezTo>
                    <a:pt x="208013" y="95851"/>
                    <a:pt x="208410" y="95273"/>
                    <a:pt x="208657" y="94826"/>
                  </a:cubicBezTo>
                  <a:cubicBezTo>
                    <a:pt x="208839" y="94876"/>
                    <a:pt x="208905" y="95041"/>
                    <a:pt x="208740" y="95454"/>
                  </a:cubicBezTo>
                  <a:cubicBezTo>
                    <a:pt x="208558" y="95868"/>
                    <a:pt x="208145" y="96512"/>
                    <a:pt x="207302" y="97471"/>
                  </a:cubicBezTo>
                  <a:cubicBezTo>
                    <a:pt x="208492" y="96611"/>
                    <a:pt x="208806" y="95702"/>
                    <a:pt x="209137" y="94810"/>
                  </a:cubicBezTo>
                  <a:cubicBezTo>
                    <a:pt x="209451" y="93917"/>
                    <a:pt x="209699" y="92992"/>
                    <a:pt x="210756" y="92067"/>
                  </a:cubicBezTo>
                  <a:lnTo>
                    <a:pt x="210756" y="92067"/>
                  </a:lnTo>
                  <a:cubicBezTo>
                    <a:pt x="210409" y="92579"/>
                    <a:pt x="210178" y="92810"/>
                    <a:pt x="210161" y="93108"/>
                  </a:cubicBezTo>
                  <a:cubicBezTo>
                    <a:pt x="210310" y="92777"/>
                    <a:pt x="210574" y="92348"/>
                    <a:pt x="210872" y="91918"/>
                  </a:cubicBezTo>
                  <a:cubicBezTo>
                    <a:pt x="211153" y="91472"/>
                    <a:pt x="211467" y="91025"/>
                    <a:pt x="211764" y="90645"/>
                  </a:cubicBezTo>
                  <a:cubicBezTo>
                    <a:pt x="212194" y="90067"/>
                    <a:pt x="212574" y="89637"/>
                    <a:pt x="212690" y="89637"/>
                  </a:cubicBezTo>
                  <a:cubicBezTo>
                    <a:pt x="212723" y="89637"/>
                    <a:pt x="212739" y="89687"/>
                    <a:pt x="212706" y="89803"/>
                  </a:cubicBezTo>
                  <a:lnTo>
                    <a:pt x="212376" y="90315"/>
                  </a:lnTo>
                  <a:lnTo>
                    <a:pt x="212376" y="90315"/>
                  </a:lnTo>
                  <a:cubicBezTo>
                    <a:pt x="213549" y="88613"/>
                    <a:pt x="215235" y="85935"/>
                    <a:pt x="216375" y="83457"/>
                  </a:cubicBezTo>
                  <a:cubicBezTo>
                    <a:pt x="216673" y="82862"/>
                    <a:pt x="216920" y="82250"/>
                    <a:pt x="217152" y="81688"/>
                  </a:cubicBezTo>
                  <a:cubicBezTo>
                    <a:pt x="217367" y="81126"/>
                    <a:pt x="217581" y="80631"/>
                    <a:pt x="217714" y="80168"/>
                  </a:cubicBezTo>
                  <a:cubicBezTo>
                    <a:pt x="217995" y="79259"/>
                    <a:pt x="218127" y="78598"/>
                    <a:pt x="217995" y="78383"/>
                  </a:cubicBezTo>
                  <a:lnTo>
                    <a:pt x="217995" y="78383"/>
                  </a:lnTo>
                  <a:cubicBezTo>
                    <a:pt x="218110" y="78383"/>
                    <a:pt x="218672" y="79276"/>
                    <a:pt x="218705" y="79573"/>
                  </a:cubicBezTo>
                  <a:cubicBezTo>
                    <a:pt x="218854" y="77755"/>
                    <a:pt x="218920" y="75954"/>
                    <a:pt x="218904" y="74153"/>
                  </a:cubicBezTo>
                  <a:cubicBezTo>
                    <a:pt x="219184" y="73442"/>
                    <a:pt x="219432" y="72715"/>
                    <a:pt x="219680" y="71988"/>
                  </a:cubicBezTo>
                  <a:lnTo>
                    <a:pt x="220358" y="71988"/>
                  </a:lnTo>
                  <a:cubicBezTo>
                    <a:pt x="220639" y="72037"/>
                    <a:pt x="220870" y="72153"/>
                    <a:pt x="221002" y="72467"/>
                  </a:cubicBezTo>
                  <a:cubicBezTo>
                    <a:pt x="221135" y="72781"/>
                    <a:pt x="221151" y="73310"/>
                    <a:pt x="220936" y="74169"/>
                  </a:cubicBezTo>
                  <a:cubicBezTo>
                    <a:pt x="221168" y="73706"/>
                    <a:pt x="221399" y="73211"/>
                    <a:pt x="221630" y="72550"/>
                  </a:cubicBezTo>
                  <a:cubicBezTo>
                    <a:pt x="221845" y="71888"/>
                    <a:pt x="222110" y="71079"/>
                    <a:pt x="222258" y="70038"/>
                  </a:cubicBezTo>
                  <a:lnTo>
                    <a:pt x="222258" y="70038"/>
                  </a:lnTo>
                  <a:cubicBezTo>
                    <a:pt x="222077" y="70451"/>
                    <a:pt x="221515" y="70880"/>
                    <a:pt x="221201" y="70880"/>
                  </a:cubicBezTo>
                  <a:cubicBezTo>
                    <a:pt x="221035" y="70880"/>
                    <a:pt x="220953" y="70748"/>
                    <a:pt x="221019" y="70451"/>
                  </a:cubicBezTo>
                  <a:cubicBezTo>
                    <a:pt x="222440" y="68269"/>
                    <a:pt x="221944" y="68881"/>
                    <a:pt x="223266" y="66104"/>
                  </a:cubicBezTo>
                  <a:lnTo>
                    <a:pt x="223266" y="66104"/>
                  </a:lnTo>
                  <a:cubicBezTo>
                    <a:pt x="223184" y="66253"/>
                    <a:pt x="223085" y="66319"/>
                    <a:pt x="223002" y="66319"/>
                  </a:cubicBezTo>
                  <a:cubicBezTo>
                    <a:pt x="222622" y="66319"/>
                    <a:pt x="222225" y="65245"/>
                    <a:pt x="222473" y="64055"/>
                  </a:cubicBezTo>
                  <a:lnTo>
                    <a:pt x="222473" y="64055"/>
                  </a:lnTo>
                  <a:cubicBezTo>
                    <a:pt x="222572" y="64320"/>
                    <a:pt x="223465" y="64171"/>
                    <a:pt x="223547" y="64667"/>
                  </a:cubicBezTo>
                  <a:cubicBezTo>
                    <a:pt x="223498" y="64006"/>
                    <a:pt x="223481" y="63345"/>
                    <a:pt x="223399" y="62684"/>
                  </a:cubicBezTo>
                  <a:lnTo>
                    <a:pt x="223200" y="60816"/>
                  </a:lnTo>
                  <a:lnTo>
                    <a:pt x="223200" y="60816"/>
                  </a:lnTo>
                  <a:cubicBezTo>
                    <a:pt x="223233" y="61031"/>
                    <a:pt x="223333" y="61114"/>
                    <a:pt x="223465" y="61114"/>
                  </a:cubicBezTo>
                  <a:cubicBezTo>
                    <a:pt x="223762" y="61114"/>
                    <a:pt x="224208" y="60634"/>
                    <a:pt x="224473" y="60089"/>
                  </a:cubicBezTo>
                  <a:lnTo>
                    <a:pt x="224473" y="60089"/>
                  </a:lnTo>
                  <a:cubicBezTo>
                    <a:pt x="224456" y="60106"/>
                    <a:pt x="224440" y="60106"/>
                    <a:pt x="224440" y="60106"/>
                  </a:cubicBezTo>
                  <a:cubicBezTo>
                    <a:pt x="224357" y="60106"/>
                    <a:pt x="224456" y="59312"/>
                    <a:pt x="224572" y="58354"/>
                  </a:cubicBezTo>
                  <a:cubicBezTo>
                    <a:pt x="224704" y="57296"/>
                    <a:pt x="224787" y="56057"/>
                    <a:pt x="224787" y="55511"/>
                  </a:cubicBezTo>
                  <a:lnTo>
                    <a:pt x="224787" y="55511"/>
                  </a:lnTo>
                  <a:lnTo>
                    <a:pt x="224423" y="57197"/>
                  </a:lnTo>
                  <a:cubicBezTo>
                    <a:pt x="224688" y="54933"/>
                    <a:pt x="224274" y="53793"/>
                    <a:pt x="223911" y="52685"/>
                  </a:cubicBezTo>
                  <a:cubicBezTo>
                    <a:pt x="223481" y="51562"/>
                    <a:pt x="223118" y="50487"/>
                    <a:pt x="222969" y="48289"/>
                  </a:cubicBezTo>
                  <a:lnTo>
                    <a:pt x="222969" y="48289"/>
                  </a:lnTo>
                  <a:cubicBezTo>
                    <a:pt x="223085" y="48521"/>
                    <a:pt x="223415" y="48818"/>
                    <a:pt x="223729" y="48818"/>
                  </a:cubicBezTo>
                  <a:cubicBezTo>
                    <a:pt x="224076" y="48818"/>
                    <a:pt x="224407" y="48455"/>
                    <a:pt x="224390" y="47232"/>
                  </a:cubicBezTo>
                  <a:cubicBezTo>
                    <a:pt x="224208" y="46984"/>
                    <a:pt x="223944" y="46587"/>
                    <a:pt x="223597" y="46075"/>
                  </a:cubicBezTo>
                  <a:cubicBezTo>
                    <a:pt x="223266" y="45563"/>
                    <a:pt x="222870" y="44951"/>
                    <a:pt x="222407" y="44241"/>
                  </a:cubicBezTo>
                  <a:cubicBezTo>
                    <a:pt x="222357" y="44141"/>
                    <a:pt x="222291" y="44042"/>
                    <a:pt x="222225" y="43943"/>
                  </a:cubicBezTo>
                  <a:cubicBezTo>
                    <a:pt x="222143" y="43447"/>
                    <a:pt x="222077" y="42935"/>
                    <a:pt x="221977" y="42423"/>
                  </a:cubicBezTo>
                  <a:cubicBezTo>
                    <a:pt x="221779" y="41365"/>
                    <a:pt x="221531" y="40241"/>
                    <a:pt x="221250" y="39085"/>
                  </a:cubicBezTo>
                  <a:lnTo>
                    <a:pt x="221250" y="39085"/>
                  </a:lnTo>
                  <a:cubicBezTo>
                    <a:pt x="221399" y="39332"/>
                    <a:pt x="221564" y="39597"/>
                    <a:pt x="221713" y="39845"/>
                  </a:cubicBezTo>
                  <a:cubicBezTo>
                    <a:pt x="222225" y="40721"/>
                    <a:pt x="222738" y="41613"/>
                    <a:pt x="223167" y="42505"/>
                  </a:cubicBezTo>
                  <a:cubicBezTo>
                    <a:pt x="223580" y="43381"/>
                    <a:pt x="223977" y="44224"/>
                    <a:pt x="224241" y="44935"/>
                  </a:cubicBezTo>
                  <a:cubicBezTo>
                    <a:pt x="224225" y="43200"/>
                    <a:pt x="224539" y="44406"/>
                    <a:pt x="224093" y="41861"/>
                  </a:cubicBezTo>
                  <a:cubicBezTo>
                    <a:pt x="224109" y="41696"/>
                    <a:pt x="224142" y="41630"/>
                    <a:pt x="224175" y="41630"/>
                  </a:cubicBezTo>
                  <a:cubicBezTo>
                    <a:pt x="224258" y="41630"/>
                    <a:pt x="224390" y="41894"/>
                    <a:pt x="224489" y="42258"/>
                  </a:cubicBezTo>
                  <a:cubicBezTo>
                    <a:pt x="224671" y="42803"/>
                    <a:pt x="224836" y="43563"/>
                    <a:pt x="224902" y="43943"/>
                  </a:cubicBezTo>
                  <a:cubicBezTo>
                    <a:pt x="224655" y="41927"/>
                    <a:pt x="224308" y="39944"/>
                    <a:pt x="223894" y="37977"/>
                  </a:cubicBezTo>
                  <a:cubicBezTo>
                    <a:pt x="223861" y="37994"/>
                    <a:pt x="223845" y="38010"/>
                    <a:pt x="223812" y="38010"/>
                  </a:cubicBezTo>
                  <a:cubicBezTo>
                    <a:pt x="223531" y="38010"/>
                    <a:pt x="223151" y="37019"/>
                    <a:pt x="222738" y="36044"/>
                  </a:cubicBezTo>
                  <a:cubicBezTo>
                    <a:pt x="222324" y="35069"/>
                    <a:pt x="221895" y="34094"/>
                    <a:pt x="221663" y="34094"/>
                  </a:cubicBezTo>
                  <a:cubicBezTo>
                    <a:pt x="221630" y="34094"/>
                    <a:pt x="221614" y="34094"/>
                    <a:pt x="221597" y="34110"/>
                  </a:cubicBezTo>
                  <a:cubicBezTo>
                    <a:pt x="222440" y="36093"/>
                    <a:pt x="223200" y="38126"/>
                    <a:pt x="223878" y="40192"/>
                  </a:cubicBezTo>
                  <a:cubicBezTo>
                    <a:pt x="223861" y="40208"/>
                    <a:pt x="223828" y="40225"/>
                    <a:pt x="223795" y="40225"/>
                  </a:cubicBezTo>
                  <a:cubicBezTo>
                    <a:pt x="223481" y="40225"/>
                    <a:pt x="222886" y="39432"/>
                    <a:pt x="222258" y="38209"/>
                  </a:cubicBezTo>
                  <a:cubicBezTo>
                    <a:pt x="221548" y="36854"/>
                    <a:pt x="220754" y="34986"/>
                    <a:pt x="220176" y="33003"/>
                  </a:cubicBezTo>
                  <a:cubicBezTo>
                    <a:pt x="220143" y="32722"/>
                    <a:pt x="220226" y="32606"/>
                    <a:pt x="220374" y="32606"/>
                  </a:cubicBezTo>
                  <a:cubicBezTo>
                    <a:pt x="220556" y="32606"/>
                    <a:pt x="220821" y="32788"/>
                    <a:pt x="221068" y="32953"/>
                  </a:cubicBezTo>
                  <a:cubicBezTo>
                    <a:pt x="221316" y="33119"/>
                    <a:pt x="221548" y="33300"/>
                    <a:pt x="221647" y="33300"/>
                  </a:cubicBezTo>
                  <a:cubicBezTo>
                    <a:pt x="221647" y="33300"/>
                    <a:pt x="221663" y="33300"/>
                    <a:pt x="221663" y="33284"/>
                  </a:cubicBezTo>
                  <a:cubicBezTo>
                    <a:pt x="221482" y="33053"/>
                    <a:pt x="221085" y="32144"/>
                    <a:pt x="220721" y="31235"/>
                  </a:cubicBezTo>
                  <a:cubicBezTo>
                    <a:pt x="220341" y="30326"/>
                    <a:pt x="220011" y="29433"/>
                    <a:pt x="220011" y="29235"/>
                  </a:cubicBezTo>
                  <a:lnTo>
                    <a:pt x="220011" y="29235"/>
                  </a:lnTo>
                  <a:cubicBezTo>
                    <a:pt x="220341" y="29747"/>
                    <a:pt x="220622" y="30276"/>
                    <a:pt x="220936" y="30805"/>
                  </a:cubicBezTo>
                  <a:cubicBezTo>
                    <a:pt x="220391" y="28508"/>
                    <a:pt x="218854" y="27500"/>
                    <a:pt x="218325" y="24707"/>
                  </a:cubicBezTo>
                  <a:cubicBezTo>
                    <a:pt x="217995" y="23798"/>
                    <a:pt x="217895" y="21716"/>
                    <a:pt x="217466" y="21716"/>
                  </a:cubicBezTo>
                  <a:cubicBezTo>
                    <a:pt x="217482" y="22773"/>
                    <a:pt x="216772" y="23600"/>
                    <a:pt x="216028" y="23947"/>
                  </a:cubicBezTo>
                  <a:cubicBezTo>
                    <a:pt x="215582" y="22972"/>
                    <a:pt x="215103" y="21997"/>
                    <a:pt x="214623" y="21022"/>
                  </a:cubicBezTo>
                  <a:lnTo>
                    <a:pt x="214623" y="21022"/>
                  </a:lnTo>
                  <a:lnTo>
                    <a:pt x="214904" y="21038"/>
                  </a:lnTo>
                  <a:lnTo>
                    <a:pt x="214623" y="20476"/>
                  </a:lnTo>
                  <a:lnTo>
                    <a:pt x="214408" y="20609"/>
                  </a:lnTo>
                  <a:cubicBezTo>
                    <a:pt x="213913" y="19634"/>
                    <a:pt x="213384" y="18659"/>
                    <a:pt x="212839" y="17700"/>
                  </a:cubicBezTo>
                  <a:cubicBezTo>
                    <a:pt x="212872" y="17634"/>
                    <a:pt x="212921" y="17601"/>
                    <a:pt x="213004" y="17601"/>
                  </a:cubicBezTo>
                  <a:cubicBezTo>
                    <a:pt x="213202" y="17601"/>
                    <a:pt x="213533" y="17799"/>
                    <a:pt x="213863" y="18014"/>
                  </a:cubicBezTo>
                  <a:cubicBezTo>
                    <a:pt x="214227" y="18245"/>
                    <a:pt x="214574" y="18510"/>
                    <a:pt x="214789" y="18510"/>
                  </a:cubicBezTo>
                  <a:cubicBezTo>
                    <a:pt x="214904" y="18510"/>
                    <a:pt x="214970" y="18394"/>
                    <a:pt x="214937" y="18113"/>
                  </a:cubicBezTo>
                  <a:lnTo>
                    <a:pt x="214921" y="18113"/>
                  </a:lnTo>
                  <a:cubicBezTo>
                    <a:pt x="214739" y="18113"/>
                    <a:pt x="214128" y="17469"/>
                    <a:pt x="213896" y="17204"/>
                  </a:cubicBezTo>
                  <a:cubicBezTo>
                    <a:pt x="213500" y="16246"/>
                    <a:pt x="214590" y="17287"/>
                    <a:pt x="213367" y="15419"/>
                  </a:cubicBezTo>
                  <a:cubicBezTo>
                    <a:pt x="213119" y="15419"/>
                    <a:pt x="212756" y="14940"/>
                    <a:pt x="212425" y="14477"/>
                  </a:cubicBezTo>
                  <a:cubicBezTo>
                    <a:pt x="212111" y="13998"/>
                    <a:pt x="211847" y="13519"/>
                    <a:pt x="211830" y="13519"/>
                  </a:cubicBezTo>
                  <a:lnTo>
                    <a:pt x="211830" y="13519"/>
                  </a:lnTo>
                  <a:cubicBezTo>
                    <a:pt x="211797" y="13519"/>
                    <a:pt x="211946" y="13866"/>
                    <a:pt x="212359" y="14808"/>
                  </a:cubicBezTo>
                  <a:cubicBezTo>
                    <a:pt x="211698" y="13949"/>
                    <a:pt x="211401" y="13469"/>
                    <a:pt x="211087" y="12924"/>
                  </a:cubicBezTo>
                  <a:cubicBezTo>
                    <a:pt x="210938" y="12643"/>
                    <a:pt x="210773" y="12362"/>
                    <a:pt x="210541" y="12032"/>
                  </a:cubicBezTo>
                  <a:cubicBezTo>
                    <a:pt x="210327" y="11685"/>
                    <a:pt x="210062" y="11271"/>
                    <a:pt x="209649" y="10776"/>
                  </a:cubicBezTo>
                  <a:lnTo>
                    <a:pt x="209649" y="10776"/>
                  </a:lnTo>
                  <a:cubicBezTo>
                    <a:pt x="209682" y="10941"/>
                    <a:pt x="209616" y="11024"/>
                    <a:pt x="209484" y="11024"/>
                  </a:cubicBezTo>
                  <a:cubicBezTo>
                    <a:pt x="209252" y="11024"/>
                    <a:pt x="208806" y="10792"/>
                    <a:pt x="208277" y="10462"/>
                  </a:cubicBezTo>
                  <a:cubicBezTo>
                    <a:pt x="207996" y="10296"/>
                    <a:pt x="207699" y="10098"/>
                    <a:pt x="207401" y="9900"/>
                  </a:cubicBezTo>
                  <a:cubicBezTo>
                    <a:pt x="206790" y="9189"/>
                    <a:pt x="206179" y="8528"/>
                    <a:pt x="205551" y="7900"/>
                  </a:cubicBezTo>
                  <a:cubicBezTo>
                    <a:pt x="205518" y="7834"/>
                    <a:pt x="205501" y="7785"/>
                    <a:pt x="205484" y="7751"/>
                  </a:cubicBezTo>
                  <a:cubicBezTo>
                    <a:pt x="203964" y="6198"/>
                    <a:pt x="202692" y="5091"/>
                    <a:pt x="201353" y="4099"/>
                  </a:cubicBezTo>
                  <a:cubicBezTo>
                    <a:pt x="200031" y="3124"/>
                    <a:pt x="198610" y="2281"/>
                    <a:pt x="196627" y="1620"/>
                  </a:cubicBezTo>
                  <a:cubicBezTo>
                    <a:pt x="196313" y="1372"/>
                    <a:pt x="194363" y="695"/>
                    <a:pt x="195255" y="629"/>
                  </a:cubicBezTo>
                  <a:lnTo>
                    <a:pt x="195139" y="629"/>
                  </a:lnTo>
                  <a:cubicBezTo>
                    <a:pt x="194858" y="629"/>
                    <a:pt x="194594" y="678"/>
                    <a:pt x="194247" y="678"/>
                  </a:cubicBezTo>
                  <a:cubicBezTo>
                    <a:pt x="194131" y="695"/>
                    <a:pt x="193999" y="695"/>
                    <a:pt x="193850" y="695"/>
                  </a:cubicBezTo>
                  <a:lnTo>
                    <a:pt x="193602" y="695"/>
                  </a:lnTo>
                  <a:cubicBezTo>
                    <a:pt x="193470" y="695"/>
                    <a:pt x="193354" y="678"/>
                    <a:pt x="193206" y="678"/>
                  </a:cubicBezTo>
                  <a:lnTo>
                    <a:pt x="192760" y="678"/>
                  </a:lnTo>
                  <a:cubicBezTo>
                    <a:pt x="191504" y="364"/>
                    <a:pt x="192214" y="364"/>
                    <a:pt x="193040" y="348"/>
                  </a:cubicBezTo>
                  <a:cubicBezTo>
                    <a:pt x="193321" y="348"/>
                    <a:pt x="193619" y="364"/>
                    <a:pt x="193834" y="364"/>
                  </a:cubicBezTo>
                  <a:cubicBezTo>
                    <a:pt x="194247" y="364"/>
                    <a:pt x="194429" y="315"/>
                    <a:pt x="193801" y="1"/>
                  </a:cubicBezTo>
                  <a:close/>
                </a:path>
              </a:pathLst>
            </a:custGeom>
            <a:solidFill>
              <a:schemeClr val="accent6">
                <a:lumMod val="60000"/>
                <a:lumOff val="40000"/>
                <a:alpha val="5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Cambria" panose="02040503050406030204" pitchFamily="18" charset="0"/>
                <a:ea typeface="Cambria" panose="02040503050406030204" pitchFamily="18" charset="0"/>
              </a:endParaRPr>
            </a:p>
          </p:txBody>
        </p:sp>
        <p:sp>
          <p:nvSpPr>
            <p:cNvPr id="19" name="TextBox 18"/>
            <p:cNvSpPr txBox="1"/>
            <p:nvPr/>
          </p:nvSpPr>
          <p:spPr>
            <a:xfrm>
              <a:off x="6916691" y="5142970"/>
              <a:ext cx="2678137" cy="707886"/>
            </a:xfrm>
            <a:prstGeom prst="rect">
              <a:avLst/>
            </a:prstGeom>
            <a:noFill/>
          </p:spPr>
          <p:txBody>
            <a:bodyPr wrap="square" rtlCol="0" anchor="ctr">
              <a:spAutoFit/>
            </a:bodyPr>
            <a:lstStyle/>
            <a:p>
              <a:pPr lvl="0" algn="ctr"/>
              <a:r>
                <a:rPr lang="id-ID" sz="2000" b="1" dirty="0" smtClean="0">
                  <a:latin typeface="Cambria" panose="02040503050406030204" pitchFamily="18" charset="0"/>
                  <a:ea typeface="Cambria" panose="02040503050406030204" pitchFamily="18" charset="0"/>
                </a:rPr>
                <a:t>WAN (</a:t>
              </a:r>
              <a:r>
                <a:rPr lang="id-ID" sz="2000" b="1" i="1" dirty="0" smtClean="0">
                  <a:latin typeface="Cambria" panose="02040503050406030204" pitchFamily="18" charset="0"/>
                  <a:ea typeface="Cambria" panose="02040503050406030204" pitchFamily="18" charset="0"/>
                </a:rPr>
                <a:t>Wide Area Network</a:t>
              </a:r>
              <a:r>
                <a:rPr lang="id-ID" sz="2000" b="1" dirty="0" smtClean="0">
                  <a:latin typeface="Cambria" panose="02040503050406030204" pitchFamily="18" charset="0"/>
                  <a:ea typeface="Cambria" panose="02040503050406030204" pitchFamily="18" charset="0"/>
                </a:rPr>
                <a:t>)</a:t>
              </a:r>
              <a:r>
                <a:rPr lang="en-US" sz="2000" b="1" dirty="0" smtClean="0">
                  <a:latin typeface="Cambria" panose="02040503050406030204" pitchFamily="18" charset="0"/>
                  <a:ea typeface="Cambria" panose="02040503050406030204" pitchFamily="18" charset="0"/>
                </a:rPr>
                <a:t>  </a:t>
              </a:r>
              <a:endParaRPr lang="en-US" sz="2000" b="1" dirty="0">
                <a:latin typeface="Cambria" panose="02040503050406030204" pitchFamily="18" charset="0"/>
                <a:ea typeface="Cambria" panose="02040503050406030204" pitchFamily="18" charset="0"/>
              </a:endParaRPr>
            </a:p>
          </p:txBody>
        </p:sp>
      </p:grpSp>
    </p:spTree>
    <p:extLst>
      <p:ext uri="{BB962C8B-B14F-4D97-AF65-F5344CB8AC3E}">
        <p14:creationId xmlns:p14="http://schemas.microsoft.com/office/powerpoint/2010/main" val="51202307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2"/>
          <p:cNvSpPr txBox="1">
            <a:spLocks/>
          </p:cNvSpPr>
          <p:nvPr/>
        </p:nvSpPr>
        <p:spPr>
          <a:xfrm>
            <a:off x="892610" y="2371104"/>
            <a:ext cx="3426155" cy="3485680"/>
          </a:xfrm>
          <a:prstGeom prst="rect">
            <a:avLst/>
          </a:prstGeom>
        </p:spPr>
        <p:txBody>
          <a:bodyPr vert="horz" lIns="121920" tIns="60960" rIns="121920" bIns="60960" rtlCol="0"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en-US" sz="2000" dirty="0">
                <a:latin typeface="Cambria" panose="02040503050406030204" pitchFamily="18" charset="0"/>
                <a:ea typeface="Cambria" panose="02040503050406030204" pitchFamily="18" charset="0"/>
              </a:rPr>
              <a:t>P</a:t>
            </a:r>
            <a:r>
              <a:rPr lang="id-ID" sz="2000" dirty="0">
                <a:latin typeface="Cambria" panose="02040503050406030204" pitchFamily="18" charset="0"/>
                <a:ea typeface="Cambria" panose="02040503050406030204" pitchFamily="18" charset="0"/>
              </a:rPr>
              <a:t>AN merupakan jaringan dengan daya jangkau area yang terbatas, biasanya terhubung melalui gelombang radio dengan jarak maksimal 10 m. Contoh penerapan tekonologi PAN adalah pada </a:t>
            </a:r>
            <a:r>
              <a:rPr lang="id-ID" sz="2000" i="1" dirty="0">
                <a:latin typeface="Cambria" panose="02040503050406030204" pitchFamily="18" charset="0"/>
                <a:ea typeface="Cambria" panose="02040503050406030204" pitchFamily="18" charset="0"/>
              </a:rPr>
              <a:t>mouse wireless </a:t>
            </a:r>
            <a:r>
              <a:rPr lang="id-ID" sz="2000" dirty="0">
                <a:latin typeface="Cambria" panose="02040503050406030204" pitchFamily="18" charset="0"/>
                <a:ea typeface="Cambria" panose="02040503050406030204" pitchFamily="18" charset="0"/>
              </a:rPr>
              <a:t>yang menggunakan jaringan </a:t>
            </a:r>
            <a:r>
              <a:rPr lang="id-ID" sz="2000" i="1" dirty="0">
                <a:latin typeface="Cambria" panose="02040503050406030204" pitchFamily="18" charset="0"/>
                <a:ea typeface="Cambria" panose="02040503050406030204" pitchFamily="18" charset="0"/>
              </a:rPr>
              <a:t>bluetooth </a:t>
            </a:r>
            <a:r>
              <a:rPr lang="id-ID" sz="2000" dirty="0">
                <a:latin typeface="Cambria" panose="02040503050406030204" pitchFamily="18" charset="0"/>
                <a:ea typeface="Cambria" panose="02040503050406030204" pitchFamily="18" charset="0"/>
              </a:rPr>
              <a:t>sebagai perantara input ke komputer.</a:t>
            </a:r>
          </a:p>
        </p:txBody>
      </p:sp>
      <p:sp>
        <p:nvSpPr>
          <p:cNvPr id="8" name="Content Placeholder 2"/>
          <p:cNvSpPr txBox="1">
            <a:spLocks/>
          </p:cNvSpPr>
          <p:nvPr/>
        </p:nvSpPr>
        <p:spPr>
          <a:xfrm>
            <a:off x="7371117" y="5353022"/>
            <a:ext cx="2128484" cy="576064"/>
          </a:xfrm>
          <a:prstGeom prst="rect">
            <a:avLst/>
          </a:prstGeom>
        </p:spPr>
        <p:txBody>
          <a:bodyPr vert="horz" lIns="121920" tIns="60960" rIns="121920" bIns="60960" rtlCol="0"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id-ID" sz="2000" dirty="0" smtClean="0">
                <a:latin typeface="Cambria" panose="02040503050406030204" pitchFamily="18" charset="0"/>
                <a:ea typeface="Cambria" panose="02040503050406030204" pitchFamily="18" charset="0"/>
              </a:rPr>
              <a:t>Konsep </a:t>
            </a:r>
            <a:r>
              <a:rPr lang="id-ID" sz="2000" dirty="0">
                <a:latin typeface="Cambria" panose="02040503050406030204" pitchFamily="18" charset="0"/>
                <a:ea typeface="Cambria" panose="02040503050406030204" pitchFamily="18" charset="0"/>
              </a:rPr>
              <a:t>PAN.</a:t>
            </a:r>
          </a:p>
        </p:txBody>
      </p:sp>
      <p:sp>
        <p:nvSpPr>
          <p:cNvPr id="5" name="Google Shape;5478;p45">
            <a:extLst>
              <a:ext uri="{FF2B5EF4-FFF2-40B4-BE49-F238E27FC236}">
                <a16:creationId xmlns:a16="http://schemas.microsoft.com/office/drawing/2014/main" id="{9F227F76-3F95-B831-2A5A-72030BB4DA6E}"/>
              </a:ext>
            </a:extLst>
          </p:cNvPr>
          <p:cNvSpPr/>
          <p:nvPr/>
        </p:nvSpPr>
        <p:spPr>
          <a:xfrm>
            <a:off x="892610" y="886005"/>
            <a:ext cx="3426155" cy="1269369"/>
          </a:xfrm>
          <a:custGeom>
            <a:avLst/>
            <a:gdLst/>
            <a:ahLst/>
            <a:cxnLst/>
            <a:rect l="l" t="t" r="r" b="b"/>
            <a:pathLst>
              <a:path w="224903" h="127680" extrusionOk="0">
                <a:moveTo>
                  <a:pt x="205633" y="99999"/>
                </a:moveTo>
                <a:cubicBezTo>
                  <a:pt x="205632" y="100000"/>
                  <a:pt x="205631" y="100001"/>
                  <a:pt x="205630" y="100002"/>
                </a:cubicBezTo>
                <a:lnTo>
                  <a:pt x="205630" y="100002"/>
                </a:lnTo>
                <a:cubicBezTo>
                  <a:pt x="205631" y="100001"/>
                  <a:pt x="205632" y="100000"/>
                  <a:pt x="205633" y="99999"/>
                </a:cubicBezTo>
                <a:close/>
                <a:moveTo>
                  <a:pt x="194445" y="109419"/>
                </a:moveTo>
                <a:cubicBezTo>
                  <a:pt x="194164" y="109848"/>
                  <a:pt x="193503" y="110278"/>
                  <a:pt x="192710" y="110691"/>
                </a:cubicBezTo>
                <a:cubicBezTo>
                  <a:pt x="193189" y="110262"/>
                  <a:pt x="193751" y="109832"/>
                  <a:pt x="194445" y="109419"/>
                </a:cubicBezTo>
                <a:close/>
                <a:moveTo>
                  <a:pt x="192032" y="110113"/>
                </a:moveTo>
                <a:lnTo>
                  <a:pt x="192032" y="110113"/>
                </a:lnTo>
                <a:cubicBezTo>
                  <a:pt x="192148" y="110245"/>
                  <a:pt x="191900" y="110708"/>
                  <a:pt x="191570" y="111220"/>
                </a:cubicBezTo>
                <a:cubicBezTo>
                  <a:pt x="191140" y="111385"/>
                  <a:pt x="190710" y="111567"/>
                  <a:pt x="190297" y="111716"/>
                </a:cubicBezTo>
                <a:cubicBezTo>
                  <a:pt x="190396" y="111551"/>
                  <a:pt x="190495" y="111385"/>
                  <a:pt x="190578" y="111220"/>
                </a:cubicBezTo>
                <a:cubicBezTo>
                  <a:pt x="191074" y="110857"/>
                  <a:pt x="191553" y="110493"/>
                  <a:pt x="192032" y="110113"/>
                </a:cubicBezTo>
                <a:close/>
                <a:moveTo>
                  <a:pt x="74235" y="113815"/>
                </a:moveTo>
                <a:lnTo>
                  <a:pt x="74235" y="113815"/>
                </a:lnTo>
                <a:cubicBezTo>
                  <a:pt x="74362" y="113826"/>
                  <a:pt x="74480" y="113830"/>
                  <a:pt x="74590" y="113831"/>
                </a:cubicBezTo>
                <a:lnTo>
                  <a:pt x="74590" y="113831"/>
                </a:lnTo>
                <a:lnTo>
                  <a:pt x="74235" y="113815"/>
                </a:lnTo>
                <a:close/>
                <a:moveTo>
                  <a:pt x="143264" y="125449"/>
                </a:moveTo>
                <a:cubicBezTo>
                  <a:pt x="143760" y="125449"/>
                  <a:pt x="144272" y="125680"/>
                  <a:pt x="145049" y="125879"/>
                </a:cubicBezTo>
                <a:cubicBezTo>
                  <a:pt x="144768" y="125879"/>
                  <a:pt x="144405" y="125895"/>
                  <a:pt x="144025" y="125895"/>
                </a:cubicBezTo>
                <a:cubicBezTo>
                  <a:pt x="143413" y="125895"/>
                  <a:pt x="142769" y="125846"/>
                  <a:pt x="142488" y="125631"/>
                </a:cubicBezTo>
                <a:cubicBezTo>
                  <a:pt x="142769" y="125498"/>
                  <a:pt x="143016" y="125449"/>
                  <a:pt x="143264" y="125449"/>
                </a:cubicBezTo>
                <a:close/>
                <a:moveTo>
                  <a:pt x="193801" y="1"/>
                </a:moveTo>
                <a:cubicBezTo>
                  <a:pt x="193751" y="100"/>
                  <a:pt x="193503" y="116"/>
                  <a:pt x="193140" y="166"/>
                </a:cubicBezTo>
                <a:cubicBezTo>
                  <a:pt x="192776" y="232"/>
                  <a:pt x="192280" y="282"/>
                  <a:pt x="191751" y="315"/>
                </a:cubicBezTo>
                <a:cubicBezTo>
                  <a:pt x="190694" y="447"/>
                  <a:pt x="189454" y="662"/>
                  <a:pt x="188578" y="943"/>
                </a:cubicBezTo>
                <a:cubicBezTo>
                  <a:pt x="188694" y="1042"/>
                  <a:pt x="188909" y="1075"/>
                  <a:pt x="189190" y="1075"/>
                </a:cubicBezTo>
                <a:cubicBezTo>
                  <a:pt x="189289" y="1075"/>
                  <a:pt x="189405" y="1075"/>
                  <a:pt x="189520" y="1058"/>
                </a:cubicBezTo>
                <a:cubicBezTo>
                  <a:pt x="189967" y="1025"/>
                  <a:pt x="190529" y="992"/>
                  <a:pt x="191123" y="910"/>
                </a:cubicBezTo>
                <a:cubicBezTo>
                  <a:pt x="191421" y="860"/>
                  <a:pt x="191735" y="844"/>
                  <a:pt x="192049" y="827"/>
                </a:cubicBezTo>
                <a:cubicBezTo>
                  <a:pt x="192363" y="794"/>
                  <a:pt x="192677" y="778"/>
                  <a:pt x="192991" y="761"/>
                </a:cubicBezTo>
                <a:cubicBezTo>
                  <a:pt x="193189" y="744"/>
                  <a:pt x="193387" y="744"/>
                  <a:pt x="193586" y="744"/>
                </a:cubicBezTo>
                <a:lnTo>
                  <a:pt x="194660" y="744"/>
                </a:lnTo>
                <a:cubicBezTo>
                  <a:pt x="194627" y="943"/>
                  <a:pt x="194396" y="1125"/>
                  <a:pt x="194015" y="1273"/>
                </a:cubicBezTo>
                <a:cubicBezTo>
                  <a:pt x="193883" y="1323"/>
                  <a:pt x="193718" y="1372"/>
                  <a:pt x="193536" y="1422"/>
                </a:cubicBezTo>
                <a:cubicBezTo>
                  <a:pt x="192991" y="1372"/>
                  <a:pt x="192462" y="1339"/>
                  <a:pt x="191917" y="1339"/>
                </a:cubicBezTo>
                <a:cubicBezTo>
                  <a:pt x="188264" y="1339"/>
                  <a:pt x="184678" y="2529"/>
                  <a:pt x="181142" y="4000"/>
                </a:cubicBezTo>
                <a:cubicBezTo>
                  <a:pt x="178448" y="4843"/>
                  <a:pt x="171805" y="8363"/>
                  <a:pt x="167508" y="9107"/>
                </a:cubicBezTo>
                <a:cubicBezTo>
                  <a:pt x="166963" y="9404"/>
                  <a:pt x="166120" y="9801"/>
                  <a:pt x="165938" y="9999"/>
                </a:cubicBezTo>
                <a:cubicBezTo>
                  <a:pt x="160699" y="11519"/>
                  <a:pt x="155295" y="12610"/>
                  <a:pt x="149825" y="13469"/>
                </a:cubicBezTo>
                <a:cubicBezTo>
                  <a:pt x="149875" y="13387"/>
                  <a:pt x="149858" y="13321"/>
                  <a:pt x="149776" y="13255"/>
                </a:cubicBezTo>
                <a:lnTo>
                  <a:pt x="147710" y="13800"/>
                </a:lnTo>
                <a:cubicBezTo>
                  <a:pt x="147627" y="13800"/>
                  <a:pt x="147545" y="13816"/>
                  <a:pt x="147462" y="13833"/>
                </a:cubicBezTo>
                <a:cubicBezTo>
                  <a:pt x="147528" y="13717"/>
                  <a:pt x="148173" y="13453"/>
                  <a:pt x="147578" y="13453"/>
                </a:cubicBezTo>
                <a:lnTo>
                  <a:pt x="147561" y="13453"/>
                </a:lnTo>
                <a:cubicBezTo>
                  <a:pt x="147528" y="13602"/>
                  <a:pt x="147231" y="13767"/>
                  <a:pt x="146768" y="13932"/>
                </a:cubicBezTo>
                <a:cubicBezTo>
                  <a:pt x="145611" y="14097"/>
                  <a:pt x="144454" y="14263"/>
                  <a:pt x="143297" y="14411"/>
                </a:cubicBezTo>
                <a:cubicBezTo>
                  <a:pt x="143248" y="14411"/>
                  <a:pt x="143182" y="14411"/>
                  <a:pt x="143116" y="14395"/>
                </a:cubicBezTo>
                <a:cubicBezTo>
                  <a:pt x="143066" y="14411"/>
                  <a:pt x="143016" y="14428"/>
                  <a:pt x="142967" y="14444"/>
                </a:cubicBezTo>
                <a:cubicBezTo>
                  <a:pt x="142025" y="14577"/>
                  <a:pt x="141083" y="14692"/>
                  <a:pt x="140141" y="14808"/>
                </a:cubicBezTo>
                <a:lnTo>
                  <a:pt x="140042" y="14808"/>
                </a:lnTo>
                <a:cubicBezTo>
                  <a:pt x="139959" y="14808"/>
                  <a:pt x="139843" y="14808"/>
                  <a:pt x="139711" y="14825"/>
                </a:cubicBezTo>
                <a:cubicBezTo>
                  <a:pt x="139496" y="14891"/>
                  <a:pt x="139232" y="14907"/>
                  <a:pt x="139001" y="14957"/>
                </a:cubicBezTo>
                <a:cubicBezTo>
                  <a:pt x="133349" y="15651"/>
                  <a:pt x="127713" y="16262"/>
                  <a:pt x="122210" y="17072"/>
                </a:cubicBezTo>
                <a:cubicBezTo>
                  <a:pt x="103817" y="19749"/>
                  <a:pt x="85407" y="22426"/>
                  <a:pt x="67014" y="25104"/>
                </a:cubicBezTo>
                <a:cubicBezTo>
                  <a:pt x="65328" y="25352"/>
                  <a:pt x="63659" y="25599"/>
                  <a:pt x="61973" y="25864"/>
                </a:cubicBezTo>
                <a:cubicBezTo>
                  <a:pt x="60998" y="25616"/>
                  <a:pt x="59957" y="25368"/>
                  <a:pt x="60040" y="24938"/>
                </a:cubicBezTo>
                <a:lnTo>
                  <a:pt x="60040" y="24938"/>
                </a:lnTo>
                <a:cubicBezTo>
                  <a:pt x="57776" y="26112"/>
                  <a:pt x="53429" y="24790"/>
                  <a:pt x="49711" y="26723"/>
                </a:cubicBezTo>
                <a:cubicBezTo>
                  <a:pt x="48802" y="26723"/>
                  <a:pt x="50389" y="26294"/>
                  <a:pt x="49876" y="26178"/>
                </a:cubicBezTo>
                <a:lnTo>
                  <a:pt x="49876" y="26178"/>
                </a:lnTo>
                <a:cubicBezTo>
                  <a:pt x="48967" y="26756"/>
                  <a:pt x="47777" y="27103"/>
                  <a:pt x="45497" y="27434"/>
                </a:cubicBezTo>
                <a:lnTo>
                  <a:pt x="45728" y="27269"/>
                </a:lnTo>
                <a:lnTo>
                  <a:pt x="45728" y="27269"/>
                </a:lnTo>
                <a:cubicBezTo>
                  <a:pt x="44175" y="27665"/>
                  <a:pt x="42836" y="27996"/>
                  <a:pt x="41597" y="28310"/>
                </a:cubicBezTo>
                <a:cubicBezTo>
                  <a:pt x="40969" y="28458"/>
                  <a:pt x="40374" y="28607"/>
                  <a:pt x="39779" y="28756"/>
                </a:cubicBezTo>
                <a:cubicBezTo>
                  <a:pt x="39200" y="28905"/>
                  <a:pt x="38622" y="29053"/>
                  <a:pt x="38027" y="29202"/>
                </a:cubicBezTo>
                <a:cubicBezTo>
                  <a:pt x="35697" y="29814"/>
                  <a:pt x="33251" y="30475"/>
                  <a:pt x="29814" y="31780"/>
                </a:cubicBezTo>
                <a:lnTo>
                  <a:pt x="30491" y="31978"/>
                </a:lnTo>
                <a:cubicBezTo>
                  <a:pt x="29037" y="32557"/>
                  <a:pt x="28673" y="32540"/>
                  <a:pt x="27946" y="32755"/>
                </a:cubicBezTo>
                <a:cubicBezTo>
                  <a:pt x="27715" y="33020"/>
                  <a:pt x="27682" y="33119"/>
                  <a:pt x="27814" y="33119"/>
                </a:cubicBezTo>
                <a:cubicBezTo>
                  <a:pt x="28012" y="33119"/>
                  <a:pt x="28657" y="32821"/>
                  <a:pt x="29318" y="32557"/>
                </a:cubicBezTo>
                <a:cubicBezTo>
                  <a:pt x="29962" y="32292"/>
                  <a:pt x="30624" y="32028"/>
                  <a:pt x="30871" y="32028"/>
                </a:cubicBezTo>
                <a:cubicBezTo>
                  <a:pt x="31020" y="32028"/>
                  <a:pt x="31037" y="32111"/>
                  <a:pt x="30805" y="32375"/>
                </a:cubicBezTo>
                <a:lnTo>
                  <a:pt x="30789" y="32375"/>
                </a:lnTo>
                <a:cubicBezTo>
                  <a:pt x="30227" y="32375"/>
                  <a:pt x="29318" y="32639"/>
                  <a:pt x="28244" y="33053"/>
                </a:cubicBezTo>
                <a:cubicBezTo>
                  <a:pt x="27715" y="33267"/>
                  <a:pt x="27137" y="33532"/>
                  <a:pt x="26542" y="33813"/>
                </a:cubicBezTo>
                <a:cubicBezTo>
                  <a:pt x="26244" y="33962"/>
                  <a:pt x="25947" y="34094"/>
                  <a:pt x="25649" y="34242"/>
                </a:cubicBezTo>
                <a:cubicBezTo>
                  <a:pt x="25352" y="34391"/>
                  <a:pt x="25054" y="34556"/>
                  <a:pt x="24757" y="34722"/>
                </a:cubicBezTo>
                <a:cubicBezTo>
                  <a:pt x="24162" y="35036"/>
                  <a:pt x="23567" y="35350"/>
                  <a:pt x="23022" y="35647"/>
                </a:cubicBezTo>
                <a:cubicBezTo>
                  <a:pt x="22460" y="35945"/>
                  <a:pt x="21947" y="36259"/>
                  <a:pt x="21468" y="36507"/>
                </a:cubicBezTo>
                <a:cubicBezTo>
                  <a:pt x="20989" y="36754"/>
                  <a:pt x="20543" y="36969"/>
                  <a:pt x="20179" y="37101"/>
                </a:cubicBezTo>
                <a:cubicBezTo>
                  <a:pt x="19816" y="37234"/>
                  <a:pt x="19535" y="37333"/>
                  <a:pt x="19303" y="37333"/>
                </a:cubicBezTo>
                <a:lnTo>
                  <a:pt x="19287" y="37333"/>
                </a:lnTo>
                <a:cubicBezTo>
                  <a:pt x="17254" y="38738"/>
                  <a:pt x="20146" y="37333"/>
                  <a:pt x="18163" y="38754"/>
                </a:cubicBezTo>
                <a:lnTo>
                  <a:pt x="17469" y="38919"/>
                </a:lnTo>
                <a:lnTo>
                  <a:pt x="17204" y="39580"/>
                </a:lnTo>
                <a:cubicBezTo>
                  <a:pt x="16560" y="40060"/>
                  <a:pt x="16031" y="40357"/>
                  <a:pt x="15634" y="40522"/>
                </a:cubicBezTo>
                <a:cubicBezTo>
                  <a:pt x="15370" y="40638"/>
                  <a:pt x="15155" y="40688"/>
                  <a:pt x="15023" y="40688"/>
                </a:cubicBezTo>
                <a:cubicBezTo>
                  <a:pt x="14957" y="40688"/>
                  <a:pt x="14907" y="40688"/>
                  <a:pt x="14874" y="40655"/>
                </a:cubicBezTo>
                <a:cubicBezTo>
                  <a:pt x="15188" y="40423"/>
                  <a:pt x="15684" y="39878"/>
                  <a:pt x="15998" y="39597"/>
                </a:cubicBezTo>
                <a:lnTo>
                  <a:pt x="15998" y="39597"/>
                </a:lnTo>
                <a:cubicBezTo>
                  <a:pt x="15073" y="40142"/>
                  <a:pt x="13949" y="41134"/>
                  <a:pt x="13056" y="42092"/>
                </a:cubicBezTo>
                <a:cubicBezTo>
                  <a:pt x="12594" y="42555"/>
                  <a:pt x="12197" y="43018"/>
                  <a:pt x="11867" y="43381"/>
                </a:cubicBezTo>
                <a:cubicBezTo>
                  <a:pt x="11586" y="43712"/>
                  <a:pt x="11354" y="43943"/>
                  <a:pt x="11206" y="44092"/>
                </a:cubicBezTo>
                <a:cubicBezTo>
                  <a:pt x="11767" y="43580"/>
                  <a:pt x="12329" y="43051"/>
                  <a:pt x="12924" y="42572"/>
                </a:cubicBezTo>
                <a:lnTo>
                  <a:pt x="12924" y="42572"/>
                </a:lnTo>
                <a:cubicBezTo>
                  <a:pt x="10611" y="45001"/>
                  <a:pt x="8181" y="47860"/>
                  <a:pt x="6198" y="51000"/>
                </a:cubicBezTo>
                <a:cubicBezTo>
                  <a:pt x="4199" y="54107"/>
                  <a:pt x="2662" y="57544"/>
                  <a:pt x="1934" y="60733"/>
                </a:cubicBezTo>
                <a:cubicBezTo>
                  <a:pt x="2050" y="60601"/>
                  <a:pt x="2166" y="60469"/>
                  <a:pt x="2298" y="60337"/>
                </a:cubicBezTo>
                <a:lnTo>
                  <a:pt x="2298" y="60337"/>
                </a:lnTo>
                <a:cubicBezTo>
                  <a:pt x="2001" y="61543"/>
                  <a:pt x="1786" y="62386"/>
                  <a:pt x="1620" y="63047"/>
                </a:cubicBezTo>
                <a:cubicBezTo>
                  <a:pt x="1439" y="63708"/>
                  <a:pt x="1323" y="64204"/>
                  <a:pt x="1158" y="64716"/>
                </a:cubicBezTo>
                <a:cubicBezTo>
                  <a:pt x="877" y="65724"/>
                  <a:pt x="513" y="66815"/>
                  <a:pt x="414" y="69575"/>
                </a:cubicBezTo>
                <a:lnTo>
                  <a:pt x="381" y="69377"/>
                </a:lnTo>
                <a:lnTo>
                  <a:pt x="381" y="69377"/>
                </a:lnTo>
                <a:cubicBezTo>
                  <a:pt x="447" y="69922"/>
                  <a:pt x="530" y="70566"/>
                  <a:pt x="563" y="71260"/>
                </a:cubicBezTo>
                <a:cubicBezTo>
                  <a:pt x="629" y="71955"/>
                  <a:pt x="645" y="72698"/>
                  <a:pt x="712" y="73442"/>
                </a:cubicBezTo>
                <a:cubicBezTo>
                  <a:pt x="645" y="73244"/>
                  <a:pt x="612" y="73161"/>
                  <a:pt x="563" y="73161"/>
                </a:cubicBezTo>
                <a:cubicBezTo>
                  <a:pt x="480" y="73161"/>
                  <a:pt x="431" y="73607"/>
                  <a:pt x="381" y="74037"/>
                </a:cubicBezTo>
                <a:cubicBezTo>
                  <a:pt x="331" y="74417"/>
                  <a:pt x="298" y="74781"/>
                  <a:pt x="216" y="74781"/>
                </a:cubicBezTo>
                <a:cubicBezTo>
                  <a:pt x="166" y="74781"/>
                  <a:pt x="100" y="74648"/>
                  <a:pt x="1" y="74301"/>
                </a:cubicBezTo>
                <a:lnTo>
                  <a:pt x="1" y="74301"/>
                </a:lnTo>
                <a:cubicBezTo>
                  <a:pt x="150" y="74979"/>
                  <a:pt x="249" y="75541"/>
                  <a:pt x="365" y="75987"/>
                </a:cubicBezTo>
                <a:cubicBezTo>
                  <a:pt x="480" y="76433"/>
                  <a:pt x="579" y="76780"/>
                  <a:pt x="662" y="77061"/>
                </a:cubicBezTo>
                <a:cubicBezTo>
                  <a:pt x="827" y="77606"/>
                  <a:pt x="959" y="77871"/>
                  <a:pt x="1075" y="78086"/>
                </a:cubicBezTo>
                <a:cubicBezTo>
                  <a:pt x="1307" y="78482"/>
                  <a:pt x="1505" y="78664"/>
                  <a:pt x="2397" y="80267"/>
                </a:cubicBezTo>
                <a:lnTo>
                  <a:pt x="2348" y="81143"/>
                </a:lnTo>
                <a:cubicBezTo>
                  <a:pt x="2711" y="81672"/>
                  <a:pt x="2926" y="81936"/>
                  <a:pt x="3207" y="82382"/>
                </a:cubicBezTo>
                <a:cubicBezTo>
                  <a:pt x="3356" y="82597"/>
                  <a:pt x="3521" y="82862"/>
                  <a:pt x="3719" y="83209"/>
                </a:cubicBezTo>
                <a:cubicBezTo>
                  <a:pt x="3802" y="83391"/>
                  <a:pt x="3918" y="83605"/>
                  <a:pt x="4050" y="83837"/>
                </a:cubicBezTo>
                <a:cubicBezTo>
                  <a:pt x="4165" y="84068"/>
                  <a:pt x="4298" y="84332"/>
                  <a:pt x="4479" y="84613"/>
                </a:cubicBezTo>
                <a:cubicBezTo>
                  <a:pt x="4182" y="84233"/>
                  <a:pt x="4050" y="84085"/>
                  <a:pt x="3984" y="84085"/>
                </a:cubicBezTo>
                <a:lnTo>
                  <a:pt x="3967" y="84085"/>
                </a:lnTo>
                <a:cubicBezTo>
                  <a:pt x="3901" y="84134"/>
                  <a:pt x="3918" y="84349"/>
                  <a:pt x="3967" y="84564"/>
                </a:cubicBezTo>
                <a:cubicBezTo>
                  <a:pt x="4000" y="84779"/>
                  <a:pt x="4017" y="85010"/>
                  <a:pt x="3918" y="85010"/>
                </a:cubicBezTo>
                <a:cubicBezTo>
                  <a:pt x="3818" y="85010"/>
                  <a:pt x="3637" y="84828"/>
                  <a:pt x="3290" y="84349"/>
                </a:cubicBezTo>
                <a:lnTo>
                  <a:pt x="3290" y="84349"/>
                </a:lnTo>
                <a:cubicBezTo>
                  <a:pt x="4248" y="87142"/>
                  <a:pt x="5702" y="88844"/>
                  <a:pt x="6876" y="90166"/>
                </a:cubicBezTo>
                <a:cubicBezTo>
                  <a:pt x="7487" y="90811"/>
                  <a:pt x="8033" y="91373"/>
                  <a:pt x="8479" y="91934"/>
                </a:cubicBezTo>
                <a:cubicBezTo>
                  <a:pt x="8958" y="92480"/>
                  <a:pt x="9322" y="93042"/>
                  <a:pt x="9586" y="93736"/>
                </a:cubicBezTo>
                <a:cubicBezTo>
                  <a:pt x="9850" y="93851"/>
                  <a:pt x="10032" y="93917"/>
                  <a:pt x="10131" y="93917"/>
                </a:cubicBezTo>
                <a:cubicBezTo>
                  <a:pt x="10528" y="93917"/>
                  <a:pt x="9867" y="93141"/>
                  <a:pt x="9156" y="92314"/>
                </a:cubicBezTo>
                <a:cubicBezTo>
                  <a:pt x="8694" y="91802"/>
                  <a:pt x="8231" y="91240"/>
                  <a:pt x="7933" y="90877"/>
                </a:cubicBezTo>
                <a:cubicBezTo>
                  <a:pt x="7735" y="90645"/>
                  <a:pt x="7619" y="90480"/>
                  <a:pt x="7652" y="90480"/>
                </a:cubicBezTo>
                <a:cubicBezTo>
                  <a:pt x="7652" y="90480"/>
                  <a:pt x="7702" y="90530"/>
                  <a:pt x="7801" y="90612"/>
                </a:cubicBezTo>
                <a:cubicBezTo>
                  <a:pt x="7702" y="90397"/>
                  <a:pt x="7702" y="90298"/>
                  <a:pt x="7785" y="90298"/>
                </a:cubicBezTo>
                <a:cubicBezTo>
                  <a:pt x="7917" y="90298"/>
                  <a:pt x="8264" y="90563"/>
                  <a:pt x="8694" y="90959"/>
                </a:cubicBezTo>
                <a:cubicBezTo>
                  <a:pt x="9024" y="91273"/>
                  <a:pt x="9454" y="91637"/>
                  <a:pt x="9834" y="92017"/>
                </a:cubicBezTo>
                <a:cubicBezTo>
                  <a:pt x="10231" y="92381"/>
                  <a:pt x="10594" y="92794"/>
                  <a:pt x="10908" y="93108"/>
                </a:cubicBezTo>
                <a:cubicBezTo>
                  <a:pt x="11536" y="93719"/>
                  <a:pt x="11867" y="94496"/>
                  <a:pt x="12528" y="95454"/>
                </a:cubicBezTo>
                <a:cubicBezTo>
                  <a:pt x="12842" y="95934"/>
                  <a:pt x="13238" y="96479"/>
                  <a:pt x="13800" y="97057"/>
                </a:cubicBezTo>
                <a:cubicBezTo>
                  <a:pt x="14081" y="97338"/>
                  <a:pt x="14395" y="97652"/>
                  <a:pt x="14759" y="97966"/>
                </a:cubicBezTo>
                <a:cubicBezTo>
                  <a:pt x="15122" y="98264"/>
                  <a:pt x="15519" y="98561"/>
                  <a:pt x="15965" y="98875"/>
                </a:cubicBezTo>
                <a:cubicBezTo>
                  <a:pt x="15651" y="98660"/>
                  <a:pt x="15568" y="98677"/>
                  <a:pt x="15221" y="98429"/>
                </a:cubicBezTo>
                <a:lnTo>
                  <a:pt x="15221" y="98429"/>
                </a:lnTo>
                <a:cubicBezTo>
                  <a:pt x="15849" y="99024"/>
                  <a:pt x="16593" y="99454"/>
                  <a:pt x="17386" y="99867"/>
                </a:cubicBezTo>
                <a:cubicBezTo>
                  <a:pt x="17783" y="100082"/>
                  <a:pt x="18179" y="100313"/>
                  <a:pt x="18593" y="100561"/>
                </a:cubicBezTo>
                <a:cubicBezTo>
                  <a:pt x="19006" y="100809"/>
                  <a:pt x="19419" y="101090"/>
                  <a:pt x="19832" y="101453"/>
                </a:cubicBezTo>
                <a:cubicBezTo>
                  <a:pt x="20477" y="101503"/>
                  <a:pt x="21088" y="101800"/>
                  <a:pt x="21600" y="102065"/>
                </a:cubicBezTo>
                <a:cubicBezTo>
                  <a:pt x="21947" y="102230"/>
                  <a:pt x="22245" y="102379"/>
                  <a:pt x="22509" y="102379"/>
                </a:cubicBezTo>
                <a:cubicBezTo>
                  <a:pt x="22641" y="102379"/>
                  <a:pt x="22757" y="102329"/>
                  <a:pt x="22873" y="102247"/>
                </a:cubicBezTo>
                <a:cubicBezTo>
                  <a:pt x="22228" y="101966"/>
                  <a:pt x="21617" y="101652"/>
                  <a:pt x="20972" y="101371"/>
                </a:cubicBezTo>
                <a:cubicBezTo>
                  <a:pt x="20344" y="101073"/>
                  <a:pt x="19733" y="100726"/>
                  <a:pt x="19105" y="100412"/>
                </a:cubicBezTo>
                <a:lnTo>
                  <a:pt x="19105" y="100412"/>
                </a:lnTo>
                <a:cubicBezTo>
                  <a:pt x="19650" y="100660"/>
                  <a:pt x="20196" y="100875"/>
                  <a:pt x="20774" y="101073"/>
                </a:cubicBezTo>
                <a:cubicBezTo>
                  <a:pt x="21352" y="101272"/>
                  <a:pt x="21947" y="101453"/>
                  <a:pt x="22592" y="101668"/>
                </a:cubicBezTo>
                <a:cubicBezTo>
                  <a:pt x="23220" y="101883"/>
                  <a:pt x="23897" y="102098"/>
                  <a:pt x="24625" y="102412"/>
                </a:cubicBezTo>
                <a:cubicBezTo>
                  <a:pt x="25352" y="102709"/>
                  <a:pt x="26128" y="103056"/>
                  <a:pt x="26988" y="103519"/>
                </a:cubicBezTo>
                <a:lnTo>
                  <a:pt x="26905" y="103519"/>
                </a:lnTo>
                <a:cubicBezTo>
                  <a:pt x="26492" y="103519"/>
                  <a:pt x="25467" y="103271"/>
                  <a:pt x="24740" y="103089"/>
                </a:cubicBezTo>
                <a:lnTo>
                  <a:pt x="24740" y="103089"/>
                </a:lnTo>
                <a:cubicBezTo>
                  <a:pt x="25699" y="103734"/>
                  <a:pt x="26806" y="103800"/>
                  <a:pt x="27831" y="104411"/>
                </a:cubicBezTo>
                <a:cubicBezTo>
                  <a:pt x="27765" y="104478"/>
                  <a:pt x="27649" y="104511"/>
                  <a:pt x="27484" y="104511"/>
                </a:cubicBezTo>
                <a:cubicBezTo>
                  <a:pt x="26971" y="104511"/>
                  <a:pt x="25996" y="104180"/>
                  <a:pt x="24906" y="103717"/>
                </a:cubicBezTo>
                <a:cubicBezTo>
                  <a:pt x="24178" y="103436"/>
                  <a:pt x="23418" y="103056"/>
                  <a:pt x="22658" y="102742"/>
                </a:cubicBezTo>
                <a:cubicBezTo>
                  <a:pt x="21914" y="102428"/>
                  <a:pt x="21187" y="102114"/>
                  <a:pt x="20559" y="101949"/>
                </a:cubicBezTo>
                <a:lnTo>
                  <a:pt x="20559" y="101949"/>
                </a:lnTo>
                <a:cubicBezTo>
                  <a:pt x="21038" y="102362"/>
                  <a:pt x="22162" y="102841"/>
                  <a:pt x="23022" y="103139"/>
                </a:cubicBezTo>
                <a:cubicBezTo>
                  <a:pt x="23864" y="103453"/>
                  <a:pt x="24393" y="103684"/>
                  <a:pt x="23650" y="103783"/>
                </a:cubicBezTo>
                <a:lnTo>
                  <a:pt x="23864" y="103783"/>
                </a:lnTo>
                <a:cubicBezTo>
                  <a:pt x="24311" y="103783"/>
                  <a:pt x="24773" y="103866"/>
                  <a:pt x="25236" y="104015"/>
                </a:cubicBezTo>
                <a:cubicBezTo>
                  <a:pt x="25765" y="104180"/>
                  <a:pt x="26310" y="104444"/>
                  <a:pt x="26905" y="104692"/>
                </a:cubicBezTo>
                <a:cubicBezTo>
                  <a:pt x="28079" y="105205"/>
                  <a:pt x="29417" y="105783"/>
                  <a:pt x="31004" y="105866"/>
                </a:cubicBezTo>
                <a:lnTo>
                  <a:pt x="30673" y="106229"/>
                </a:lnTo>
                <a:cubicBezTo>
                  <a:pt x="31169" y="106295"/>
                  <a:pt x="32193" y="106411"/>
                  <a:pt x="33053" y="106642"/>
                </a:cubicBezTo>
                <a:cubicBezTo>
                  <a:pt x="32474" y="106709"/>
                  <a:pt x="31913" y="106725"/>
                  <a:pt x="31334" y="106758"/>
                </a:cubicBezTo>
                <a:cubicBezTo>
                  <a:pt x="33863" y="106989"/>
                  <a:pt x="35895" y="108477"/>
                  <a:pt x="38292" y="108692"/>
                </a:cubicBezTo>
                <a:cubicBezTo>
                  <a:pt x="35846" y="108179"/>
                  <a:pt x="35598" y="107948"/>
                  <a:pt x="35730" y="107799"/>
                </a:cubicBezTo>
                <a:cubicBezTo>
                  <a:pt x="35846" y="107634"/>
                  <a:pt x="36308" y="107535"/>
                  <a:pt x="35333" y="107122"/>
                </a:cubicBezTo>
                <a:lnTo>
                  <a:pt x="35333" y="107122"/>
                </a:lnTo>
                <a:cubicBezTo>
                  <a:pt x="38374" y="107551"/>
                  <a:pt x="39167" y="107981"/>
                  <a:pt x="40060" y="108510"/>
                </a:cubicBezTo>
                <a:cubicBezTo>
                  <a:pt x="40506" y="108774"/>
                  <a:pt x="40985" y="109055"/>
                  <a:pt x="41762" y="109320"/>
                </a:cubicBezTo>
                <a:cubicBezTo>
                  <a:pt x="42506" y="109568"/>
                  <a:pt x="43530" y="109815"/>
                  <a:pt x="45051" y="110014"/>
                </a:cubicBezTo>
                <a:cubicBezTo>
                  <a:pt x="44010" y="109848"/>
                  <a:pt x="42159" y="109254"/>
                  <a:pt x="43348" y="109254"/>
                </a:cubicBezTo>
                <a:lnTo>
                  <a:pt x="43415" y="109254"/>
                </a:lnTo>
                <a:cubicBezTo>
                  <a:pt x="44687" y="109568"/>
                  <a:pt x="46356" y="109981"/>
                  <a:pt x="47116" y="110328"/>
                </a:cubicBezTo>
                <a:cubicBezTo>
                  <a:pt x="47976" y="110427"/>
                  <a:pt x="48488" y="110476"/>
                  <a:pt x="48752" y="110476"/>
                </a:cubicBezTo>
                <a:cubicBezTo>
                  <a:pt x="49893" y="110476"/>
                  <a:pt x="46869" y="109782"/>
                  <a:pt x="48422" y="109766"/>
                </a:cubicBezTo>
                <a:lnTo>
                  <a:pt x="48422" y="109766"/>
                </a:lnTo>
                <a:cubicBezTo>
                  <a:pt x="48951" y="110030"/>
                  <a:pt x="49380" y="110113"/>
                  <a:pt x="49810" y="110113"/>
                </a:cubicBezTo>
                <a:cubicBezTo>
                  <a:pt x="50174" y="110113"/>
                  <a:pt x="50521" y="110047"/>
                  <a:pt x="50934" y="109997"/>
                </a:cubicBezTo>
                <a:cubicBezTo>
                  <a:pt x="51347" y="109931"/>
                  <a:pt x="51810" y="109882"/>
                  <a:pt x="52355" y="109882"/>
                </a:cubicBezTo>
                <a:lnTo>
                  <a:pt x="52603" y="109882"/>
                </a:lnTo>
                <a:lnTo>
                  <a:pt x="52570" y="110344"/>
                </a:lnTo>
                <a:cubicBezTo>
                  <a:pt x="53677" y="110526"/>
                  <a:pt x="54371" y="110609"/>
                  <a:pt x="54817" y="110609"/>
                </a:cubicBezTo>
                <a:cubicBezTo>
                  <a:pt x="55396" y="110609"/>
                  <a:pt x="55578" y="110493"/>
                  <a:pt x="55743" y="110377"/>
                </a:cubicBezTo>
                <a:cubicBezTo>
                  <a:pt x="55908" y="110262"/>
                  <a:pt x="56057" y="110146"/>
                  <a:pt x="56536" y="110146"/>
                </a:cubicBezTo>
                <a:cubicBezTo>
                  <a:pt x="56933" y="110146"/>
                  <a:pt x="57528" y="110229"/>
                  <a:pt x="58519" y="110410"/>
                </a:cubicBezTo>
                <a:lnTo>
                  <a:pt x="56536" y="110823"/>
                </a:lnTo>
                <a:lnTo>
                  <a:pt x="58916" y="110939"/>
                </a:lnTo>
                <a:lnTo>
                  <a:pt x="58371" y="111402"/>
                </a:lnTo>
                <a:cubicBezTo>
                  <a:pt x="58817" y="111385"/>
                  <a:pt x="59197" y="111369"/>
                  <a:pt x="59544" y="111369"/>
                </a:cubicBezTo>
                <a:cubicBezTo>
                  <a:pt x="61296" y="111369"/>
                  <a:pt x="62188" y="111567"/>
                  <a:pt x="64270" y="111931"/>
                </a:cubicBezTo>
                <a:cubicBezTo>
                  <a:pt x="63841" y="111633"/>
                  <a:pt x="64320" y="111336"/>
                  <a:pt x="65609" y="111336"/>
                </a:cubicBezTo>
                <a:cubicBezTo>
                  <a:pt x="65973" y="111336"/>
                  <a:pt x="66402" y="111352"/>
                  <a:pt x="66914" y="111418"/>
                </a:cubicBezTo>
                <a:cubicBezTo>
                  <a:pt x="68402" y="111881"/>
                  <a:pt x="66006" y="111732"/>
                  <a:pt x="69179" y="112063"/>
                </a:cubicBezTo>
                <a:cubicBezTo>
                  <a:pt x="68765" y="112179"/>
                  <a:pt x="68352" y="112294"/>
                  <a:pt x="67840" y="112294"/>
                </a:cubicBezTo>
                <a:cubicBezTo>
                  <a:pt x="67394" y="112294"/>
                  <a:pt x="66898" y="112212"/>
                  <a:pt x="66286" y="111931"/>
                </a:cubicBezTo>
                <a:cubicBezTo>
                  <a:pt x="66121" y="112063"/>
                  <a:pt x="65543" y="112129"/>
                  <a:pt x="65394" y="112261"/>
                </a:cubicBezTo>
                <a:cubicBezTo>
                  <a:pt x="66981" y="112774"/>
                  <a:pt x="69476" y="112840"/>
                  <a:pt x="70616" y="112988"/>
                </a:cubicBezTo>
                <a:cubicBezTo>
                  <a:pt x="70187" y="112922"/>
                  <a:pt x="69658" y="112823"/>
                  <a:pt x="69393" y="112724"/>
                </a:cubicBezTo>
                <a:lnTo>
                  <a:pt x="74037" y="112707"/>
                </a:lnTo>
                <a:lnTo>
                  <a:pt x="74037" y="112707"/>
                </a:lnTo>
                <a:cubicBezTo>
                  <a:pt x="74731" y="112972"/>
                  <a:pt x="74153" y="113021"/>
                  <a:pt x="73574" y="113088"/>
                </a:cubicBezTo>
                <a:cubicBezTo>
                  <a:pt x="73839" y="113104"/>
                  <a:pt x="74103" y="113121"/>
                  <a:pt x="74351" y="113121"/>
                </a:cubicBezTo>
                <a:cubicBezTo>
                  <a:pt x="74467" y="113121"/>
                  <a:pt x="74583" y="113121"/>
                  <a:pt x="74682" y="113104"/>
                </a:cubicBezTo>
                <a:lnTo>
                  <a:pt x="75029" y="113104"/>
                </a:lnTo>
                <a:cubicBezTo>
                  <a:pt x="75442" y="113104"/>
                  <a:pt x="75921" y="113121"/>
                  <a:pt x="76533" y="113187"/>
                </a:cubicBezTo>
                <a:cubicBezTo>
                  <a:pt x="76169" y="113484"/>
                  <a:pt x="76169" y="113831"/>
                  <a:pt x="74731" y="113831"/>
                </a:cubicBezTo>
                <a:cubicBezTo>
                  <a:pt x="74686" y="113831"/>
                  <a:pt x="74639" y="113831"/>
                  <a:pt x="74590" y="113831"/>
                </a:cubicBezTo>
                <a:lnTo>
                  <a:pt x="74590" y="113831"/>
                </a:lnTo>
                <a:lnTo>
                  <a:pt x="78615" y="114013"/>
                </a:lnTo>
                <a:cubicBezTo>
                  <a:pt x="78879" y="114211"/>
                  <a:pt x="80780" y="114773"/>
                  <a:pt x="80201" y="114823"/>
                </a:cubicBezTo>
                <a:cubicBezTo>
                  <a:pt x="82581" y="115401"/>
                  <a:pt x="86200" y="114988"/>
                  <a:pt x="89340" y="115781"/>
                </a:cubicBezTo>
                <a:cubicBezTo>
                  <a:pt x="89423" y="115765"/>
                  <a:pt x="89572" y="115748"/>
                  <a:pt x="89786" y="115748"/>
                </a:cubicBezTo>
                <a:cubicBezTo>
                  <a:pt x="89985" y="115748"/>
                  <a:pt x="90216" y="115765"/>
                  <a:pt x="90530" y="115781"/>
                </a:cubicBezTo>
                <a:cubicBezTo>
                  <a:pt x="93521" y="116360"/>
                  <a:pt x="96083" y="117252"/>
                  <a:pt x="99702" y="117368"/>
                </a:cubicBezTo>
                <a:lnTo>
                  <a:pt x="101602" y="118392"/>
                </a:lnTo>
                <a:cubicBezTo>
                  <a:pt x="101867" y="118425"/>
                  <a:pt x="102065" y="118442"/>
                  <a:pt x="102197" y="118442"/>
                </a:cubicBezTo>
                <a:cubicBezTo>
                  <a:pt x="102710" y="118442"/>
                  <a:pt x="102330" y="118211"/>
                  <a:pt x="102016" y="117979"/>
                </a:cubicBezTo>
                <a:cubicBezTo>
                  <a:pt x="101685" y="117764"/>
                  <a:pt x="101421" y="117533"/>
                  <a:pt x="102181" y="117533"/>
                </a:cubicBezTo>
                <a:cubicBezTo>
                  <a:pt x="102495" y="117533"/>
                  <a:pt x="102974" y="117566"/>
                  <a:pt x="103685" y="117665"/>
                </a:cubicBezTo>
                <a:cubicBezTo>
                  <a:pt x="106973" y="118045"/>
                  <a:pt x="104792" y="118442"/>
                  <a:pt x="105916" y="118839"/>
                </a:cubicBezTo>
                <a:cubicBezTo>
                  <a:pt x="106312" y="118839"/>
                  <a:pt x="106808" y="118822"/>
                  <a:pt x="107353" y="118822"/>
                </a:cubicBezTo>
                <a:cubicBezTo>
                  <a:pt x="109023" y="118822"/>
                  <a:pt x="111237" y="118954"/>
                  <a:pt x="113418" y="119797"/>
                </a:cubicBezTo>
                <a:cubicBezTo>
                  <a:pt x="112410" y="119731"/>
                  <a:pt x="111650" y="119483"/>
                  <a:pt x="110708" y="119351"/>
                </a:cubicBezTo>
                <a:lnTo>
                  <a:pt x="110708" y="119351"/>
                </a:lnTo>
                <a:lnTo>
                  <a:pt x="112923" y="120161"/>
                </a:lnTo>
                <a:lnTo>
                  <a:pt x="112493" y="120161"/>
                </a:lnTo>
                <a:cubicBezTo>
                  <a:pt x="111799" y="120161"/>
                  <a:pt x="111187" y="120128"/>
                  <a:pt x="110675" y="120095"/>
                </a:cubicBezTo>
                <a:cubicBezTo>
                  <a:pt x="110163" y="120061"/>
                  <a:pt x="109783" y="120028"/>
                  <a:pt x="109551" y="120028"/>
                </a:cubicBezTo>
                <a:cubicBezTo>
                  <a:pt x="109138" y="120028"/>
                  <a:pt x="109237" y="120144"/>
                  <a:pt x="110163" y="120557"/>
                </a:cubicBezTo>
                <a:cubicBezTo>
                  <a:pt x="110262" y="120326"/>
                  <a:pt x="110626" y="120243"/>
                  <a:pt x="111154" y="120243"/>
                </a:cubicBezTo>
                <a:cubicBezTo>
                  <a:pt x="112080" y="120243"/>
                  <a:pt x="113485" y="120508"/>
                  <a:pt x="114906" y="120772"/>
                </a:cubicBezTo>
                <a:cubicBezTo>
                  <a:pt x="116311" y="121037"/>
                  <a:pt x="117732" y="121301"/>
                  <a:pt x="118624" y="121301"/>
                </a:cubicBezTo>
                <a:cubicBezTo>
                  <a:pt x="119136" y="121301"/>
                  <a:pt x="119483" y="121218"/>
                  <a:pt x="119583" y="121003"/>
                </a:cubicBezTo>
                <a:lnTo>
                  <a:pt x="121020" y="121582"/>
                </a:lnTo>
                <a:cubicBezTo>
                  <a:pt x="120591" y="121483"/>
                  <a:pt x="120508" y="121549"/>
                  <a:pt x="120095" y="121450"/>
                </a:cubicBezTo>
                <a:lnTo>
                  <a:pt x="120095" y="121450"/>
                </a:lnTo>
                <a:cubicBezTo>
                  <a:pt x="120905" y="121797"/>
                  <a:pt x="121450" y="121912"/>
                  <a:pt x="121896" y="121912"/>
                </a:cubicBezTo>
                <a:cubicBezTo>
                  <a:pt x="122243" y="121912"/>
                  <a:pt x="122541" y="121846"/>
                  <a:pt x="122871" y="121780"/>
                </a:cubicBezTo>
                <a:cubicBezTo>
                  <a:pt x="123185" y="121714"/>
                  <a:pt x="123549" y="121648"/>
                  <a:pt x="124012" y="121648"/>
                </a:cubicBezTo>
                <a:cubicBezTo>
                  <a:pt x="124540" y="121648"/>
                  <a:pt x="125218" y="121731"/>
                  <a:pt x="126160" y="121978"/>
                </a:cubicBezTo>
                <a:cubicBezTo>
                  <a:pt x="127383" y="122342"/>
                  <a:pt x="128226" y="122706"/>
                  <a:pt x="127532" y="122706"/>
                </a:cubicBezTo>
                <a:lnTo>
                  <a:pt x="127399" y="122706"/>
                </a:lnTo>
                <a:lnTo>
                  <a:pt x="130391" y="123036"/>
                </a:lnTo>
                <a:cubicBezTo>
                  <a:pt x="130969" y="123168"/>
                  <a:pt x="131035" y="123301"/>
                  <a:pt x="130738" y="123301"/>
                </a:cubicBezTo>
                <a:cubicBezTo>
                  <a:pt x="130688" y="123301"/>
                  <a:pt x="130605" y="123284"/>
                  <a:pt x="130523" y="123284"/>
                </a:cubicBezTo>
                <a:cubicBezTo>
                  <a:pt x="131894" y="123548"/>
                  <a:pt x="133266" y="123813"/>
                  <a:pt x="134654" y="124061"/>
                </a:cubicBezTo>
                <a:lnTo>
                  <a:pt x="134605" y="124094"/>
                </a:lnTo>
                <a:cubicBezTo>
                  <a:pt x="135233" y="124028"/>
                  <a:pt x="136555" y="124011"/>
                  <a:pt x="137332" y="124011"/>
                </a:cubicBezTo>
                <a:lnTo>
                  <a:pt x="137530" y="124011"/>
                </a:lnTo>
                <a:cubicBezTo>
                  <a:pt x="137976" y="124160"/>
                  <a:pt x="137976" y="124209"/>
                  <a:pt x="137827" y="124209"/>
                </a:cubicBezTo>
                <a:cubicBezTo>
                  <a:pt x="137761" y="124209"/>
                  <a:pt x="137679" y="124193"/>
                  <a:pt x="137579" y="124193"/>
                </a:cubicBezTo>
                <a:cubicBezTo>
                  <a:pt x="137480" y="124176"/>
                  <a:pt x="137381" y="124176"/>
                  <a:pt x="137315" y="124176"/>
                </a:cubicBezTo>
                <a:cubicBezTo>
                  <a:pt x="137199" y="124176"/>
                  <a:pt x="137133" y="124193"/>
                  <a:pt x="137199" y="124243"/>
                </a:cubicBezTo>
                <a:cubicBezTo>
                  <a:pt x="138059" y="124309"/>
                  <a:pt x="138901" y="124358"/>
                  <a:pt x="139761" y="124408"/>
                </a:cubicBezTo>
                <a:cubicBezTo>
                  <a:pt x="140257" y="124656"/>
                  <a:pt x="139926" y="124788"/>
                  <a:pt x="139265" y="124788"/>
                </a:cubicBezTo>
                <a:cubicBezTo>
                  <a:pt x="138637" y="124788"/>
                  <a:pt x="137695" y="124672"/>
                  <a:pt x="136869" y="124490"/>
                </a:cubicBezTo>
                <a:lnTo>
                  <a:pt x="136869" y="124490"/>
                </a:lnTo>
                <a:cubicBezTo>
                  <a:pt x="137926" y="125350"/>
                  <a:pt x="138472" y="125366"/>
                  <a:pt x="139348" y="125366"/>
                </a:cubicBezTo>
                <a:cubicBezTo>
                  <a:pt x="140240" y="125383"/>
                  <a:pt x="141480" y="125383"/>
                  <a:pt x="143991" y="126126"/>
                </a:cubicBezTo>
                <a:cubicBezTo>
                  <a:pt x="143182" y="126093"/>
                  <a:pt x="142372" y="125994"/>
                  <a:pt x="141562" y="125928"/>
                </a:cubicBezTo>
                <a:lnTo>
                  <a:pt x="141562" y="125928"/>
                </a:lnTo>
                <a:cubicBezTo>
                  <a:pt x="142289" y="126407"/>
                  <a:pt x="143132" y="126688"/>
                  <a:pt x="144140" y="126887"/>
                </a:cubicBezTo>
                <a:cubicBezTo>
                  <a:pt x="145132" y="127118"/>
                  <a:pt x="146289" y="127316"/>
                  <a:pt x="147677" y="127680"/>
                </a:cubicBezTo>
                <a:cubicBezTo>
                  <a:pt x="147346" y="127515"/>
                  <a:pt x="145991" y="127102"/>
                  <a:pt x="145082" y="126672"/>
                </a:cubicBezTo>
                <a:cubicBezTo>
                  <a:pt x="144206" y="126259"/>
                  <a:pt x="143744" y="125895"/>
                  <a:pt x="144983" y="125895"/>
                </a:cubicBezTo>
                <a:lnTo>
                  <a:pt x="145115" y="125895"/>
                </a:lnTo>
                <a:cubicBezTo>
                  <a:pt x="145710" y="126060"/>
                  <a:pt x="146470" y="126193"/>
                  <a:pt x="147511" y="126193"/>
                </a:cubicBezTo>
                <a:cubicBezTo>
                  <a:pt x="147792" y="126193"/>
                  <a:pt x="148106" y="126176"/>
                  <a:pt x="148437" y="126160"/>
                </a:cubicBezTo>
                <a:lnTo>
                  <a:pt x="148437" y="126160"/>
                </a:lnTo>
                <a:cubicBezTo>
                  <a:pt x="148404" y="126622"/>
                  <a:pt x="149891" y="126639"/>
                  <a:pt x="151759" y="126738"/>
                </a:cubicBezTo>
                <a:lnTo>
                  <a:pt x="151593" y="127333"/>
                </a:lnTo>
                <a:cubicBezTo>
                  <a:pt x="153643" y="127234"/>
                  <a:pt x="153477" y="126953"/>
                  <a:pt x="154667" y="126672"/>
                </a:cubicBezTo>
                <a:cubicBezTo>
                  <a:pt x="156915" y="126754"/>
                  <a:pt x="157394" y="127168"/>
                  <a:pt x="157956" y="127548"/>
                </a:cubicBezTo>
                <a:cubicBezTo>
                  <a:pt x="159790" y="127515"/>
                  <a:pt x="159146" y="127349"/>
                  <a:pt x="158584" y="127168"/>
                </a:cubicBezTo>
                <a:cubicBezTo>
                  <a:pt x="158022" y="126969"/>
                  <a:pt x="157559" y="126771"/>
                  <a:pt x="159691" y="126589"/>
                </a:cubicBezTo>
                <a:cubicBezTo>
                  <a:pt x="160451" y="126573"/>
                  <a:pt x="161145" y="126540"/>
                  <a:pt x="161823" y="126474"/>
                </a:cubicBezTo>
                <a:cubicBezTo>
                  <a:pt x="162501" y="126407"/>
                  <a:pt x="163145" y="126275"/>
                  <a:pt x="163806" y="126143"/>
                </a:cubicBezTo>
                <a:cubicBezTo>
                  <a:pt x="164484" y="126027"/>
                  <a:pt x="165161" y="125829"/>
                  <a:pt x="165872" y="125598"/>
                </a:cubicBezTo>
                <a:cubicBezTo>
                  <a:pt x="166599" y="125383"/>
                  <a:pt x="167376" y="125151"/>
                  <a:pt x="168218" y="124837"/>
                </a:cubicBezTo>
                <a:cubicBezTo>
                  <a:pt x="168582" y="124771"/>
                  <a:pt x="168813" y="124755"/>
                  <a:pt x="168946" y="124755"/>
                </a:cubicBezTo>
                <a:cubicBezTo>
                  <a:pt x="169260" y="124755"/>
                  <a:pt x="169061" y="124871"/>
                  <a:pt x="168846" y="125003"/>
                </a:cubicBezTo>
                <a:cubicBezTo>
                  <a:pt x="168648" y="125135"/>
                  <a:pt x="168433" y="125267"/>
                  <a:pt x="168714" y="125267"/>
                </a:cubicBezTo>
                <a:lnTo>
                  <a:pt x="168747" y="125267"/>
                </a:lnTo>
                <a:cubicBezTo>
                  <a:pt x="169293" y="124937"/>
                  <a:pt x="169855" y="124623"/>
                  <a:pt x="170400" y="124276"/>
                </a:cubicBezTo>
                <a:cubicBezTo>
                  <a:pt x="170499" y="124259"/>
                  <a:pt x="170582" y="124243"/>
                  <a:pt x="170631" y="124243"/>
                </a:cubicBezTo>
                <a:cubicBezTo>
                  <a:pt x="170797" y="124243"/>
                  <a:pt x="170730" y="124358"/>
                  <a:pt x="170697" y="124441"/>
                </a:cubicBezTo>
                <a:cubicBezTo>
                  <a:pt x="172119" y="123780"/>
                  <a:pt x="170631" y="123846"/>
                  <a:pt x="172879" y="122871"/>
                </a:cubicBezTo>
                <a:cubicBezTo>
                  <a:pt x="173061" y="122441"/>
                  <a:pt x="174300" y="122243"/>
                  <a:pt x="175820" y="121846"/>
                </a:cubicBezTo>
                <a:cubicBezTo>
                  <a:pt x="177324" y="121450"/>
                  <a:pt x="179093" y="120822"/>
                  <a:pt x="180216" y="119781"/>
                </a:cubicBezTo>
                <a:cubicBezTo>
                  <a:pt x="180315" y="119764"/>
                  <a:pt x="180382" y="119747"/>
                  <a:pt x="180431" y="119747"/>
                </a:cubicBezTo>
                <a:cubicBezTo>
                  <a:pt x="180762" y="119747"/>
                  <a:pt x="180134" y="120293"/>
                  <a:pt x="180398" y="120392"/>
                </a:cubicBezTo>
                <a:cubicBezTo>
                  <a:pt x="182100" y="119186"/>
                  <a:pt x="182794" y="118657"/>
                  <a:pt x="183422" y="118161"/>
                </a:cubicBezTo>
                <a:cubicBezTo>
                  <a:pt x="184034" y="117649"/>
                  <a:pt x="184563" y="117186"/>
                  <a:pt x="185786" y="115996"/>
                </a:cubicBezTo>
                <a:cubicBezTo>
                  <a:pt x="186645" y="115583"/>
                  <a:pt x="187521" y="115170"/>
                  <a:pt x="188364" y="114740"/>
                </a:cubicBezTo>
                <a:lnTo>
                  <a:pt x="188364" y="114740"/>
                </a:lnTo>
                <a:cubicBezTo>
                  <a:pt x="188050" y="114872"/>
                  <a:pt x="187835" y="114922"/>
                  <a:pt x="187703" y="114922"/>
                </a:cubicBezTo>
                <a:cubicBezTo>
                  <a:pt x="186992" y="114922"/>
                  <a:pt x="188545" y="113319"/>
                  <a:pt x="189884" y="111865"/>
                </a:cubicBezTo>
                <a:lnTo>
                  <a:pt x="189884" y="111865"/>
                </a:lnTo>
                <a:cubicBezTo>
                  <a:pt x="189768" y="111914"/>
                  <a:pt x="189669" y="111947"/>
                  <a:pt x="189570" y="111980"/>
                </a:cubicBezTo>
                <a:cubicBezTo>
                  <a:pt x="189785" y="111815"/>
                  <a:pt x="190000" y="111666"/>
                  <a:pt x="190198" y="111501"/>
                </a:cubicBezTo>
                <a:lnTo>
                  <a:pt x="190198" y="111501"/>
                </a:lnTo>
                <a:cubicBezTo>
                  <a:pt x="190099" y="111633"/>
                  <a:pt x="190000" y="111749"/>
                  <a:pt x="189884" y="111865"/>
                </a:cubicBezTo>
                <a:cubicBezTo>
                  <a:pt x="190016" y="111815"/>
                  <a:pt x="190148" y="111765"/>
                  <a:pt x="190297" y="111716"/>
                </a:cubicBezTo>
                <a:lnTo>
                  <a:pt x="190297" y="111716"/>
                </a:lnTo>
                <a:cubicBezTo>
                  <a:pt x="189785" y="112559"/>
                  <a:pt x="189322" y="113385"/>
                  <a:pt x="189686" y="113567"/>
                </a:cubicBezTo>
                <a:cubicBezTo>
                  <a:pt x="189851" y="113368"/>
                  <a:pt x="190181" y="113054"/>
                  <a:pt x="190578" y="112724"/>
                </a:cubicBezTo>
                <a:lnTo>
                  <a:pt x="190578" y="112724"/>
                </a:lnTo>
                <a:cubicBezTo>
                  <a:pt x="190462" y="112939"/>
                  <a:pt x="190380" y="113104"/>
                  <a:pt x="190495" y="113104"/>
                </a:cubicBezTo>
                <a:cubicBezTo>
                  <a:pt x="190495" y="113104"/>
                  <a:pt x="190495" y="113088"/>
                  <a:pt x="190512" y="113088"/>
                </a:cubicBezTo>
                <a:cubicBezTo>
                  <a:pt x="190644" y="113071"/>
                  <a:pt x="190876" y="112740"/>
                  <a:pt x="191272" y="112228"/>
                </a:cubicBezTo>
                <a:lnTo>
                  <a:pt x="192363" y="112261"/>
                </a:lnTo>
                <a:lnTo>
                  <a:pt x="192363" y="111914"/>
                </a:lnTo>
                <a:cubicBezTo>
                  <a:pt x="193057" y="111485"/>
                  <a:pt x="193735" y="111022"/>
                  <a:pt x="194412" y="110559"/>
                </a:cubicBezTo>
                <a:cubicBezTo>
                  <a:pt x="195106" y="110113"/>
                  <a:pt x="195767" y="109617"/>
                  <a:pt x="196428" y="109138"/>
                </a:cubicBezTo>
                <a:cubicBezTo>
                  <a:pt x="196990" y="108444"/>
                  <a:pt x="197502" y="107733"/>
                  <a:pt x="197998" y="107006"/>
                </a:cubicBezTo>
                <a:cubicBezTo>
                  <a:pt x="198246" y="106642"/>
                  <a:pt x="198511" y="106279"/>
                  <a:pt x="198758" y="105899"/>
                </a:cubicBezTo>
                <a:cubicBezTo>
                  <a:pt x="199023" y="105519"/>
                  <a:pt x="199287" y="105139"/>
                  <a:pt x="199552" y="104742"/>
                </a:cubicBezTo>
                <a:cubicBezTo>
                  <a:pt x="200659" y="103172"/>
                  <a:pt x="201898" y="101404"/>
                  <a:pt x="203617" y="99288"/>
                </a:cubicBezTo>
                <a:lnTo>
                  <a:pt x="203617" y="99288"/>
                </a:lnTo>
                <a:cubicBezTo>
                  <a:pt x="203088" y="100627"/>
                  <a:pt x="204030" y="100049"/>
                  <a:pt x="204427" y="100511"/>
                </a:cubicBezTo>
                <a:cubicBezTo>
                  <a:pt x="202973" y="101189"/>
                  <a:pt x="201766" y="103767"/>
                  <a:pt x="199634" y="105651"/>
                </a:cubicBezTo>
                <a:cubicBezTo>
                  <a:pt x="200080" y="105271"/>
                  <a:pt x="200328" y="105139"/>
                  <a:pt x="200444" y="105139"/>
                </a:cubicBezTo>
                <a:cubicBezTo>
                  <a:pt x="200576" y="105139"/>
                  <a:pt x="200510" y="105353"/>
                  <a:pt x="200394" y="105535"/>
                </a:cubicBezTo>
                <a:lnTo>
                  <a:pt x="201221" y="104527"/>
                </a:lnTo>
                <a:lnTo>
                  <a:pt x="202031" y="103503"/>
                </a:lnTo>
                <a:lnTo>
                  <a:pt x="202824" y="102478"/>
                </a:lnTo>
                <a:lnTo>
                  <a:pt x="203584" y="101437"/>
                </a:lnTo>
                <a:cubicBezTo>
                  <a:pt x="203634" y="101503"/>
                  <a:pt x="203683" y="101536"/>
                  <a:pt x="203766" y="101536"/>
                </a:cubicBezTo>
                <a:cubicBezTo>
                  <a:pt x="204112" y="101536"/>
                  <a:pt x="204789" y="100761"/>
                  <a:pt x="205630" y="100002"/>
                </a:cubicBezTo>
                <a:lnTo>
                  <a:pt x="205630" y="100002"/>
                </a:lnTo>
                <a:cubicBezTo>
                  <a:pt x="205613" y="100016"/>
                  <a:pt x="205583" y="100016"/>
                  <a:pt x="205567" y="100016"/>
                </a:cubicBezTo>
                <a:cubicBezTo>
                  <a:pt x="204989" y="100016"/>
                  <a:pt x="205484" y="99206"/>
                  <a:pt x="206278" y="98181"/>
                </a:cubicBezTo>
                <a:cubicBezTo>
                  <a:pt x="206658" y="97636"/>
                  <a:pt x="207137" y="97024"/>
                  <a:pt x="207583" y="96446"/>
                </a:cubicBezTo>
                <a:cubicBezTo>
                  <a:pt x="208013" y="95851"/>
                  <a:pt x="208410" y="95273"/>
                  <a:pt x="208657" y="94826"/>
                </a:cubicBezTo>
                <a:cubicBezTo>
                  <a:pt x="208839" y="94876"/>
                  <a:pt x="208905" y="95041"/>
                  <a:pt x="208740" y="95454"/>
                </a:cubicBezTo>
                <a:cubicBezTo>
                  <a:pt x="208558" y="95868"/>
                  <a:pt x="208145" y="96512"/>
                  <a:pt x="207302" y="97471"/>
                </a:cubicBezTo>
                <a:cubicBezTo>
                  <a:pt x="208492" y="96611"/>
                  <a:pt x="208806" y="95702"/>
                  <a:pt x="209137" y="94810"/>
                </a:cubicBezTo>
                <a:cubicBezTo>
                  <a:pt x="209451" y="93917"/>
                  <a:pt x="209699" y="92992"/>
                  <a:pt x="210756" y="92067"/>
                </a:cubicBezTo>
                <a:lnTo>
                  <a:pt x="210756" y="92067"/>
                </a:lnTo>
                <a:cubicBezTo>
                  <a:pt x="210409" y="92579"/>
                  <a:pt x="210178" y="92810"/>
                  <a:pt x="210161" y="93108"/>
                </a:cubicBezTo>
                <a:cubicBezTo>
                  <a:pt x="210310" y="92777"/>
                  <a:pt x="210574" y="92348"/>
                  <a:pt x="210872" y="91918"/>
                </a:cubicBezTo>
                <a:cubicBezTo>
                  <a:pt x="211153" y="91472"/>
                  <a:pt x="211467" y="91025"/>
                  <a:pt x="211764" y="90645"/>
                </a:cubicBezTo>
                <a:cubicBezTo>
                  <a:pt x="212194" y="90067"/>
                  <a:pt x="212574" y="89637"/>
                  <a:pt x="212690" y="89637"/>
                </a:cubicBezTo>
                <a:cubicBezTo>
                  <a:pt x="212723" y="89637"/>
                  <a:pt x="212739" y="89687"/>
                  <a:pt x="212706" y="89803"/>
                </a:cubicBezTo>
                <a:lnTo>
                  <a:pt x="212376" y="90315"/>
                </a:lnTo>
                <a:lnTo>
                  <a:pt x="212376" y="90315"/>
                </a:lnTo>
                <a:cubicBezTo>
                  <a:pt x="213549" y="88613"/>
                  <a:pt x="215235" y="85935"/>
                  <a:pt x="216375" y="83457"/>
                </a:cubicBezTo>
                <a:cubicBezTo>
                  <a:pt x="216673" y="82862"/>
                  <a:pt x="216920" y="82250"/>
                  <a:pt x="217152" y="81688"/>
                </a:cubicBezTo>
                <a:cubicBezTo>
                  <a:pt x="217367" y="81126"/>
                  <a:pt x="217581" y="80631"/>
                  <a:pt x="217714" y="80168"/>
                </a:cubicBezTo>
                <a:cubicBezTo>
                  <a:pt x="217995" y="79259"/>
                  <a:pt x="218127" y="78598"/>
                  <a:pt x="217995" y="78383"/>
                </a:cubicBezTo>
                <a:lnTo>
                  <a:pt x="217995" y="78383"/>
                </a:lnTo>
                <a:cubicBezTo>
                  <a:pt x="218110" y="78383"/>
                  <a:pt x="218672" y="79276"/>
                  <a:pt x="218705" y="79573"/>
                </a:cubicBezTo>
                <a:cubicBezTo>
                  <a:pt x="218854" y="77755"/>
                  <a:pt x="218920" y="75954"/>
                  <a:pt x="218904" y="74153"/>
                </a:cubicBezTo>
                <a:cubicBezTo>
                  <a:pt x="219184" y="73442"/>
                  <a:pt x="219432" y="72715"/>
                  <a:pt x="219680" y="71988"/>
                </a:cubicBezTo>
                <a:lnTo>
                  <a:pt x="220358" y="71988"/>
                </a:lnTo>
                <a:cubicBezTo>
                  <a:pt x="220639" y="72037"/>
                  <a:pt x="220870" y="72153"/>
                  <a:pt x="221002" y="72467"/>
                </a:cubicBezTo>
                <a:cubicBezTo>
                  <a:pt x="221135" y="72781"/>
                  <a:pt x="221151" y="73310"/>
                  <a:pt x="220936" y="74169"/>
                </a:cubicBezTo>
                <a:cubicBezTo>
                  <a:pt x="221168" y="73706"/>
                  <a:pt x="221399" y="73211"/>
                  <a:pt x="221630" y="72550"/>
                </a:cubicBezTo>
                <a:cubicBezTo>
                  <a:pt x="221845" y="71888"/>
                  <a:pt x="222110" y="71079"/>
                  <a:pt x="222258" y="70038"/>
                </a:cubicBezTo>
                <a:lnTo>
                  <a:pt x="222258" y="70038"/>
                </a:lnTo>
                <a:cubicBezTo>
                  <a:pt x="222077" y="70451"/>
                  <a:pt x="221515" y="70880"/>
                  <a:pt x="221201" y="70880"/>
                </a:cubicBezTo>
                <a:cubicBezTo>
                  <a:pt x="221035" y="70880"/>
                  <a:pt x="220953" y="70748"/>
                  <a:pt x="221019" y="70451"/>
                </a:cubicBezTo>
                <a:cubicBezTo>
                  <a:pt x="222440" y="68269"/>
                  <a:pt x="221944" y="68881"/>
                  <a:pt x="223266" y="66104"/>
                </a:cubicBezTo>
                <a:lnTo>
                  <a:pt x="223266" y="66104"/>
                </a:lnTo>
                <a:cubicBezTo>
                  <a:pt x="223184" y="66253"/>
                  <a:pt x="223085" y="66319"/>
                  <a:pt x="223002" y="66319"/>
                </a:cubicBezTo>
                <a:cubicBezTo>
                  <a:pt x="222622" y="66319"/>
                  <a:pt x="222225" y="65245"/>
                  <a:pt x="222473" y="64055"/>
                </a:cubicBezTo>
                <a:lnTo>
                  <a:pt x="222473" y="64055"/>
                </a:lnTo>
                <a:cubicBezTo>
                  <a:pt x="222572" y="64320"/>
                  <a:pt x="223465" y="64171"/>
                  <a:pt x="223547" y="64667"/>
                </a:cubicBezTo>
                <a:cubicBezTo>
                  <a:pt x="223498" y="64006"/>
                  <a:pt x="223481" y="63345"/>
                  <a:pt x="223399" y="62684"/>
                </a:cubicBezTo>
                <a:lnTo>
                  <a:pt x="223200" y="60816"/>
                </a:lnTo>
                <a:lnTo>
                  <a:pt x="223200" y="60816"/>
                </a:lnTo>
                <a:cubicBezTo>
                  <a:pt x="223233" y="61031"/>
                  <a:pt x="223333" y="61114"/>
                  <a:pt x="223465" y="61114"/>
                </a:cubicBezTo>
                <a:cubicBezTo>
                  <a:pt x="223762" y="61114"/>
                  <a:pt x="224208" y="60634"/>
                  <a:pt x="224473" y="60089"/>
                </a:cubicBezTo>
                <a:lnTo>
                  <a:pt x="224473" y="60089"/>
                </a:lnTo>
                <a:cubicBezTo>
                  <a:pt x="224456" y="60106"/>
                  <a:pt x="224440" y="60106"/>
                  <a:pt x="224440" y="60106"/>
                </a:cubicBezTo>
                <a:cubicBezTo>
                  <a:pt x="224357" y="60106"/>
                  <a:pt x="224456" y="59312"/>
                  <a:pt x="224572" y="58354"/>
                </a:cubicBezTo>
                <a:cubicBezTo>
                  <a:pt x="224704" y="57296"/>
                  <a:pt x="224787" y="56057"/>
                  <a:pt x="224787" y="55511"/>
                </a:cubicBezTo>
                <a:lnTo>
                  <a:pt x="224787" y="55511"/>
                </a:lnTo>
                <a:lnTo>
                  <a:pt x="224423" y="57197"/>
                </a:lnTo>
                <a:cubicBezTo>
                  <a:pt x="224688" y="54933"/>
                  <a:pt x="224274" y="53793"/>
                  <a:pt x="223911" y="52685"/>
                </a:cubicBezTo>
                <a:cubicBezTo>
                  <a:pt x="223481" y="51562"/>
                  <a:pt x="223118" y="50487"/>
                  <a:pt x="222969" y="48289"/>
                </a:cubicBezTo>
                <a:lnTo>
                  <a:pt x="222969" y="48289"/>
                </a:lnTo>
                <a:cubicBezTo>
                  <a:pt x="223085" y="48521"/>
                  <a:pt x="223415" y="48818"/>
                  <a:pt x="223729" y="48818"/>
                </a:cubicBezTo>
                <a:cubicBezTo>
                  <a:pt x="224076" y="48818"/>
                  <a:pt x="224407" y="48455"/>
                  <a:pt x="224390" y="47232"/>
                </a:cubicBezTo>
                <a:cubicBezTo>
                  <a:pt x="224208" y="46984"/>
                  <a:pt x="223944" y="46587"/>
                  <a:pt x="223597" y="46075"/>
                </a:cubicBezTo>
                <a:cubicBezTo>
                  <a:pt x="223266" y="45563"/>
                  <a:pt x="222870" y="44951"/>
                  <a:pt x="222407" y="44241"/>
                </a:cubicBezTo>
                <a:cubicBezTo>
                  <a:pt x="222357" y="44141"/>
                  <a:pt x="222291" y="44042"/>
                  <a:pt x="222225" y="43943"/>
                </a:cubicBezTo>
                <a:cubicBezTo>
                  <a:pt x="222143" y="43447"/>
                  <a:pt x="222077" y="42935"/>
                  <a:pt x="221977" y="42423"/>
                </a:cubicBezTo>
                <a:cubicBezTo>
                  <a:pt x="221779" y="41365"/>
                  <a:pt x="221531" y="40241"/>
                  <a:pt x="221250" y="39085"/>
                </a:cubicBezTo>
                <a:lnTo>
                  <a:pt x="221250" y="39085"/>
                </a:lnTo>
                <a:cubicBezTo>
                  <a:pt x="221399" y="39332"/>
                  <a:pt x="221564" y="39597"/>
                  <a:pt x="221713" y="39845"/>
                </a:cubicBezTo>
                <a:cubicBezTo>
                  <a:pt x="222225" y="40721"/>
                  <a:pt x="222738" y="41613"/>
                  <a:pt x="223167" y="42505"/>
                </a:cubicBezTo>
                <a:cubicBezTo>
                  <a:pt x="223580" y="43381"/>
                  <a:pt x="223977" y="44224"/>
                  <a:pt x="224241" y="44935"/>
                </a:cubicBezTo>
                <a:cubicBezTo>
                  <a:pt x="224225" y="43200"/>
                  <a:pt x="224539" y="44406"/>
                  <a:pt x="224093" y="41861"/>
                </a:cubicBezTo>
                <a:cubicBezTo>
                  <a:pt x="224109" y="41696"/>
                  <a:pt x="224142" y="41630"/>
                  <a:pt x="224175" y="41630"/>
                </a:cubicBezTo>
                <a:cubicBezTo>
                  <a:pt x="224258" y="41630"/>
                  <a:pt x="224390" y="41894"/>
                  <a:pt x="224489" y="42258"/>
                </a:cubicBezTo>
                <a:cubicBezTo>
                  <a:pt x="224671" y="42803"/>
                  <a:pt x="224836" y="43563"/>
                  <a:pt x="224902" y="43943"/>
                </a:cubicBezTo>
                <a:cubicBezTo>
                  <a:pt x="224655" y="41927"/>
                  <a:pt x="224308" y="39944"/>
                  <a:pt x="223894" y="37977"/>
                </a:cubicBezTo>
                <a:cubicBezTo>
                  <a:pt x="223861" y="37994"/>
                  <a:pt x="223845" y="38010"/>
                  <a:pt x="223812" y="38010"/>
                </a:cubicBezTo>
                <a:cubicBezTo>
                  <a:pt x="223531" y="38010"/>
                  <a:pt x="223151" y="37019"/>
                  <a:pt x="222738" y="36044"/>
                </a:cubicBezTo>
                <a:cubicBezTo>
                  <a:pt x="222324" y="35069"/>
                  <a:pt x="221895" y="34094"/>
                  <a:pt x="221663" y="34094"/>
                </a:cubicBezTo>
                <a:cubicBezTo>
                  <a:pt x="221630" y="34094"/>
                  <a:pt x="221614" y="34094"/>
                  <a:pt x="221597" y="34110"/>
                </a:cubicBezTo>
                <a:cubicBezTo>
                  <a:pt x="222440" y="36093"/>
                  <a:pt x="223200" y="38126"/>
                  <a:pt x="223878" y="40192"/>
                </a:cubicBezTo>
                <a:cubicBezTo>
                  <a:pt x="223861" y="40208"/>
                  <a:pt x="223828" y="40225"/>
                  <a:pt x="223795" y="40225"/>
                </a:cubicBezTo>
                <a:cubicBezTo>
                  <a:pt x="223481" y="40225"/>
                  <a:pt x="222886" y="39432"/>
                  <a:pt x="222258" y="38209"/>
                </a:cubicBezTo>
                <a:cubicBezTo>
                  <a:pt x="221548" y="36854"/>
                  <a:pt x="220754" y="34986"/>
                  <a:pt x="220176" y="33003"/>
                </a:cubicBezTo>
                <a:cubicBezTo>
                  <a:pt x="220143" y="32722"/>
                  <a:pt x="220226" y="32606"/>
                  <a:pt x="220374" y="32606"/>
                </a:cubicBezTo>
                <a:cubicBezTo>
                  <a:pt x="220556" y="32606"/>
                  <a:pt x="220821" y="32788"/>
                  <a:pt x="221068" y="32953"/>
                </a:cubicBezTo>
                <a:cubicBezTo>
                  <a:pt x="221316" y="33119"/>
                  <a:pt x="221548" y="33300"/>
                  <a:pt x="221647" y="33300"/>
                </a:cubicBezTo>
                <a:cubicBezTo>
                  <a:pt x="221647" y="33300"/>
                  <a:pt x="221663" y="33300"/>
                  <a:pt x="221663" y="33284"/>
                </a:cubicBezTo>
                <a:cubicBezTo>
                  <a:pt x="221482" y="33053"/>
                  <a:pt x="221085" y="32144"/>
                  <a:pt x="220721" y="31235"/>
                </a:cubicBezTo>
                <a:cubicBezTo>
                  <a:pt x="220341" y="30326"/>
                  <a:pt x="220011" y="29433"/>
                  <a:pt x="220011" y="29235"/>
                </a:cubicBezTo>
                <a:lnTo>
                  <a:pt x="220011" y="29235"/>
                </a:lnTo>
                <a:cubicBezTo>
                  <a:pt x="220341" y="29747"/>
                  <a:pt x="220622" y="30276"/>
                  <a:pt x="220936" y="30805"/>
                </a:cubicBezTo>
                <a:cubicBezTo>
                  <a:pt x="220391" y="28508"/>
                  <a:pt x="218854" y="27500"/>
                  <a:pt x="218325" y="24707"/>
                </a:cubicBezTo>
                <a:cubicBezTo>
                  <a:pt x="217995" y="23798"/>
                  <a:pt x="217895" y="21716"/>
                  <a:pt x="217466" y="21716"/>
                </a:cubicBezTo>
                <a:cubicBezTo>
                  <a:pt x="217482" y="22773"/>
                  <a:pt x="216772" y="23600"/>
                  <a:pt x="216028" y="23947"/>
                </a:cubicBezTo>
                <a:cubicBezTo>
                  <a:pt x="215582" y="22972"/>
                  <a:pt x="215103" y="21997"/>
                  <a:pt x="214623" y="21022"/>
                </a:cubicBezTo>
                <a:lnTo>
                  <a:pt x="214623" y="21022"/>
                </a:lnTo>
                <a:lnTo>
                  <a:pt x="214904" y="21038"/>
                </a:lnTo>
                <a:lnTo>
                  <a:pt x="214623" y="20476"/>
                </a:lnTo>
                <a:lnTo>
                  <a:pt x="214408" y="20609"/>
                </a:lnTo>
                <a:cubicBezTo>
                  <a:pt x="213913" y="19634"/>
                  <a:pt x="213384" y="18659"/>
                  <a:pt x="212839" y="17700"/>
                </a:cubicBezTo>
                <a:cubicBezTo>
                  <a:pt x="212872" y="17634"/>
                  <a:pt x="212921" y="17601"/>
                  <a:pt x="213004" y="17601"/>
                </a:cubicBezTo>
                <a:cubicBezTo>
                  <a:pt x="213202" y="17601"/>
                  <a:pt x="213533" y="17799"/>
                  <a:pt x="213863" y="18014"/>
                </a:cubicBezTo>
                <a:cubicBezTo>
                  <a:pt x="214227" y="18245"/>
                  <a:pt x="214574" y="18510"/>
                  <a:pt x="214789" y="18510"/>
                </a:cubicBezTo>
                <a:cubicBezTo>
                  <a:pt x="214904" y="18510"/>
                  <a:pt x="214970" y="18394"/>
                  <a:pt x="214937" y="18113"/>
                </a:cubicBezTo>
                <a:lnTo>
                  <a:pt x="214921" y="18113"/>
                </a:lnTo>
                <a:cubicBezTo>
                  <a:pt x="214739" y="18113"/>
                  <a:pt x="214128" y="17469"/>
                  <a:pt x="213896" y="17204"/>
                </a:cubicBezTo>
                <a:cubicBezTo>
                  <a:pt x="213500" y="16246"/>
                  <a:pt x="214590" y="17287"/>
                  <a:pt x="213367" y="15419"/>
                </a:cubicBezTo>
                <a:cubicBezTo>
                  <a:pt x="213119" y="15419"/>
                  <a:pt x="212756" y="14940"/>
                  <a:pt x="212425" y="14477"/>
                </a:cubicBezTo>
                <a:cubicBezTo>
                  <a:pt x="212111" y="13998"/>
                  <a:pt x="211847" y="13519"/>
                  <a:pt x="211830" y="13519"/>
                </a:cubicBezTo>
                <a:lnTo>
                  <a:pt x="211830" y="13519"/>
                </a:lnTo>
                <a:cubicBezTo>
                  <a:pt x="211797" y="13519"/>
                  <a:pt x="211946" y="13866"/>
                  <a:pt x="212359" y="14808"/>
                </a:cubicBezTo>
                <a:cubicBezTo>
                  <a:pt x="211698" y="13949"/>
                  <a:pt x="211401" y="13469"/>
                  <a:pt x="211087" y="12924"/>
                </a:cubicBezTo>
                <a:cubicBezTo>
                  <a:pt x="210938" y="12643"/>
                  <a:pt x="210773" y="12362"/>
                  <a:pt x="210541" y="12032"/>
                </a:cubicBezTo>
                <a:cubicBezTo>
                  <a:pt x="210327" y="11685"/>
                  <a:pt x="210062" y="11271"/>
                  <a:pt x="209649" y="10776"/>
                </a:cubicBezTo>
                <a:lnTo>
                  <a:pt x="209649" y="10776"/>
                </a:lnTo>
                <a:cubicBezTo>
                  <a:pt x="209682" y="10941"/>
                  <a:pt x="209616" y="11024"/>
                  <a:pt x="209484" y="11024"/>
                </a:cubicBezTo>
                <a:cubicBezTo>
                  <a:pt x="209252" y="11024"/>
                  <a:pt x="208806" y="10792"/>
                  <a:pt x="208277" y="10462"/>
                </a:cubicBezTo>
                <a:cubicBezTo>
                  <a:pt x="207996" y="10296"/>
                  <a:pt x="207699" y="10098"/>
                  <a:pt x="207401" y="9900"/>
                </a:cubicBezTo>
                <a:cubicBezTo>
                  <a:pt x="206790" y="9189"/>
                  <a:pt x="206179" y="8528"/>
                  <a:pt x="205551" y="7900"/>
                </a:cubicBezTo>
                <a:cubicBezTo>
                  <a:pt x="205518" y="7834"/>
                  <a:pt x="205501" y="7785"/>
                  <a:pt x="205484" y="7751"/>
                </a:cubicBezTo>
                <a:cubicBezTo>
                  <a:pt x="203964" y="6198"/>
                  <a:pt x="202692" y="5091"/>
                  <a:pt x="201353" y="4099"/>
                </a:cubicBezTo>
                <a:cubicBezTo>
                  <a:pt x="200031" y="3124"/>
                  <a:pt x="198610" y="2281"/>
                  <a:pt x="196627" y="1620"/>
                </a:cubicBezTo>
                <a:cubicBezTo>
                  <a:pt x="196313" y="1372"/>
                  <a:pt x="194363" y="695"/>
                  <a:pt x="195255" y="629"/>
                </a:cubicBezTo>
                <a:lnTo>
                  <a:pt x="195139" y="629"/>
                </a:lnTo>
                <a:cubicBezTo>
                  <a:pt x="194858" y="629"/>
                  <a:pt x="194594" y="678"/>
                  <a:pt x="194247" y="678"/>
                </a:cubicBezTo>
                <a:cubicBezTo>
                  <a:pt x="194131" y="695"/>
                  <a:pt x="193999" y="695"/>
                  <a:pt x="193850" y="695"/>
                </a:cubicBezTo>
                <a:lnTo>
                  <a:pt x="193602" y="695"/>
                </a:lnTo>
                <a:cubicBezTo>
                  <a:pt x="193470" y="695"/>
                  <a:pt x="193354" y="678"/>
                  <a:pt x="193206" y="678"/>
                </a:cubicBezTo>
                <a:lnTo>
                  <a:pt x="192760" y="678"/>
                </a:lnTo>
                <a:cubicBezTo>
                  <a:pt x="191504" y="364"/>
                  <a:pt x="192214" y="364"/>
                  <a:pt x="193040" y="348"/>
                </a:cubicBezTo>
                <a:cubicBezTo>
                  <a:pt x="193321" y="348"/>
                  <a:pt x="193619" y="364"/>
                  <a:pt x="193834" y="364"/>
                </a:cubicBezTo>
                <a:cubicBezTo>
                  <a:pt x="194247" y="364"/>
                  <a:pt x="194429" y="315"/>
                  <a:pt x="193801" y="1"/>
                </a:cubicBezTo>
                <a:close/>
              </a:path>
            </a:pathLst>
          </a:custGeom>
          <a:solidFill>
            <a:schemeClr val="accent2">
              <a:lumMod val="40000"/>
              <a:lumOff val="60000"/>
              <a:alpha val="5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Cambria" panose="02040503050406030204" pitchFamily="18" charset="0"/>
              <a:ea typeface="Cambria" panose="02040503050406030204" pitchFamily="18" charset="0"/>
            </a:endParaRPr>
          </a:p>
        </p:txBody>
      </p:sp>
      <p:sp>
        <p:nvSpPr>
          <p:cNvPr id="9" name="TextBox 8"/>
          <p:cNvSpPr txBox="1"/>
          <p:nvPr/>
        </p:nvSpPr>
        <p:spPr>
          <a:xfrm>
            <a:off x="1310203" y="1166746"/>
            <a:ext cx="2649090" cy="707886"/>
          </a:xfrm>
          <a:prstGeom prst="rect">
            <a:avLst/>
          </a:prstGeom>
          <a:noFill/>
        </p:spPr>
        <p:txBody>
          <a:bodyPr wrap="square" rtlCol="0">
            <a:spAutoFit/>
          </a:bodyPr>
          <a:lstStyle/>
          <a:p>
            <a:pPr lvl="0" algn="ctr"/>
            <a:r>
              <a:rPr lang="id-ID" sz="2000" b="1" dirty="0" smtClean="0">
                <a:latin typeface="Cambria" panose="02040503050406030204" pitchFamily="18" charset="0"/>
                <a:ea typeface="Cambria" panose="02040503050406030204" pitchFamily="18" charset="0"/>
              </a:rPr>
              <a:t>PAN (</a:t>
            </a:r>
            <a:r>
              <a:rPr lang="id-ID" sz="2000" b="1" i="1" dirty="0" smtClean="0">
                <a:latin typeface="Cambria" panose="02040503050406030204" pitchFamily="18" charset="0"/>
                <a:ea typeface="Cambria" panose="02040503050406030204" pitchFamily="18" charset="0"/>
              </a:rPr>
              <a:t>Personal Area Network</a:t>
            </a:r>
            <a:r>
              <a:rPr lang="id-ID" sz="2000" b="1" dirty="0" smtClean="0">
                <a:latin typeface="Cambria" panose="02040503050406030204" pitchFamily="18" charset="0"/>
                <a:ea typeface="Cambria" panose="02040503050406030204" pitchFamily="18" charset="0"/>
              </a:rPr>
              <a:t>)</a:t>
            </a:r>
            <a:r>
              <a:rPr lang="en-US" sz="2000" b="1" dirty="0" smtClean="0">
                <a:latin typeface="Cambria" panose="02040503050406030204" pitchFamily="18" charset="0"/>
                <a:ea typeface="Cambria" panose="02040503050406030204" pitchFamily="18" charset="0"/>
              </a:rPr>
              <a:t> </a:t>
            </a:r>
            <a:endParaRPr lang="en-US" sz="2000" b="1" dirty="0">
              <a:latin typeface="Cambria" panose="02040503050406030204" pitchFamily="18" charset="0"/>
              <a:ea typeface="Cambria" panose="02040503050406030204" pitchFamily="18" charset="0"/>
            </a:endParaRPr>
          </a:p>
        </p:txBody>
      </p:sp>
      <p:pic>
        <p:nvPicPr>
          <p:cNvPr id="10" name="Picture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876527" y="1636238"/>
            <a:ext cx="6555505" cy="3428752"/>
          </a:xfrm>
          <a:prstGeom prst="rect">
            <a:avLst/>
          </a:prstGeom>
        </p:spPr>
      </p:pic>
    </p:spTree>
    <p:extLst>
      <p:ext uri="{BB962C8B-B14F-4D97-AF65-F5344CB8AC3E}">
        <p14:creationId xmlns:p14="http://schemas.microsoft.com/office/powerpoint/2010/main" val="154759123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2228310"/>
            <a:ext cx="12192000" cy="2050871"/>
          </a:xfrm>
          <a:prstGeom prst="rect">
            <a:avLst/>
          </a:prstGeom>
          <a:pattFill prst="diagBrick">
            <a:fgClr>
              <a:srgbClr val="E7AF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mbria" panose="02040503050406030204" pitchFamily="18" charset="0"/>
              <a:ea typeface="Cambria" panose="02040503050406030204" pitchFamily="18" charset="0"/>
              <a:cs typeface="+mn-cs"/>
            </a:endParaRPr>
          </a:p>
        </p:txBody>
      </p:sp>
      <p:sp>
        <p:nvSpPr>
          <p:cNvPr id="7" name="Content Placeholder 2"/>
          <p:cNvSpPr txBox="1">
            <a:spLocks/>
          </p:cNvSpPr>
          <p:nvPr/>
        </p:nvSpPr>
        <p:spPr>
          <a:xfrm>
            <a:off x="1001399" y="1333533"/>
            <a:ext cx="10173967" cy="3840427"/>
          </a:xfrm>
          <a:prstGeom prst="roundRect">
            <a:avLst/>
          </a:prstGeom>
          <a:solidFill>
            <a:srgbClr val="FBE5D6"/>
          </a:solidFill>
          <a:ln w="76200">
            <a:solidFill>
              <a:srgbClr val="F5BC95"/>
            </a:solidFill>
            <a:prstDash val="sysDash"/>
          </a:ln>
        </p:spPr>
        <p:txBody>
          <a:bodyPr vert="horz" lIns="121920" tIns="60960" rIns="121920" bIns="60960" rtlCol="0"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just">
              <a:buNone/>
            </a:pPr>
            <a:r>
              <a:rPr lang="en-US" sz="2000" dirty="0">
                <a:latin typeface="Cambria" panose="02040503050406030204" pitchFamily="18" charset="0"/>
                <a:ea typeface="Cambria" panose="02040503050406030204" pitchFamily="18" charset="0"/>
              </a:rPr>
              <a:t>K</a:t>
            </a:r>
            <a:r>
              <a:rPr lang="id-ID" sz="2000" dirty="0">
                <a:latin typeface="Cambria" panose="02040503050406030204" pitchFamily="18" charset="0"/>
                <a:ea typeface="Cambria" panose="02040503050406030204" pitchFamily="18" charset="0"/>
              </a:rPr>
              <a:t>eunggulan penggunaan teknologi PAN dalam jaringan:</a:t>
            </a:r>
          </a:p>
          <a:p>
            <a:pPr algn="just">
              <a:buFont typeface="+mj-lt"/>
              <a:buAutoNum type="arabicParenR"/>
            </a:pPr>
            <a:r>
              <a:rPr lang="id-ID" sz="2000" dirty="0">
                <a:latin typeface="Cambria" panose="02040503050406030204" pitchFamily="18" charset="0"/>
                <a:ea typeface="Cambria" panose="02040503050406030204" pitchFamily="18" charset="0"/>
              </a:rPr>
              <a:t>Konsumsi daya listrik rendah sehingga perangkat lebih awet.</a:t>
            </a:r>
          </a:p>
          <a:p>
            <a:pPr algn="just">
              <a:buFont typeface="+mj-lt"/>
              <a:buAutoNum type="arabicParenR"/>
            </a:pPr>
            <a:r>
              <a:rPr lang="id-ID" sz="2000" dirty="0">
                <a:latin typeface="Cambria" panose="02040503050406030204" pitchFamily="18" charset="0"/>
                <a:ea typeface="Cambria" panose="02040503050406030204" pitchFamily="18" charset="0"/>
              </a:rPr>
              <a:t>Fleksibel karena perangkat tidak membutuhkan media sambungan seperti kabel dan dapat disambungkan di mana saja tanpa terbatas objek seperti dinding.</a:t>
            </a:r>
          </a:p>
          <a:p>
            <a:pPr algn="just">
              <a:buFont typeface="+mj-lt"/>
              <a:buAutoNum type="arabicParenR"/>
            </a:pPr>
            <a:r>
              <a:rPr lang="id-ID" sz="2000" dirty="0">
                <a:latin typeface="Cambria" panose="02040503050406030204" pitchFamily="18" charset="0"/>
                <a:ea typeface="Cambria" panose="02040503050406030204" pitchFamily="18" charset="0"/>
              </a:rPr>
              <a:t>Sederhana dalam instalansi dan kecepatan akses data relatif tinggi untuk data berukuran kecil dalam jarak tertentu.</a:t>
            </a:r>
          </a:p>
          <a:p>
            <a:pPr algn="just">
              <a:buFont typeface="+mj-lt"/>
              <a:buAutoNum type="arabicParenR"/>
            </a:pPr>
            <a:r>
              <a:rPr lang="id-ID" sz="2000" dirty="0">
                <a:latin typeface="Cambria" panose="02040503050406030204" pitchFamily="18" charset="0"/>
                <a:ea typeface="Cambria" panose="02040503050406030204" pitchFamily="18" charset="0"/>
              </a:rPr>
              <a:t>Biaya lebih murah dibandingkan sistem LAN dan WAN.</a:t>
            </a:r>
          </a:p>
          <a:p>
            <a:pPr algn="just">
              <a:buFont typeface="+mj-lt"/>
              <a:buAutoNum type="arabicParenR"/>
            </a:pPr>
            <a:r>
              <a:rPr lang="id-ID" sz="2000" dirty="0">
                <a:latin typeface="Cambria" panose="02040503050406030204" pitchFamily="18" charset="0"/>
                <a:ea typeface="Cambria" panose="02040503050406030204" pitchFamily="18" charset="0"/>
              </a:rPr>
              <a:t>Dapat diterapkan dalam berbagai jenis topologi jaringan.</a:t>
            </a: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spTree>
    <p:extLst>
      <p:ext uri="{BB962C8B-B14F-4D97-AF65-F5344CB8AC3E}">
        <p14:creationId xmlns:p14="http://schemas.microsoft.com/office/powerpoint/2010/main" val="170316519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2"/>
          <p:cNvSpPr txBox="1">
            <a:spLocks/>
          </p:cNvSpPr>
          <p:nvPr/>
        </p:nvSpPr>
        <p:spPr>
          <a:xfrm>
            <a:off x="552907" y="2344390"/>
            <a:ext cx="4067234" cy="3650009"/>
          </a:xfrm>
          <a:prstGeom prst="rect">
            <a:avLst/>
          </a:prstGeom>
        </p:spPr>
        <p:txBody>
          <a:bodyPr vert="horz" lIns="121920" tIns="60960" rIns="121920" bIns="60960" rtlCol="0"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en-US" sz="2000" dirty="0">
                <a:latin typeface="Cambria" panose="02040503050406030204" pitchFamily="18" charset="0"/>
                <a:ea typeface="Cambria" panose="02040503050406030204" pitchFamily="18" charset="0"/>
              </a:rPr>
              <a:t>L</a:t>
            </a:r>
            <a:r>
              <a:rPr lang="id-ID" sz="2000" dirty="0">
                <a:latin typeface="Cambria" panose="02040503050406030204" pitchFamily="18" charset="0"/>
                <a:ea typeface="Cambria" panose="02040503050406030204" pitchFamily="18" charset="0"/>
              </a:rPr>
              <a:t>AN atau jaringan lokal merupakan sekempulan peranti jaringan yang terhubung satu sama lain melalui media transmisi dengan jangkauan 100 m–2 km. LAN memiliki kemampuan transfer data antara 1–100 Mbps. Jaringan ini biasa diimplementasikan dalam ruangan tertutup atau area terbuka dengan jarak tertentu, seperti kantor, gedung, laboratorium, dan sekolah.</a:t>
            </a:r>
          </a:p>
        </p:txBody>
      </p:sp>
      <p:sp>
        <p:nvSpPr>
          <p:cNvPr id="8" name="Content Placeholder 2"/>
          <p:cNvSpPr txBox="1">
            <a:spLocks/>
          </p:cNvSpPr>
          <p:nvPr/>
        </p:nvSpPr>
        <p:spPr>
          <a:xfrm>
            <a:off x="7650517" y="3092422"/>
            <a:ext cx="2128484" cy="576064"/>
          </a:xfrm>
          <a:prstGeom prst="rect">
            <a:avLst/>
          </a:prstGeom>
        </p:spPr>
        <p:txBody>
          <a:bodyPr vert="horz" lIns="121920" tIns="60960" rIns="121920" bIns="60960" rtlCol="0"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en-US" sz="2000" dirty="0" smtClean="0">
                <a:latin typeface="Cambria" panose="02040503050406030204" pitchFamily="18" charset="0"/>
                <a:ea typeface="Cambria" panose="02040503050406030204" pitchFamily="18" charset="0"/>
              </a:rPr>
              <a:t>INSERT </a:t>
            </a:r>
            <a:r>
              <a:rPr lang="en-US" sz="2000" dirty="0" smtClean="0">
                <a:latin typeface="Cambria" panose="02040503050406030204" pitchFamily="18" charset="0"/>
                <a:ea typeface="Cambria" panose="02040503050406030204" pitchFamily="18" charset="0"/>
              </a:rPr>
              <a:t>Gambar 4.10 </a:t>
            </a:r>
            <a:r>
              <a:rPr lang="id-ID" sz="2000" dirty="0" smtClean="0">
                <a:latin typeface="Cambria" panose="02040503050406030204" pitchFamily="18" charset="0"/>
                <a:ea typeface="Cambria" panose="02040503050406030204" pitchFamily="18" charset="0"/>
              </a:rPr>
              <a:t>Konsep </a:t>
            </a:r>
            <a:r>
              <a:rPr lang="en-US" sz="2000" dirty="0" smtClean="0">
                <a:latin typeface="Cambria" panose="02040503050406030204" pitchFamily="18" charset="0"/>
                <a:ea typeface="Cambria" panose="02040503050406030204" pitchFamily="18" charset="0"/>
              </a:rPr>
              <a:t>L</a:t>
            </a:r>
            <a:r>
              <a:rPr lang="id-ID" sz="2000" dirty="0" smtClean="0">
                <a:latin typeface="Cambria" panose="02040503050406030204" pitchFamily="18" charset="0"/>
                <a:ea typeface="Cambria" panose="02040503050406030204" pitchFamily="18" charset="0"/>
              </a:rPr>
              <a:t>AN</a:t>
            </a:r>
            <a:r>
              <a:rPr lang="id-ID" sz="2000" dirty="0">
                <a:latin typeface="Cambria" panose="02040503050406030204" pitchFamily="18" charset="0"/>
                <a:ea typeface="Cambria" panose="02040503050406030204" pitchFamily="18" charset="0"/>
              </a:rPr>
              <a:t>.</a:t>
            </a:r>
          </a:p>
        </p:txBody>
      </p:sp>
      <p:pic>
        <p:nvPicPr>
          <p:cNvPr id="10" name="Picture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grpSp>
        <p:nvGrpSpPr>
          <p:cNvPr id="3" name="Group 2"/>
          <p:cNvGrpSpPr/>
          <p:nvPr/>
        </p:nvGrpSpPr>
        <p:grpSpPr>
          <a:xfrm>
            <a:off x="854284" y="923419"/>
            <a:ext cx="3464481" cy="1210468"/>
            <a:chOff x="6348997" y="2873071"/>
            <a:chExt cx="3464481" cy="1210468"/>
          </a:xfrm>
        </p:grpSpPr>
        <p:sp>
          <p:nvSpPr>
            <p:cNvPr id="11" name="Google Shape;50;p11">
              <a:extLst>
                <a:ext uri="{FF2B5EF4-FFF2-40B4-BE49-F238E27FC236}">
                  <a16:creationId xmlns:a16="http://schemas.microsoft.com/office/drawing/2014/main" id="{FAA0A979-D5B4-55D9-237D-14F117A3DF39}"/>
                </a:ext>
              </a:extLst>
            </p:cNvPr>
            <p:cNvSpPr/>
            <p:nvPr/>
          </p:nvSpPr>
          <p:spPr>
            <a:xfrm rot="10962733">
              <a:off x="6348997" y="2873071"/>
              <a:ext cx="3464481" cy="1210468"/>
            </a:xfrm>
            <a:custGeom>
              <a:avLst/>
              <a:gdLst/>
              <a:ahLst/>
              <a:cxnLst/>
              <a:rect l="l" t="t" r="r" b="b"/>
              <a:pathLst>
                <a:path w="224903" h="127680" extrusionOk="0">
                  <a:moveTo>
                    <a:pt x="205633" y="99999"/>
                  </a:moveTo>
                  <a:cubicBezTo>
                    <a:pt x="205632" y="100000"/>
                    <a:pt x="205631" y="100001"/>
                    <a:pt x="205630" y="100002"/>
                  </a:cubicBezTo>
                  <a:lnTo>
                    <a:pt x="205630" y="100002"/>
                  </a:lnTo>
                  <a:cubicBezTo>
                    <a:pt x="205631" y="100001"/>
                    <a:pt x="205632" y="100000"/>
                    <a:pt x="205633" y="99999"/>
                  </a:cubicBezTo>
                  <a:close/>
                  <a:moveTo>
                    <a:pt x="194445" y="109419"/>
                  </a:moveTo>
                  <a:cubicBezTo>
                    <a:pt x="194164" y="109848"/>
                    <a:pt x="193503" y="110278"/>
                    <a:pt x="192710" y="110691"/>
                  </a:cubicBezTo>
                  <a:cubicBezTo>
                    <a:pt x="193189" y="110262"/>
                    <a:pt x="193751" y="109832"/>
                    <a:pt x="194445" y="109419"/>
                  </a:cubicBezTo>
                  <a:close/>
                  <a:moveTo>
                    <a:pt x="192032" y="110113"/>
                  </a:moveTo>
                  <a:lnTo>
                    <a:pt x="192032" y="110113"/>
                  </a:lnTo>
                  <a:cubicBezTo>
                    <a:pt x="192148" y="110245"/>
                    <a:pt x="191900" y="110708"/>
                    <a:pt x="191570" y="111220"/>
                  </a:cubicBezTo>
                  <a:cubicBezTo>
                    <a:pt x="191140" y="111385"/>
                    <a:pt x="190710" y="111567"/>
                    <a:pt x="190297" y="111716"/>
                  </a:cubicBezTo>
                  <a:cubicBezTo>
                    <a:pt x="190396" y="111551"/>
                    <a:pt x="190495" y="111385"/>
                    <a:pt x="190578" y="111220"/>
                  </a:cubicBezTo>
                  <a:cubicBezTo>
                    <a:pt x="191074" y="110857"/>
                    <a:pt x="191553" y="110493"/>
                    <a:pt x="192032" y="110113"/>
                  </a:cubicBezTo>
                  <a:close/>
                  <a:moveTo>
                    <a:pt x="74235" y="113815"/>
                  </a:moveTo>
                  <a:lnTo>
                    <a:pt x="74235" y="113815"/>
                  </a:lnTo>
                  <a:cubicBezTo>
                    <a:pt x="74362" y="113826"/>
                    <a:pt x="74480" y="113830"/>
                    <a:pt x="74590" y="113831"/>
                  </a:cubicBezTo>
                  <a:lnTo>
                    <a:pt x="74590" y="113831"/>
                  </a:lnTo>
                  <a:lnTo>
                    <a:pt x="74235" y="113815"/>
                  </a:lnTo>
                  <a:close/>
                  <a:moveTo>
                    <a:pt x="143264" y="125449"/>
                  </a:moveTo>
                  <a:cubicBezTo>
                    <a:pt x="143760" y="125449"/>
                    <a:pt x="144272" y="125680"/>
                    <a:pt x="145049" y="125879"/>
                  </a:cubicBezTo>
                  <a:cubicBezTo>
                    <a:pt x="144768" y="125879"/>
                    <a:pt x="144405" y="125895"/>
                    <a:pt x="144025" y="125895"/>
                  </a:cubicBezTo>
                  <a:cubicBezTo>
                    <a:pt x="143413" y="125895"/>
                    <a:pt x="142769" y="125846"/>
                    <a:pt x="142488" y="125631"/>
                  </a:cubicBezTo>
                  <a:cubicBezTo>
                    <a:pt x="142769" y="125498"/>
                    <a:pt x="143016" y="125449"/>
                    <a:pt x="143264" y="125449"/>
                  </a:cubicBezTo>
                  <a:close/>
                  <a:moveTo>
                    <a:pt x="193801" y="1"/>
                  </a:moveTo>
                  <a:cubicBezTo>
                    <a:pt x="193751" y="100"/>
                    <a:pt x="193503" y="116"/>
                    <a:pt x="193140" y="166"/>
                  </a:cubicBezTo>
                  <a:cubicBezTo>
                    <a:pt x="192776" y="232"/>
                    <a:pt x="192280" y="282"/>
                    <a:pt x="191751" y="315"/>
                  </a:cubicBezTo>
                  <a:cubicBezTo>
                    <a:pt x="190694" y="447"/>
                    <a:pt x="189454" y="662"/>
                    <a:pt x="188578" y="943"/>
                  </a:cubicBezTo>
                  <a:cubicBezTo>
                    <a:pt x="188694" y="1042"/>
                    <a:pt x="188909" y="1075"/>
                    <a:pt x="189190" y="1075"/>
                  </a:cubicBezTo>
                  <a:cubicBezTo>
                    <a:pt x="189289" y="1075"/>
                    <a:pt x="189405" y="1075"/>
                    <a:pt x="189520" y="1058"/>
                  </a:cubicBezTo>
                  <a:cubicBezTo>
                    <a:pt x="189967" y="1025"/>
                    <a:pt x="190529" y="992"/>
                    <a:pt x="191123" y="910"/>
                  </a:cubicBezTo>
                  <a:cubicBezTo>
                    <a:pt x="191421" y="860"/>
                    <a:pt x="191735" y="844"/>
                    <a:pt x="192049" y="827"/>
                  </a:cubicBezTo>
                  <a:cubicBezTo>
                    <a:pt x="192363" y="794"/>
                    <a:pt x="192677" y="778"/>
                    <a:pt x="192991" y="761"/>
                  </a:cubicBezTo>
                  <a:cubicBezTo>
                    <a:pt x="193189" y="744"/>
                    <a:pt x="193387" y="744"/>
                    <a:pt x="193586" y="744"/>
                  </a:cubicBezTo>
                  <a:lnTo>
                    <a:pt x="194660" y="744"/>
                  </a:lnTo>
                  <a:cubicBezTo>
                    <a:pt x="194627" y="943"/>
                    <a:pt x="194396" y="1125"/>
                    <a:pt x="194015" y="1273"/>
                  </a:cubicBezTo>
                  <a:cubicBezTo>
                    <a:pt x="193883" y="1323"/>
                    <a:pt x="193718" y="1372"/>
                    <a:pt x="193536" y="1422"/>
                  </a:cubicBezTo>
                  <a:cubicBezTo>
                    <a:pt x="192991" y="1372"/>
                    <a:pt x="192462" y="1339"/>
                    <a:pt x="191917" y="1339"/>
                  </a:cubicBezTo>
                  <a:cubicBezTo>
                    <a:pt x="188264" y="1339"/>
                    <a:pt x="184678" y="2529"/>
                    <a:pt x="181142" y="4000"/>
                  </a:cubicBezTo>
                  <a:cubicBezTo>
                    <a:pt x="178448" y="4843"/>
                    <a:pt x="171805" y="8363"/>
                    <a:pt x="167508" y="9107"/>
                  </a:cubicBezTo>
                  <a:cubicBezTo>
                    <a:pt x="166963" y="9404"/>
                    <a:pt x="166120" y="9801"/>
                    <a:pt x="165938" y="9999"/>
                  </a:cubicBezTo>
                  <a:cubicBezTo>
                    <a:pt x="160699" y="11519"/>
                    <a:pt x="155295" y="12610"/>
                    <a:pt x="149825" y="13469"/>
                  </a:cubicBezTo>
                  <a:cubicBezTo>
                    <a:pt x="149875" y="13387"/>
                    <a:pt x="149858" y="13321"/>
                    <a:pt x="149776" y="13255"/>
                  </a:cubicBezTo>
                  <a:lnTo>
                    <a:pt x="147710" y="13800"/>
                  </a:lnTo>
                  <a:cubicBezTo>
                    <a:pt x="147627" y="13800"/>
                    <a:pt x="147545" y="13816"/>
                    <a:pt x="147462" y="13833"/>
                  </a:cubicBezTo>
                  <a:cubicBezTo>
                    <a:pt x="147528" y="13717"/>
                    <a:pt x="148173" y="13453"/>
                    <a:pt x="147578" y="13453"/>
                  </a:cubicBezTo>
                  <a:lnTo>
                    <a:pt x="147561" y="13453"/>
                  </a:lnTo>
                  <a:cubicBezTo>
                    <a:pt x="147528" y="13602"/>
                    <a:pt x="147231" y="13767"/>
                    <a:pt x="146768" y="13932"/>
                  </a:cubicBezTo>
                  <a:cubicBezTo>
                    <a:pt x="145611" y="14097"/>
                    <a:pt x="144454" y="14263"/>
                    <a:pt x="143297" y="14411"/>
                  </a:cubicBezTo>
                  <a:cubicBezTo>
                    <a:pt x="143248" y="14411"/>
                    <a:pt x="143182" y="14411"/>
                    <a:pt x="143116" y="14395"/>
                  </a:cubicBezTo>
                  <a:cubicBezTo>
                    <a:pt x="143066" y="14411"/>
                    <a:pt x="143016" y="14428"/>
                    <a:pt x="142967" y="14444"/>
                  </a:cubicBezTo>
                  <a:cubicBezTo>
                    <a:pt x="142025" y="14577"/>
                    <a:pt x="141083" y="14692"/>
                    <a:pt x="140141" y="14808"/>
                  </a:cubicBezTo>
                  <a:lnTo>
                    <a:pt x="140042" y="14808"/>
                  </a:lnTo>
                  <a:cubicBezTo>
                    <a:pt x="139959" y="14808"/>
                    <a:pt x="139843" y="14808"/>
                    <a:pt x="139711" y="14825"/>
                  </a:cubicBezTo>
                  <a:cubicBezTo>
                    <a:pt x="139496" y="14891"/>
                    <a:pt x="139232" y="14907"/>
                    <a:pt x="139001" y="14957"/>
                  </a:cubicBezTo>
                  <a:cubicBezTo>
                    <a:pt x="133349" y="15651"/>
                    <a:pt x="127713" y="16262"/>
                    <a:pt x="122210" y="17072"/>
                  </a:cubicBezTo>
                  <a:cubicBezTo>
                    <a:pt x="103817" y="19749"/>
                    <a:pt x="85407" y="22426"/>
                    <a:pt x="67014" y="25104"/>
                  </a:cubicBezTo>
                  <a:cubicBezTo>
                    <a:pt x="65328" y="25352"/>
                    <a:pt x="63659" y="25599"/>
                    <a:pt x="61973" y="25864"/>
                  </a:cubicBezTo>
                  <a:cubicBezTo>
                    <a:pt x="60998" y="25616"/>
                    <a:pt x="59957" y="25368"/>
                    <a:pt x="60040" y="24938"/>
                  </a:cubicBezTo>
                  <a:lnTo>
                    <a:pt x="60040" y="24938"/>
                  </a:lnTo>
                  <a:cubicBezTo>
                    <a:pt x="57776" y="26112"/>
                    <a:pt x="53429" y="24790"/>
                    <a:pt x="49711" y="26723"/>
                  </a:cubicBezTo>
                  <a:cubicBezTo>
                    <a:pt x="48802" y="26723"/>
                    <a:pt x="50389" y="26294"/>
                    <a:pt x="49876" y="26178"/>
                  </a:cubicBezTo>
                  <a:lnTo>
                    <a:pt x="49876" y="26178"/>
                  </a:lnTo>
                  <a:cubicBezTo>
                    <a:pt x="48967" y="26756"/>
                    <a:pt x="47777" y="27103"/>
                    <a:pt x="45497" y="27434"/>
                  </a:cubicBezTo>
                  <a:lnTo>
                    <a:pt x="45728" y="27269"/>
                  </a:lnTo>
                  <a:lnTo>
                    <a:pt x="45728" y="27269"/>
                  </a:lnTo>
                  <a:cubicBezTo>
                    <a:pt x="44175" y="27665"/>
                    <a:pt x="42836" y="27996"/>
                    <a:pt x="41597" y="28310"/>
                  </a:cubicBezTo>
                  <a:cubicBezTo>
                    <a:pt x="40969" y="28458"/>
                    <a:pt x="40374" y="28607"/>
                    <a:pt x="39779" y="28756"/>
                  </a:cubicBezTo>
                  <a:cubicBezTo>
                    <a:pt x="39200" y="28905"/>
                    <a:pt x="38622" y="29053"/>
                    <a:pt x="38027" y="29202"/>
                  </a:cubicBezTo>
                  <a:cubicBezTo>
                    <a:pt x="35697" y="29814"/>
                    <a:pt x="33251" y="30475"/>
                    <a:pt x="29814" y="31780"/>
                  </a:cubicBezTo>
                  <a:lnTo>
                    <a:pt x="30491" y="31978"/>
                  </a:lnTo>
                  <a:cubicBezTo>
                    <a:pt x="29037" y="32557"/>
                    <a:pt x="28673" y="32540"/>
                    <a:pt x="27946" y="32755"/>
                  </a:cubicBezTo>
                  <a:cubicBezTo>
                    <a:pt x="27715" y="33020"/>
                    <a:pt x="27682" y="33119"/>
                    <a:pt x="27814" y="33119"/>
                  </a:cubicBezTo>
                  <a:cubicBezTo>
                    <a:pt x="28012" y="33119"/>
                    <a:pt x="28657" y="32821"/>
                    <a:pt x="29318" y="32557"/>
                  </a:cubicBezTo>
                  <a:cubicBezTo>
                    <a:pt x="29962" y="32292"/>
                    <a:pt x="30624" y="32028"/>
                    <a:pt x="30871" y="32028"/>
                  </a:cubicBezTo>
                  <a:cubicBezTo>
                    <a:pt x="31020" y="32028"/>
                    <a:pt x="31037" y="32111"/>
                    <a:pt x="30805" y="32375"/>
                  </a:cubicBezTo>
                  <a:lnTo>
                    <a:pt x="30789" y="32375"/>
                  </a:lnTo>
                  <a:cubicBezTo>
                    <a:pt x="30227" y="32375"/>
                    <a:pt x="29318" y="32639"/>
                    <a:pt x="28244" y="33053"/>
                  </a:cubicBezTo>
                  <a:cubicBezTo>
                    <a:pt x="27715" y="33267"/>
                    <a:pt x="27137" y="33532"/>
                    <a:pt x="26542" y="33813"/>
                  </a:cubicBezTo>
                  <a:cubicBezTo>
                    <a:pt x="26244" y="33962"/>
                    <a:pt x="25947" y="34094"/>
                    <a:pt x="25649" y="34242"/>
                  </a:cubicBezTo>
                  <a:cubicBezTo>
                    <a:pt x="25352" y="34391"/>
                    <a:pt x="25054" y="34556"/>
                    <a:pt x="24757" y="34722"/>
                  </a:cubicBezTo>
                  <a:cubicBezTo>
                    <a:pt x="24162" y="35036"/>
                    <a:pt x="23567" y="35350"/>
                    <a:pt x="23022" y="35647"/>
                  </a:cubicBezTo>
                  <a:cubicBezTo>
                    <a:pt x="22460" y="35945"/>
                    <a:pt x="21947" y="36259"/>
                    <a:pt x="21468" y="36507"/>
                  </a:cubicBezTo>
                  <a:cubicBezTo>
                    <a:pt x="20989" y="36754"/>
                    <a:pt x="20543" y="36969"/>
                    <a:pt x="20179" y="37101"/>
                  </a:cubicBezTo>
                  <a:cubicBezTo>
                    <a:pt x="19816" y="37234"/>
                    <a:pt x="19535" y="37333"/>
                    <a:pt x="19303" y="37333"/>
                  </a:cubicBezTo>
                  <a:lnTo>
                    <a:pt x="19287" y="37333"/>
                  </a:lnTo>
                  <a:cubicBezTo>
                    <a:pt x="17254" y="38738"/>
                    <a:pt x="20146" y="37333"/>
                    <a:pt x="18163" y="38754"/>
                  </a:cubicBezTo>
                  <a:lnTo>
                    <a:pt x="17469" y="38919"/>
                  </a:lnTo>
                  <a:lnTo>
                    <a:pt x="17204" y="39580"/>
                  </a:lnTo>
                  <a:cubicBezTo>
                    <a:pt x="16560" y="40060"/>
                    <a:pt x="16031" y="40357"/>
                    <a:pt x="15634" y="40522"/>
                  </a:cubicBezTo>
                  <a:cubicBezTo>
                    <a:pt x="15370" y="40638"/>
                    <a:pt x="15155" y="40688"/>
                    <a:pt x="15023" y="40688"/>
                  </a:cubicBezTo>
                  <a:cubicBezTo>
                    <a:pt x="14957" y="40688"/>
                    <a:pt x="14907" y="40688"/>
                    <a:pt x="14874" y="40655"/>
                  </a:cubicBezTo>
                  <a:cubicBezTo>
                    <a:pt x="15188" y="40423"/>
                    <a:pt x="15684" y="39878"/>
                    <a:pt x="15998" y="39597"/>
                  </a:cubicBezTo>
                  <a:lnTo>
                    <a:pt x="15998" y="39597"/>
                  </a:lnTo>
                  <a:cubicBezTo>
                    <a:pt x="15073" y="40142"/>
                    <a:pt x="13949" y="41134"/>
                    <a:pt x="13056" y="42092"/>
                  </a:cubicBezTo>
                  <a:cubicBezTo>
                    <a:pt x="12594" y="42555"/>
                    <a:pt x="12197" y="43018"/>
                    <a:pt x="11867" y="43381"/>
                  </a:cubicBezTo>
                  <a:cubicBezTo>
                    <a:pt x="11586" y="43712"/>
                    <a:pt x="11354" y="43943"/>
                    <a:pt x="11206" y="44092"/>
                  </a:cubicBezTo>
                  <a:cubicBezTo>
                    <a:pt x="11767" y="43580"/>
                    <a:pt x="12329" y="43051"/>
                    <a:pt x="12924" y="42572"/>
                  </a:cubicBezTo>
                  <a:lnTo>
                    <a:pt x="12924" y="42572"/>
                  </a:lnTo>
                  <a:cubicBezTo>
                    <a:pt x="10611" y="45001"/>
                    <a:pt x="8181" y="47860"/>
                    <a:pt x="6198" y="51000"/>
                  </a:cubicBezTo>
                  <a:cubicBezTo>
                    <a:pt x="4199" y="54107"/>
                    <a:pt x="2662" y="57544"/>
                    <a:pt x="1934" y="60733"/>
                  </a:cubicBezTo>
                  <a:cubicBezTo>
                    <a:pt x="2050" y="60601"/>
                    <a:pt x="2166" y="60469"/>
                    <a:pt x="2298" y="60337"/>
                  </a:cubicBezTo>
                  <a:lnTo>
                    <a:pt x="2298" y="60337"/>
                  </a:lnTo>
                  <a:cubicBezTo>
                    <a:pt x="2001" y="61543"/>
                    <a:pt x="1786" y="62386"/>
                    <a:pt x="1620" y="63047"/>
                  </a:cubicBezTo>
                  <a:cubicBezTo>
                    <a:pt x="1439" y="63708"/>
                    <a:pt x="1323" y="64204"/>
                    <a:pt x="1158" y="64716"/>
                  </a:cubicBezTo>
                  <a:cubicBezTo>
                    <a:pt x="877" y="65724"/>
                    <a:pt x="513" y="66815"/>
                    <a:pt x="414" y="69575"/>
                  </a:cubicBezTo>
                  <a:lnTo>
                    <a:pt x="381" y="69377"/>
                  </a:lnTo>
                  <a:lnTo>
                    <a:pt x="381" y="69377"/>
                  </a:lnTo>
                  <a:cubicBezTo>
                    <a:pt x="447" y="69922"/>
                    <a:pt x="530" y="70566"/>
                    <a:pt x="563" y="71260"/>
                  </a:cubicBezTo>
                  <a:cubicBezTo>
                    <a:pt x="629" y="71955"/>
                    <a:pt x="645" y="72698"/>
                    <a:pt x="712" y="73442"/>
                  </a:cubicBezTo>
                  <a:cubicBezTo>
                    <a:pt x="645" y="73244"/>
                    <a:pt x="612" y="73161"/>
                    <a:pt x="563" y="73161"/>
                  </a:cubicBezTo>
                  <a:cubicBezTo>
                    <a:pt x="480" y="73161"/>
                    <a:pt x="431" y="73607"/>
                    <a:pt x="381" y="74037"/>
                  </a:cubicBezTo>
                  <a:cubicBezTo>
                    <a:pt x="331" y="74417"/>
                    <a:pt x="298" y="74781"/>
                    <a:pt x="216" y="74781"/>
                  </a:cubicBezTo>
                  <a:cubicBezTo>
                    <a:pt x="166" y="74781"/>
                    <a:pt x="100" y="74648"/>
                    <a:pt x="1" y="74301"/>
                  </a:cubicBezTo>
                  <a:lnTo>
                    <a:pt x="1" y="74301"/>
                  </a:lnTo>
                  <a:cubicBezTo>
                    <a:pt x="150" y="74979"/>
                    <a:pt x="249" y="75541"/>
                    <a:pt x="365" y="75987"/>
                  </a:cubicBezTo>
                  <a:cubicBezTo>
                    <a:pt x="480" y="76433"/>
                    <a:pt x="579" y="76780"/>
                    <a:pt x="662" y="77061"/>
                  </a:cubicBezTo>
                  <a:cubicBezTo>
                    <a:pt x="827" y="77606"/>
                    <a:pt x="959" y="77871"/>
                    <a:pt x="1075" y="78086"/>
                  </a:cubicBezTo>
                  <a:cubicBezTo>
                    <a:pt x="1307" y="78482"/>
                    <a:pt x="1505" y="78664"/>
                    <a:pt x="2397" y="80267"/>
                  </a:cubicBezTo>
                  <a:lnTo>
                    <a:pt x="2348" y="81143"/>
                  </a:lnTo>
                  <a:cubicBezTo>
                    <a:pt x="2711" y="81672"/>
                    <a:pt x="2926" y="81936"/>
                    <a:pt x="3207" y="82382"/>
                  </a:cubicBezTo>
                  <a:cubicBezTo>
                    <a:pt x="3356" y="82597"/>
                    <a:pt x="3521" y="82862"/>
                    <a:pt x="3719" y="83209"/>
                  </a:cubicBezTo>
                  <a:cubicBezTo>
                    <a:pt x="3802" y="83391"/>
                    <a:pt x="3918" y="83605"/>
                    <a:pt x="4050" y="83837"/>
                  </a:cubicBezTo>
                  <a:cubicBezTo>
                    <a:pt x="4165" y="84068"/>
                    <a:pt x="4298" y="84332"/>
                    <a:pt x="4479" y="84613"/>
                  </a:cubicBezTo>
                  <a:cubicBezTo>
                    <a:pt x="4182" y="84233"/>
                    <a:pt x="4050" y="84085"/>
                    <a:pt x="3984" y="84085"/>
                  </a:cubicBezTo>
                  <a:lnTo>
                    <a:pt x="3967" y="84085"/>
                  </a:lnTo>
                  <a:cubicBezTo>
                    <a:pt x="3901" y="84134"/>
                    <a:pt x="3918" y="84349"/>
                    <a:pt x="3967" y="84564"/>
                  </a:cubicBezTo>
                  <a:cubicBezTo>
                    <a:pt x="4000" y="84779"/>
                    <a:pt x="4017" y="85010"/>
                    <a:pt x="3918" y="85010"/>
                  </a:cubicBezTo>
                  <a:cubicBezTo>
                    <a:pt x="3818" y="85010"/>
                    <a:pt x="3637" y="84828"/>
                    <a:pt x="3290" y="84349"/>
                  </a:cubicBezTo>
                  <a:lnTo>
                    <a:pt x="3290" y="84349"/>
                  </a:lnTo>
                  <a:cubicBezTo>
                    <a:pt x="4248" y="87142"/>
                    <a:pt x="5702" y="88844"/>
                    <a:pt x="6876" y="90166"/>
                  </a:cubicBezTo>
                  <a:cubicBezTo>
                    <a:pt x="7487" y="90811"/>
                    <a:pt x="8033" y="91373"/>
                    <a:pt x="8479" y="91934"/>
                  </a:cubicBezTo>
                  <a:cubicBezTo>
                    <a:pt x="8958" y="92480"/>
                    <a:pt x="9322" y="93042"/>
                    <a:pt x="9586" y="93736"/>
                  </a:cubicBezTo>
                  <a:cubicBezTo>
                    <a:pt x="9850" y="93851"/>
                    <a:pt x="10032" y="93917"/>
                    <a:pt x="10131" y="93917"/>
                  </a:cubicBezTo>
                  <a:cubicBezTo>
                    <a:pt x="10528" y="93917"/>
                    <a:pt x="9867" y="93141"/>
                    <a:pt x="9156" y="92314"/>
                  </a:cubicBezTo>
                  <a:cubicBezTo>
                    <a:pt x="8694" y="91802"/>
                    <a:pt x="8231" y="91240"/>
                    <a:pt x="7933" y="90877"/>
                  </a:cubicBezTo>
                  <a:cubicBezTo>
                    <a:pt x="7735" y="90645"/>
                    <a:pt x="7619" y="90480"/>
                    <a:pt x="7652" y="90480"/>
                  </a:cubicBezTo>
                  <a:cubicBezTo>
                    <a:pt x="7652" y="90480"/>
                    <a:pt x="7702" y="90530"/>
                    <a:pt x="7801" y="90612"/>
                  </a:cubicBezTo>
                  <a:cubicBezTo>
                    <a:pt x="7702" y="90397"/>
                    <a:pt x="7702" y="90298"/>
                    <a:pt x="7785" y="90298"/>
                  </a:cubicBezTo>
                  <a:cubicBezTo>
                    <a:pt x="7917" y="90298"/>
                    <a:pt x="8264" y="90563"/>
                    <a:pt x="8694" y="90959"/>
                  </a:cubicBezTo>
                  <a:cubicBezTo>
                    <a:pt x="9024" y="91273"/>
                    <a:pt x="9454" y="91637"/>
                    <a:pt x="9834" y="92017"/>
                  </a:cubicBezTo>
                  <a:cubicBezTo>
                    <a:pt x="10231" y="92381"/>
                    <a:pt x="10594" y="92794"/>
                    <a:pt x="10908" y="93108"/>
                  </a:cubicBezTo>
                  <a:cubicBezTo>
                    <a:pt x="11536" y="93719"/>
                    <a:pt x="11867" y="94496"/>
                    <a:pt x="12528" y="95454"/>
                  </a:cubicBezTo>
                  <a:cubicBezTo>
                    <a:pt x="12842" y="95934"/>
                    <a:pt x="13238" y="96479"/>
                    <a:pt x="13800" y="97057"/>
                  </a:cubicBezTo>
                  <a:cubicBezTo>
                    <a:pt x="14081" y="97338"/>
                    <a:pt x="14395" y="97652"/>
                    <a:pt x="14759" y="97966"/>
                  </a:cubicBezTo>
                  <a:cubicBezTo>
                    <a:pt x="15122" y="98264"/>
                    <a:pt x="15519" y="98561"/>
                    <a:pt x="15965" y="98875"/>
                  </a:cubicBezTo>
                  <a:cubicBezTo>
                    <a:pt x="15651" y="98660"/>
                    <a:pt x="15568" y="98677"/>
                    <a:pt x="15221" y="98429"/>
                  </a:cubicBezTo>
                  <a:lnTo>
                    <a:pt x="15221" y="98429"/>
                  </a:lnTo>
                  <a:cubicBezTo>
                    <a:pt x="15849" y="99024"/>
                    <a:pt x="16593" y="99454"/>
                    <a:pt x="17386" y="99867"/>
                  </a:cubicBezTo>
                  <a:cubicBezTo>
                    <a:pt x="17783" y="100082"/>
                    <a:pt x="18179" y="100313"/>
                    <a:pt x="18593" y="100561"/>
                  </a:cubicBezTo>
                  <a:cubicBezTo>
                    <a:pt x="19006" y="100809"/>
                    <a:pt x="19419" y="101090"/>
                    <a:pt x="19832" y="101453"/>
                  </a:cubicBezTo>
                  <a:cubicBezTo>
                    <a:pt x="20477" y="101503"/>
                    <a:pt x="21088" y="101800"/>
                    <a:pt x="21600" y="102065"/>
                  </a:cubicBezTo>
                  <a:cubicBezTo>
                    <a:pt x="21947" y="102230"/>
                    <a:pt x="22245" y="102379"/>
                    <a:pt x="22509" y="102379"/>
                  </a:cubicBezTo>
                  <a:cubicBezTo>
                    <a:pt x="22641" y="102379"/>
                    <a:pt x="22757" y="102329"/>
                    <a:pt x="22873" y="102247"/>
                  </a:cubicBezTo>
                  <a:cubicBezTo>
                    <a:pt x="22228" y="101966"/>
                    <a:pt x="21617" y="101652"/>
                    <a:pt x="20972" y="101371"/>
                  </a:cubicBezTo>
                  <a:cubicBezTo>
                    <a:pt x="20344" y="101073"/>
                    <a:pt x="19733" y="100726"/>
                    <a:pt x="19105" y="100412"/>
                  </a:cubicBezTo>
                  <a:lnTo>
                    <a:pt x="19105" y="100412"/>
                  </a:lnTo>
                  <a:cubicBezTo>
                    <a:pt x="19650" y="100660"/>
                    <a:pt x="20196" y="100875"/>
                    <a:pt x="20774" y="101073"/>
                  </a:cubicBezTo>
                  <a:cubicBezTo>
                    <a:pt x="21352" y="101272"/>
                    <a:pt x="21947" y="101453"/>
                    <a:pt x="22592" y="101668"/>
                  </a:cubicBezTo>
                  <a:cubicBezTo>
                    <a:pt x="23220" y="101883"/>
                    <a:pt x="23897" y="102098"/>
                    <a:pt x="24625" y="102412"/>
                  </a:cubicBezTo>
                  <a:cubicBezTo>
                    <a:pt x="25352" y="102709"/>
                    <a:pt x="26128" y="103056"/>
                    <a:pt x="26988" y="103519"/>
                  </a:cubicBezTo>
                  <a:lnTo>
                    <a:pt x="26905" y="103519"/>
                  </a:lnTo>
                  <a:cubicBezTo>
                    <a:pt x="26492" y="103519"/>
                    <a:pt x="25467" y="103271"/>
                    <a:pt x="24740" y="103089"/>
                  </a:cubicBezTo>
                  <a:lnTo>
                    <a:pt x="24740" y="103089"/>
                  </a:lnTo>
                  <a:cubicBezTo>
                    <a:pt x="25699" y="103734"/>
                    <a:pt x="26806" y="103800"/>
                    <a:pt x="27831" y="104411"/>
                  </a:cubicBezTo>
                  <a:cubicBezTo>
                    <a:pt x="27765" y="104478"/>
                    <a:pt x="27649" y="104511"/>
                    <a:pt x="27484" y="104511"/>
                  </a:cubicBezTo>
                  <a:cubicBezTo>
                    <a:pt x="26971" y="104511"/>
                    <a:pt x="25996" y="104180"/>
                    <a:pt x="24906" y="103717"/>
                  </a:cubicBezTo>
                  <a:cubicBezTo>
                    <a:pt x="24178" y="103436"/>
                    <a:pt x="23418" y="103056"/>
                    <a:pt x="22658" y="102742"/>
                  </a:cubicBezTo>
                  <a:cubicBezTo>
                    <a:pt x="21914" y="102428"/>
                    <a:pt x="21187" y="102114"/>
                    <a:pt x="20559" y="101949"/>
                  </a:cubicBezTo>
                  <a:lnTo>
                    <a:pt x="20559" y="101949"/>
                  </a:lnTo>
                  <a:cubicBezTo>
                    <a:pt x="21038" y="102362"/>
                    <a:pt x="22162" y="102841"/>
                    <a:pt x="23022" y="103139"/>
                  </a:cubicBezTo>
                  <a:cubicBezTo>
                    <a:pt x="23864" y="103453"/>
                    <a:pt x="24393" y="103684"/>
                    <a:pt x="23650" y="103783"/>
                  </a:cubicBezTo>
                  <a:lnTo>
                    <a:pt x="23864" y="103783"/>
                  </a:lnTo>
                  <a:cubicBezTo>
                    <a:pt x="24311" y="103783"/>
                    <a:pt x="24773" y="103866"/>
                    <a:pt x="25236" y="104015"/>
                  </a:cubicBezTo>
                  <a:cubicBezTo>
                    <a:pt x="25765" y="104180"/>
                    <a:pt x="26310" y="104444"/>
                    <a:pt x="26905" y="104692"/>
                  </a:cubicBezTo>
                  <a:cubicBezTo>
                    <a:pt x="28079" y="105205"/>
                    <a:pt x="29417" y="105783"/>
                    <a:pt x="31004" y="105866"/>
                  </a:cubicBezTo>
                  <a:lnTo>
                    <a:pt x="30673" y="106229"/>
                  </a:lnTo>
                  <a:cubicBezTo>
                    <a:pt x="31169" y="106295"/>
                    <a:pt x="32193" y="106411"/>
                    <a:pt x="33053" y="106642"/>
                  </a:cubicBezTo>
                  <a:cubicBezTo>
                    <a:pt x="32474" y="106709"/>
                    <a:pt x="31913" y="106725"/>
                    <a:pt x="31334" y="106758"/>
                  </a:cubicBezTo>
                  <a:cubicBezTo>
                    <a:pt x="33863" y="106989"/>
                    <a:pt x="35895" y="108477"/>
                    <a:pt x="38292" y="108692"/>
                  </a:cubicBezTo>
                  <a:cubicBezTo>
                    <a:pt x="35846" y="108179"/>
                    <a:pt x="35598" y="107948"/>
                    <a:pt x="35730" y="107799"/>
                  </a:cubicBezTo>
                  <a:cubicBezTo>
                    <a:pt x="35846" y="107634"/>
                    <a:pt x="36308" y="107535"/>
                    <a:pt x="35333" y="107122"/>
                  </a:cubicBezTo>
                  <a:lnTo>
                    <a:pt x="35333" y="107122"/>
                  </a:lnTo>
                  <a:cubicBezTo>
                    <a:pt x="38374" y="107551"/>
                    <a:pt x="39167" y="107981"/>
                    <a:pt x="40060" y="108510"/>
                  </a:cubicBezTo>
                  <a:cubicBezTo>
                    <a:pt x="40506" y="108774"/>
                    <a:pt x="40985" y="109055"/>
                    <a:pt x="41762" y="109320"/>
                  </a:cubicBezTo>
                  <a:cubicBezTo>
                    <a:pt x="42506" y="109568"/>
                    <a:pt x="43530" y="109815"/>
                    <a:pt x="45051" y="110014"/>
                  </a:cubicBezTo>
                  <a:cubicBezTo>
                    <a:pt x="44010" y="109848"/>
                    <a:pt x="42159" y="109254"/>
                    <a:pt x="43348" y="109254"/>
                  </a:cubicBezTo>
                  <a:lnTo>
                    <a:pt x="43415" y="109254"/>
                  </a:lnTo>
                  <a:cubicBezTo>
                    <a:pt x="44687" y="109568"/>
                    <a:pt x="46356" y="109981"/>
                    <a:pt x="47116" y="110328"/>
                  </a:cubicBezTo>
                  <a:cubicBezTo>
                    <a:pt x="47976" y="110427"/>
                    <a:pt x="48488" y="110476"/>
                    <a:pt x="48752" y="110476"/>
                  </a:cubicBezTo>
                  <a:cubicBezTo>
                    <a:pt x="49893" y="110476"/>
                    <a:pt x="46869" y="109782"/>
                    <a:pt x="48422" y="109766"/>
                  </a:cubicBezTo>
                  <a:lnTo>
                    <a:pt x="48422" y="109766"/>
                  </a:lnTo>
                  <a:cubicBezTo>
                    <a:pt x="48951" y="110030"/>
                    <a:pt x="49380" y="110113"/>
                    <a:pt x="49810" y="110113"/>
                  </a:cubicBezTo>
                  <a:cubicBezTo>
                    <a:pt x="50174" y="110113"/>
                    <a:pt x="50521" y="110047"/>
                    <a:pt x="50934" y="109997"/>
                  </a:cubicBezTo>
                  <a:cubicBezTo>
                    <a:pt x="51347" y="109931"/>
                    <a:pt x="51810" y="109882"/>
                    <a:pt x="52355" y="109882"/>
                  </a:cubicBezTo>
                  <a:lnTo>
                    <a:pt x="52603" y="109882"/>
                  </a:lnTo>
                  <a:lnTo>
                    <a:pt x="52570" y="110344"/>
                  </a:lnTo>
                  <a:cubicBezTo>
                    <a:pt x="53677" y="110526"/>
                    <a:pt x="54371" y="110609"/>
                    <a:pt x="54817" y="110609"/>
                  </a:cubicBezTo>
                  <a:cubicBezTo>
                    <a:pt x="55396" y="110609"/>
                    <a:pt x="55578" y="110493"/>
                    <a:pt x="55743" y="110377"/>
                  </a:cubicBezTo>
                  <a:cubicBezTo>
                    <a:pt x="55908" y="110262"/>
                    <a:pt x="56057" y="110146"/>
                    <a:pt x="56536" y="110146"/>
                  </a:cubicBezTo>
                  <a:cubicBezTo>
                    <a:pt x="56933" y="110146"/>
                    <a:pt x="57528" y="110229"/>
                    <a:pt x="58519" y="110410"/>
                  </a:cubicBezTo>
                  <a:lnTo>
                    <a:pt x="56536" y="110823"/>
                  </a:lnTo>
                  <a:lnTo>
                    <a:pt x="58916" y="110939"/>
                  </a:lnTo>
                  <a:lnTo>
                    <a:pt x="58371" y="111402"/>
                  </a:lnTo>
                  <a:cubicBezTo>
                    <a:pt x="58817" y="111385"/>
                    <a:pt x="59197" y="111369"/>
                    <a:pt x="59544" y="111369"/>
                  </a:cubicBezTo>
                  <a:cubicBezTo>
                    <a:pt x="61296" y="111369"/>
                    <a:pt x="62188" y="111567"/>
                    <a:pt x="64270" y="111931"/>
                  </a:cubicBezTo>
                  <a:cubicBezTo>
                    <a:pt x="63841" y="111633"/>
                    <a:pt x="64320" y="111336"/>
                    <a:pt x="65609" y="111336"/>
                  </a:cubicBezTo>
                  <a:cubicBezTo>
                    <a:pt x="65973" y="111336"/>
                    <a:pt x="66402" y="111352"/>
                    <a:pt x="66914" y="111418"/>
                  </a:cubicBezTo>
                  <a:cubicBezTo>
                    <a:pt x="68402" y="111881"/>
                    <a:pt x="66006" y="111732"/>
                    <a:pt x="69179" y="112063"/>
                  </a:cubicBezTo>
                  <a:cubicBezTo>
                    <a:pt x="68765" y="112179"/>
                    <a:pt x="68352" y="112294"/>
                    <a:pt x="67840" y="112294"/>
                  </a:cubicBezTo>
                  <a:cubicBezTo>
                    <a:pt x="67394" y="112294"/>
                    <a:pt x="66898" y="112212"/>
                    <a:pt x="66286" y="111931"/>
                  </a:cubicBezTo>
                  <a:cubicBezTo>
                    <a:pt x="66121" y="112063"/>
                    <a:pt x="65543" y="112129"/>
                    <a:pt x="65394" y="112261"/>
                  </a:cubicBezTo>
                  <a:cubicBezTo>
                    <a:pt x="66981" y="112774"/>
                    <a:pt x="69476" y="112840"/>
                    <a:pt x="70616" y="112988"/>
                  </a:cubicBezTo>
                  <a:cubicBezTo>
                    <a:pt x="70187" y="112922"/>
                    <a:pt x="69658" y="112823"/>
                    <a:pt x="69393" y="112724"/>
                  </a:cubicBezTo>
                  <a:lnTo>
                    <a:pt x="74037" y="112707"/>
                  </a:lnTo>
                  <a:lnTo>
                    <a:pt x="74037" y="112707"/>
                  </a:lnTo>
                  <a:cubicBezTo>
                    <a:pt x="74731" y="112972"/>
                    <a:pt x="74153" y="113021"/>
                    <a:pt x="73574" y="113088"/>
                  </a:cubicBezTo>
                  <a:cubicBezTo>
                    <a:pt x="73839" y="113104"/>
                    <a:pt x="74103" y="113121"/>
                    <a:pt x="74351" y="113121"/>
                  </a:cubicBezTo>
                  <a:cubicBezTo>
                    <a:pt x="74467" y="113121"/>
                    <a:pt x="74583" y="113121"/>
                    <a:pt x="74682" y="113104"/>
                  </a:cubicBezTo>
                  <a:lnTo>
                    <a:pt x="75029" y="113104"/>
                  </a:lnTo>
                  <a:cubicBezTo>
                    <a:pt x="75442" y="113104"/>
                    <a:pt x="75921" y="113121"/>
                    <a:pt x="76533" y="113187"/>
                  </a:cubicBezTo>
                  <a:cubicBezTo>
                    <a:pt x="76169" y="113484"/>
                    <a:pt x="76169" y="113831"/>
                    <a:pt x="74731" y="113831"/>
                  </a:cubicBezTo>
                  <a:cubicBezTo>
                    <a:pt x="74686" y="113831"/>
                    <a:pt x="74639" y="113831"/>
                    <a:pt x="74590" y="113831"/>
                  </a:cubicBezTo>
                  <a:lnTo>
                    <a:pt x="74590" y="113831"/>
                  </a:lnTo>
                  <a:lnTo>
                    <a:pt x="78615" y="114013"/>
                  </a:lnTo>
                  <a:cubicBezTo>
                    <a:pt x="78879" y="114211"/>
                    <a:pt x="80780" y="114773"/>
                    <a:pt x="80201" y="114823"/>
                  </a:cubicBezTo>
                  <a:cubicBezTo>
                    <a:pt x="82581" y="115401"/>
                    <a:pt x="86200" y="114988"/>
                    <a:pt x="89340" y="115781"/>
                  </a:cubicBezTo>
                  <a:cubicBezTo>
                    <a:pt x="89423" y="115765"/>
                    <a:pt x="89572" y="115748"/>
                    <a:pt x="89786" y="115748"/>
                  </a:cubicBezTo>
                  <a:cubicBezTo>
                    <a:pt x="89985" y="115748"/>
                    <a:pt x="90216" y="115765"/>
                    <a:pt x="90530" y="115781"/>
                  </a:cubicBezTo>
                  <a:cubicBezTo>
                    <a:pt x="93521" y="116360"/>
                    <a:pt x="96083" y="117252"/>
                    <a:pt x="99702" y="117368"/>
                  </a:cubicBezTo>
                  <a:lnTo>
                    <a:pt x="101602" y="118392"/>
                  </a:lnTo>
                  <a:cubicBezTo>
                    <a:pt x="101867" y="118425"/>
                    <a:pt x="102065" y="118442"/>
                    <a:pt x="102197" y="118442"/>
                  </a:cubicBezTo>
                  <a:cubicBezTo>
                    <a:pt x="102710" y="118442"/>
                    <a:pt x="102330" y="118211"/>
                    <a:pt x="102016" y="117979"/>
                  </a:cubicBezTo>
                  <a:cubicBezTo>
                    <a:pt x="101685" y="117764"/>
                    <a:pt x="101421" y="117533"/>
                    <a:pt x="102181" y="117533"/>
                  </a:cubicBezTo>
                  <a:cubicBezTo>
                    <a:pt x="102495" y="117533"/>
                    <a:pt x="102974" y="117566"/>
                    <a:pt x="103685" y="117665"/>
                  </a:cubicBezTo>
                  <a:cubicBezTo>
                    <a:pt x="106973" y="118045"/>
                    <a:pt x="104792" y="118442"/>
                    <a:pt x="105916" y="118839"/>
                  </a:cubicBezTo>
                  <a:cubicBezTo>
                    <a:pt x="106312" y="118839"/>
                    <a:pt x="106808" y="118822"/>
                    <a:pt x="107353" y="118822"/>
                  </a:cubicBezTo>
                  <a:cubicBezTo>
                    <a:pt x="109023" y="118822"/>
                    <a:pt x="111237" y="118954"/>
                    <a:pt x="113418" y="119797"/>
                  </a:cubicBezTo>
                  <a:cubicBezTo>
                    <a:pt x="112410" y="119731"/>
                    <a:pt x="111650" y="119483"/>
                    <a:pt x="110708" y="119351"/>
                  </a:cubicBezTo>
                  <a:lnTo>
                    <a:pt x="110708" y="119351"/>
                  </a:lnTo>
                  <a:lnTo>
                    <a:pt x="112923" y="120161"/>
                  </a:lnTo>
                  <a:lnTo>
                    <a:pt x="112493" y="120161"/>
                  </a:lnTo>
                  <a:cubicBezTo>
                    <a:pt x="111799" y="120161"/>
                    <a:pt x="111187" y="120128"/>
                    <a:pt x="110675" y="120095"/>
                  </a:cubicBezTo>
                  <a:cubicBezTo>
                    <a:pt x="110163" y="120061"/>
                    <a:pt x="109783" y="120028"/>
                    <a:pt x="109551" y="120028"/>
                  </a:cubicBezTo>
                  <a:cubicBezTo>
                    <a:pt x="109138" y="120028"/>
                    <a:pt x="109237" y="120144"/>
                    <a:pt x="110163" y="120557"/>
                  </a:cubicBezTo>
                  <a:cubicBezTo>
                    <a:pt x="110262" y="120326"/>
                    <a:pt x="110626" y="120243"/>
                    <a:pt x="111154" y="120243"/>
                  </a:cubicBezTo>
                  <a:cubicBezTo>
                    <a:pt x="112080" y="120243"/>
                    <a:pt x="113485" y="120508"/>
                    <a:pt x="114906" y="120772"/>
                  </a:cubicBezTo>
                  <a:cubicBezTo>
                    <a:pt x="116311" y="121037"/>
                    <a:pt x="117732" y="121301"/>
                    <a:pt x="118624" y="121301"/>
                  </a:cubicBezTo>
                  <a:cubicBezTo>
                    <a:pt x="119136" y="121301"/>
                    <a:pt x="119483" y="121218"/>
                    <a:pt x="119583" y="121003"/>
                  </a:cubicBezTo>
                  <a:lnTo>
                    <a:pt x="121020" y="121582"/>
                  </a:lnTo>
                  <a:cubicBezTo>
                    <a:pt x="120591" y="121483"/>
                    <a:pt x="120508" y="121549"/>
                    <a:pt x="120095" y="121450"/>
                  </a:cubicBezTo>
                  <a:lnTo>
                    <a:pt x="120095" y="121450"/>
                  </a:lnTo>
                  <a:cubicBezTo>
                    <a:pt x="120905" y="121797"/>
                    <a:pt x="121450" y="121912"/>
                    <a:pt x="121896" y="121912"/>
                  </a:cubicBezTo>
                  <a:cubicBezTo>
                    <a:pt x="122243" y="121912"/>
                    <a:pt x="122541" y="121846"/>
                    <a:pt x="122871" y="121780"/>
                  </a:cubicBezTo>
                  <a:cubicBezTo>
                    <a:pt x="123185" y="121714"/>
                    <a:pt x="123549" y="121648"/>
                    <a:pt x="124012" y="121648"/>
                  </a:cubicBezTo>
                  <a:cubicBezTo>
                    <a:pt x="124540" y="121648"/>
                    <a:pt x="125218" y="121731"/>
                    <a:pt x="126160" y="121978"/>
                  </a:cubicBezTo>
                  <a:cubicBezTo>
                    <a:pt x="127383" y="122342"/>
                    <a:pt x="128226" y="122706"/>
                    <a:pt x="127532" y="122706"/>
                  </a:cubicBezTo>
                  <a:lnTo>
                    <a:pt x="127399" y="122706"/>
                  </a:lnTo>
                  <a:lnTo>
                    <a:pt x="130391" y="123036"/>
                  </a:lnTo>
                  <a:cubicBezTo>
                    <a:pt x="130969" y="123168"/>
                    <a:pt x="131035" y="123301"/>
                    <a:pt x="130738" y="123301"/>
                  </a:cubicBezTo>
                  <a:cubicBezTo>
                    <a:pt x="130688" y="123301"/>
                    <a:pt x="130605" y="123284"/>
                    <a:pt x="130523" y="123284"/>
                  </a:cubicBezTo>
                  <a:cubicBezTo>
                    <a:pt x="131894" y="123548"/>
                    <a:pt x="133266" y="123813"/>
                    <a:pt x="134654" y="124061"/>
                  </a:cubicBezTo>
                  <a:lnTo>
                    <a:pt x="134605" y="124094"/>
                  </a:lnTo>
                  <a:cubicBezTo>
                    <a:pt x="135233" y="124028"/>
                    <a:pt x="136555" y="124011"/>
                    <a:pt x="137332" y="124011"/>
                  </a:cubicBezTo>
                  <a:lnTo>
                    <a:pt x="137530" y="124011"/>
                  </a:lnTo>
                  <a:cubicBezTo>
                    <a:pt x="137976" y="124160"/>
                    <a:pt x="137976" y="124209"/>
                    <a:pt x="137827" y="124209"/>
                  </a:cubicBezTo>
                  <a:cubicBezTo>
                    <a:pt x="137761" y="124209"/>
                    <a:pt x="137679" y="124193"/>
                    <a:pt x="137579" y="124193"/>
                  </a:cubicBezTo>
                  <a:cubicBezTo>
                    <a:pt x="137480" y="124176"/>
                    <a:pt x="137381" y="124176"/>
                    <a:pt x="137315" y="124176"/>
                  </a:cubicBezTo>
                  <a:cubicBezTo>
                    <a:pt x="137199" y="124176"/>
                    <a:pt x="137133" y="124193"/>
                    <a:pt x="137199" y="124243"/>
                  </a:cubicBezTo>
                  <a:cubicBezTo>
                    <a:pt x="138059" y="124309"/>
                    <a:pt x="138901" y="124358"/>
                    <a:pt x="139761" y="124408"/>
                  </a:cubicBezTo>
                  <a:cubicBezTo>
                    <a:pt x="140257" y="124656"/>
                    <a:pt x="139926" y="124788"/>
                    <a:pt x="139265" y="124788"/>
                  </a:cubicBezTo>
                  <a:cubicBezTo>
                    <a:pt x="138637" y="124788"/>
                    <a:pt x="137695" y="124672"/>
                    <a:pt x="136869" y="124490"/>
                  </a:cubicBezTo>
                  <a:lnTo>
                    <a:pt x="136869" y="124490"/>
                  </a:lnTo>
                  <a:cubicBezTo>
                    <a:pt x="137926" y="125350"/>
                    <a:pt x="138472" y="125366"/>
                    <a:pt x="139348" y="125366"/>
                  </a:cubicBezTo>
                  <a:cubicBezTo>
                    <a:pt x="140240" y="125383"/>
                    <a:pt x="141480" y="125383"/>
                    <a:pt x="143991" y="126126"/>
                  </a:cubicBezTo>
                  <a:cubicBezTo>
                    <a:pt x="143182" y="126093"/>
                    <a:pt x="142372" y="125994"/>
                    <a:pt x="141562" y="125928"/>
                  </a:cubicBezTo>
                  <a:lnTo>
                    <a:pt x="141562" y="125928"/>
                  </a:lnTo>
                  <a:cubicBezTo>
                    <a:pt x="142289" y="126407"/>
                    <a:pt x="143132" y="126688"/>
                    <a:pt x="144140" y="126887"/>
                  </a:cubicBezTo>
                  <a:cubicBezTo>
                    <a:pt x="145132" y="127118"/>
                    <a:pt x="146289" y="127316"/>
                    <a:pt x="147677" y="127680"/>
                  </a:cubicBezTo>
                  <a:cubicBezTo>
                    <a:pt x="147346" y="127515"/>
                    <a:pt x="145991" y="127102"/>
                    <a:pt x="145082" y="126672"/>
                  </a:cubicBezTo>
                  <a:cubicBezTo>
                    <a:pt x="144206" y="126259"/>
                    <a:pt x="143744" y="125895"/>
                    <a:pt x="144983" y="125895"/>
                  </a:cubicBezTo>
                  <a:lnTo>
                    <a:pt x="145115" y="125895"/>
                  </a:lnTo>
                  <a:cubicBezTo>
                    <a:pt x="145710" y="126060"/>
                    <a:pt x="146470" y="126193"/>
                    <a:pt x="147511" y="126193"/>
                  </a:cubicBezTo>
                  <a:cubicBezTo>
                    <a:pt x="147792" y="126193"/>
                    <a:pt x="148106" y="126176"/>
                    <a:pt x="148437" y="126160"/>
                  </a:cubicBezTo>
                  <a:lnTo>
                    <a:pt x="148437" y="126160"/>
                  </a:lnTo>
                  <a:cubicBezTo>
                    <a:pt x="148404" y="126622"/>
                    <a:pt x="149891" y="126639"/>
                    <a:pt x="151759" y="126738"/>
                  </a:cubicBezTo>
                  <a:lnTo>
                    <a:pt x="151593" y="127333"/>
                  </a:lnTo>
                  <a:cubicBezTo>
                    <a:pt x="153643" y="127234"/>
                    <a:pt x="153477" y="126953"/>
                    <a:pt x="154667" y="126672"/>
                  </a:cubicBezTo>
                  <a:cubicBezTo>
                    <a:pt x="156915" y="126754"/>
                    <a:pt x="157394" y="127168"/>
                    <a:pt x="157956" y="127548"/>
                  </a:cubicBezTo>
                  <a:cubicBezTo>
                    <a:pt x="159790" y="127515"/>
                    <a:pt x="159146" y="127349"/>
                    <a:pt x="158584" y="127168"/>
                  </a:cubicBezTo>
                  <a:cubicBezTo>
                    <a:pt x="158022" y="126969"/>
                    <a:pt x="157559" y="126771"/>
                    <a:pt x="159691" y="126589"/>
                  </a:cubicBezTo>
                  <a:cubicBezTo>
                    <a:pt x="160451" y="126573"/>
                    <a:pt x="161145" y="126540"/>
                    <a:pt x="161823" y="126474"/>
                  </a:cubicBezTo>
                  <a:cubicBezTo>
                    <a:pt x="162501" y="126407"/>
                    <a:pt x="163145" y="126275"/>
                    <a:pt x="163806" y="126143"/>
                  </a:cubicBezTo>
                  <a:cubicBezTo>
                    <a:pt x="164484" y="126027"/>
                    <a:pt x="165161" y="125829"/>
                    <a:pt x="165872" y="125598"/>
                  </a:cubicBezTo>
                  <a:cubicBezTo>
                    <a:pt x="166599" y="125383"/>
                    <a:pt x="167376" y="125151"/>
                    <a:pt x="168218" y="124837"/>
                  </a:cubicBezTo>
                  <a:cubicBezTo>
                    <a:pt x="168582" y="124771"/>
                    <a:pt x="168813" y="124755"/>
                    <a:pt x="168946" y="124755"/>
                  </a:cubicBezTo>
                  <a:cubicBezTo>
                    <a:pt x="169260" y="124755"/>
                    <a:pt x="169061" y="124871"/>
                    <a:pt x="168846" y="125003"/>
                  </a:cubicBezTo>
                  <a:cubicBezTo>
                    <a:pt x="168648" y="125135"/>
                    <a:pt x="168433" y="125267"/>
                    <a:pt x="168714" y="125267"/>
                  </a:cubicBezTo>
                  <a:lnTo>
                    <a:pt x="168747" y="125267"/>
                  </a:lnTo>
                  <a:cubicBezTo>
                    <a:pt x="169293" y="124937"/>
                    <a:pt x="169855" y="124623"/>
                    <a:pt x="170400" y="124276"/>
                  </a:cubicBezTo>
                  <a:cubicBezTo>
                    <a:pt x="170499" y="124259"/>
                    <a:pt x="170582" y="124243"/>
                    <a:pt x="170631" y="124243"/>
                  </a:cubicBezTo>
                  <a:cubicBezTo>
                    <a:pt x="170797" y="124243"/>
                    <a:pt x="170730" y="124358"/>
                    <a:pt x="170697" y="124441"/>
                  </a:cubicBezTo>
                  <a:cubicBezTo>
                    <a:pt x="172119" y="123780"/>
                    <a:pt x="170631" y="123846"/>
                    <a:pt x="172879" y="122871"/>
                  </a:cubicBezTo>
                  <a:cubicBezTo>
                    <a:pt x="173061" y="122441"/>
                    <a:pt x="174300" y="122243"/>
                    <a:pt x="175820" y="121846"/>
                  </a:cubicBezTo>
                  <a:cubicBezTo>
                    <a:pt x="177324" y="121450"/>
                    <a:pt x="179093" y="120822"/>
                    <a:pt x="180216" y="119781"/>
                  </a:cubicBezTo>
                  <a:cubicBezTo>
                    <a:pt x="180315" y="119764"/>
                    <a:pt x="180382" y="119747"/>
                    <a:pt x="180431" y="119747"/>
                  </a:cubicBezTo>
                  <a:cubicBezTo>
                    <a:pt x="180762" y="119747"/>
                    <a:pt x="180134" y="120293"/>
                    <a:pt x="180398" y="120392"/>
                  </a:cubicBezTo>
                  <a:cubicBezTo>
                    <a:pt x="182100" y="119186"/>
                    <a:pt x="182794" y="118657"/>
                    <a:pt x="183422" y="118161"/>
                  </a:cubicBezTo>
                  <a:cubicBezTo>
                    <a:pt x="184034" y="117649"/>
                    <a:pt x="184563" y="117186"/>
                    <a:pt x="185786" y="115996"/>
                  </a:cubicBezTo>
                  <a:cubicBezTo>
                    <a:pt x="186645" y="115583"/>
                    <a:pt x="187521" y="115170"/>
                    <a:pt x="188364" y="114740"/>
                  </a:cubicBezTo>
                  <a:lnTo>
                    <a:pt x="188364" y="114740"/>
                  </a:lnTo>
                  <a:cubicBezTo>
                    <a:pt x="188050" y="114872"/>
                    <a:pt x="187835" y="114922"/>
                    <a:pt x="187703" y="114922"/>
                  </a:cubicBezTo>
                  <a:cubicBezTo>
                    <a:pt x="186992" y="114922"/>
                    <a:pt x="188545" y="113319"/>
                    <a:pt x="189884" y="111865"/>
                  </a:cubicBezTo>
                  <a:lnTo>
                    <a:pt x="189884" y="111865"/>
                  </a:lnTo>
                  <a:cubicBezTo>
                    <a:pt x="189768" y="111914"/>
                    <a:pt x="189669" y="111947"/>
                    <a:pt x="189570" y="111980"/>
                  </a:cubicBezTo>
                  <a:cubicBezTo>
                    <a:pt x="189785" y="111815"/>
                    <a:pt x="190000" y="111666"/>
                    <a:pt x="190198" y="111501"/>
                  </a:cubicBezTo>
                  <a:lnTo>
                    <a:pt x="190198" y="111501"/>
                  </a:lnTo>
                  <a:cubicBezTo>
                    <a:pt x="190099" y="111633"/>
                    <a:pt x="190000" y="111749"/>
                    <a:pt x="189884" y="111865"/>
                  </a:cubicBezTo>
                  <a:cubicBezTo>
                    <a:pt x="190016" y="111815"/>
                    <a:pt x="190148" y="111765"/>
                    <a:pt x="190297" y="111716"/>
                  </a:cubicBezTo>
                  <a:lnTo>
                    <a:pt x="190297" y="111716"/>
                  </a:lnTo>
                  <a:cubicBezTo>
                    <a:pt x="189785" y="112559"/>
                    <a:pt x="189322" y="113385"/>
                    <a:pt x="189686" y="113567"/>
                  </a:cubicBezTo>
                  <a:cubicBezTo>
                    <a:pt x="189851" y="113368"/>
                    <a:pt x="190181" y="113054"/>
                    <a:pt x="190578" y="112724"/>
                  </a:cubicBezTo>
                  <a:lnTo>
                    <a:pt x="190578" y="112724"/>
                  </a:lnTo>
                  <a:cubicBezTo>
                    <a:pt x="190462" y="112939"/>
                    <a:pt x="190380" y="113104"/>
                    <a:pt x="190495" y="113104"/>
                  </a:cubicBezTo>
                  <a:cubicBezTo>
                    <a:pt x="190495" y="113104"/>
                    <a:pt x="190495" y="113088"/>
                    <a:pt x="190512" y="113088"/>
                  </a:cubicBezTo>
                  <a:cubicBezTo>
                    <a:pt x="190644" y="113071"/>
                    <a:pt x="190876" y="112740"/>
                    <a:pt x="191272" y="112228"/>
                  </a:cubicBezTo>
                  <a:lnTo>
                    <a:pt x="192363" y="112261"/>
                  </a:lnTo>
                  <a:lnTo>
                    <a:pt x="192363" y="111914"/>
                  </a:lnTo>
                  <a:cubicBezTo>
                    <a:pt x="193057" y="111485"/>
                    <a:pt x="193735" y="111022"/>
                    <a:pt x="194412" y="110559"/>
                  </a:cubicBezTo>
                  <a:cubicBezTo>
                    <a:pt x="195106" y="110113"/>
                    <a:pt x="195767" y="109617"/>
                    <a:pt x="196428" y="109138"/>
                  </a:cubicBezTo>
                  <a:cubicBezTo>
                    <a:pt x="196990" y="108444"/>
                    <a:pt x="197502" y="107733"/>
                    <a:pt x="197998" y="107006"/>
                  </a:cubicBezTo>
                  <a:cubicBezTo>
                    <a:pt x="198246" y="106642"/>
                    <a:pt x="198511" y="106279"/>
                    <a:pt x="198758" y="105899"/>
                  </a:cubicBezTo>
                  <a:cubicBezTo>
                    <a:pt x="199023" y="105519"/>
                    <a:pt x="199287" y="105139"/>
                    <a:pt x="199552" y="104742"/>
                  </a:cubicBezTo>
                  <a:cubicBezTo>
                    <a:pt x="200659" y="103172"/>
                    <a:pt x="201898" y="101404"/>
                    <a:pt x="203617" y="99288"/>
                  </a:cubicBezTo>
                  <a:lnTo>
                    <a:pt x="203617" y="99288"/>
                  </a:lnTo>
                  <a:cubicBezTo>
                    <a:pt x="203088" y="100627"/>
                    <a:pt x="204030" y="100049"/>
                    <a:pt x="204427" y="100511"/>
                  </a:cubicBezTo>
                  <a:cubicBezTo>
                    <a:pt x="202973" y="101189"/>
                    <a:pt x="201766" y="103767"/>
                    <a:pt x="199634" y="105651"/>
                  </a:cubicBezTo>
                  <a:cubicBezTo>
                    <a:pt x="200080" y="105271"/>
                    <a:pt x="200328" y="105139"/>
                    <a:pt x="200444" y="105139"/>
                  </a:cubicBezTo>
                  <a:cubicBezTo>
                    <a:pt x="200576" y="105139"/>
                    <a:pt x="200510" y="105353"/>
                    <a:pt x="200394" y="105535"/>
                  </a:cubicBezTo>
                  <a:lnTo>
                    <a:pt x="201221" y="104527"/>
                  </a:lnTo>
                  <a:lnTo>
                    <a:pt x="202031" y="103503"/>
                  </a:lnTo>
                  <a:lnTo>
                    <a:pt x="202824" y="102478"/>
                  </a:lnTo>
                  <a:lnTo>
                    <a:pt x="203584" y="101437"/>
                  </a:lnTo>
                  <a:cubicBezTo>
                    <a:pt x="203634" y="101503"/>
                    <a:pt x="203683" y="101536"/>
                    <a:pt x="203766" y="101536"/>
                  </a:cubicBezTo>
                  <a:cubicBezTo>
                    <a:pt x="204112" y="101536"/>
                    <a:pt x="204789" y="100761"/>
                    <a:pt x="205630" y="100002"/>
                  </a:cubicBezTo>
                  <a:lnTo>
                    <a:pt x="205630" y="100002"/>
                  </a:lnTo>
                  <a:cubicBezTo>
                    <a:pt x="205613" y="100016"/>
                    <a:pt x="205583" y="100016"/>
                    <a:pt x="205567" y="100016"/>
                  </a:cubicBezTo>
                  <a:cubicBezTo>
                    <a:pt x="204989" y="100016"/>
                    <a:pt x="205484" y="99206"/>
                    <a:pt x="206278" y="98181"/>
                  </a:cubicBezTo>
                  <a:cubicBezTo>
                    <a:pt x="206658" y="97636"/>
                    <a:pt x="207137" y="97024"/>
                    <a:pt x="207583" y="96446"/>
                  </a:cubicBezTo>
                  <a:cubicBezTo>
                    <a:pt x="208013" y="95851"/>
                    <a:pt x="208410" y="95273"/>
                    <a:pt x="208657" y="94826"/>
                  </a:cubicBezTo>
                  <a:cubicBezTo>
                    <a:pt x="208839" y="94876"/>
                    <a:pt x="208905" y="95041"/>
                    <a:pt x="208740" y="95454"/>
                  </a:cubicBezTo>
                  <a:cubicBezTo>
                    <a:pt x="208558" y="95868"/>
                    <a:pt x="208145" y="96512"/>
                    <a:pt x="207302" y="97471"/>
                  </a:cubicBezTo>
                  <a:cubicBezTo>
                    <a:pt x="208492" y="96611"/>
                    <a:pt x="208806" y="95702"/>
                    <a:pt x="209137" y="94810"/>
                  </a:cubicBezTo>
                  <a:cubicBezTo>
                    <a:pt x="209451" y="93917"/>
                    <a:pt x="209699" y="92992"/>
                    <a:pt x="210756" y="92067"/>
                  </a:cubicBezTo>
                  <a:lnTo>
                    <a:pt x="210756" y="92067"/>
                  </a:lnTo>
                  <a:cubicBezTo>
                    <a:pt x="210409" y="92579"/>
                    <a:pt x="210178" y="92810"/>
                    <a:pt x="210161" y="93108"/>
                  </a:cubicBezTo>
                  <a:cubicBezTo>
                    <a:pt x="210310" y="92777"/>
                    <a:pt x="210574" y="92348"/>
                    <a:pt x="210872" y="91918"/>
                  </a:cubicBezTo>
                  <a:cubicBezTo>
                    <a:pt x="211153" y="91472"/>
                    <a:pt x="211467" y="91025"/>
                    <a:pt x="211764" y="90645"/>
                  </a:cubicBezTo>
                  <a:cubicBezTo>
                    <a:pt x="212194" y="90067"/>
                    <a:pt x="212574" y="89637"/>
                    <a:pt x="212690" y="89637"/>
                  </a:cubicBezTo>
                  <a:cubicBezTo>
                    <a:pt x="212723" y="89637"/>
                    <a:pt x="212739" y="89687"/>
                    <a:pt x="212706" y="89803"/>
                  </a:cubicBezTo>
                  <a:lnTo>
                    <a:pt x="212376" y="90315"/>
                  </a:lnTo>
                  <a:lnTo>
                    <a:pt x="212376" y="90315"/>
                  </a:lnTo>
                  <a:cubicBezTo>
                    <a:pt x="213549" y="88613"/>
                    <a:pt x="215235" y="85935"/>
                    <a:pt x="216375" y="83457"/>
                  </a:cubicBezTo>
                  <a:cubicBezTo>
                    <a:pt x="216673" y="82862"/>
                    <a:pt x="216920" y="82250"/>
                    <a:pt x="217152" y="81688"/>
                  </a:cubicBezTo>
                  <a:cubicBezTo>
                    <a:pt x="217367" y="81126"/>
                    <a:pt x="217581" y="80631"/>
                    <a:pt x="217714" y="80168"/>
                  </a:cubicBezTo>
                  <a:cubicBezTo>
                    <a:pt x="217995" y="79259"/>
                    <a:pt x="218127" y="78598"/>
                    <a:pt x="217995" y="78383"/>
                  </a:cubicBezTo>
                  <a:lnTo>
                    <a:pt x="217995" y="78383"/>
                  </a:lnTo>
                  <a:cubicBezTo>
                    <a:pt x="218110" y="78383"/>
                    <a:pt x="218672" y="79276"/>
                    <a:pt x="218705" y="79573"/>
                  </a:cubicBezTo>
                  <a:cubicBezTo>
                    <a:pt x="218854" y="77755"/>
                    <a:pt x="218920" y="75954"/>
                    <a:pt x="218904" y="74153"/>
                  </a:cubicBezTo>
                  <a:cubicBezTo>
                    <a:pt x="219184" y="73442"/>
                    <a:pt x="219432" y="72715"/>
                    <a:pt x="219680" y="71988"/>
                  </a:cubicBezTo>
                  <a:lnTo>
                    <a:pt x="220358" y="71988"/>
                  </a:lnTo>
                  <a:cubicBezTo>
                    <a:pt x="220639" y="72037"/>
                    <a:pt x="220870" y="72153"/>
                    <a:pt x="221002" y="72467"/>
                  </a:cubicBezTo>
                  <a:cubicBezTo>
                    <a:pt x="221135" y="72781"/>
                    <a:pt x="221151" y="73310"/>
                    <a:pt x="220936" y="74169"/>
                  </a:cubicBezTo>
                  <a:cubicBezTo>
                    <a:pt x="221168" y="73706"/>
                    <a:pt x="221399" y="73211"/>
                    <a:pt x="221630" y="72550"/>
                  </a:cubicBezTo>
                  <a:cubicBezTo>
                    <a:pt x="221845" y="71888"/>
                    <a:pt x="222110" y="71079"/>
                    <a:pt x="222258" y="70038"/>
                  </a:cubicBezTo>
                  <a:lnTo>
                    <a:pt x="222258" y="70038"/>
                  </a:lnTo>
                  <a:cubicBezTo>
                    <a:pt x="222077" y="70451"/>
                    <a:pt x="221515" y="70880"/>
                    <a:pt x="221201" y="70880"/>
                  </a:cubicBezTo>
                  <a:cubicBezTo>
                    <a:pt x="221035" y="70880"/>
                    <a:pt x="220953" y="70748"/>
                    <a:pt x="221019" y="70451"/>
                  </a:cubicBezTo>
                  <a:cubicBezTo>
                    <a:pt x="222440" y="68269"/>
                    <a:pt x="221944" y="68881"/>
                    <a:pt x="223266" y="66104"/>
                  </a:cubicBezTo>
                  <a:lnTo>
                    <a:pt x="223266" y="66104"/>
                  </a:lnTo>
                  <a:cubicBezTo>
                    <a:pt x="223184" y="66253"/>
                    <a:pt x="223085" y="66319"/>
                    <a:pt x="223002" y="66319"/>
                  </a:cubicBezTo>
                  <a:cubicBezTo>
                    <a:pt x="222622" y="66319"/>
                    <a:pt x="222225" y="65245"/>
                    <a:pt x="222473" y="64055"/>
                  </a:cubicBezTo>
                  <a:lnTo>
                    <a:pt x="222473" y="64055"/>
                  </a:lnTo>
                  <a:cubicBezTo>
                    <a:pt x="222572" y="64320"/>
                    <a:pt x="223465" y="64171"/>
                    <a:pt x="223547" y="64667"/>
                  </a:cubicBezTo>
                  <a:cubicBezTo>
                    <a:pt x="223498" y="64006"/>
                    <a:pt x="223481" y="63345"/>
                    <a:pt x="223399" y="62684"/>
                  </a:cubicBezTo>
                  <a:lnTo>
                    <a:pt x="223200" y="60816"/>
                  </a:lnTo>
                  <a:lnTo>
                    <a:pt x="223200" y="60816"/>
                  </a:lnTo>
                  <a:cubicBezTo>
                    <a:pt x="223233" y="61031"/>
                    <a:pt x="223333" y="61114"/>
                    <a:pt x="223465" y="61114"/>
                  </a:cubicBezTo>
                  <a:cubicBezTo>
                    <a:pt x="223762" y="61114"/>
                    <a:pt x="224208" y="60634"/>
                    <a:pt x="224473" y="60089"/>
                  </a:cubicBezTo>
                  <a:lnTo>
                    <a:pt x="224473" y="60089"/>
                  </a:lnTo>
                  <a:cubicBezTo>
                    <a:pt x="224456" y="60106"/>
                    <a:pt x="224440" y="60106"/>
                    <a:pt x="224440" y="60106"/>
                  </a:cubicBezTo>
                  <a:cubicBezTo>
                    <a:pt x="224357" y="60106"/>
                    <a:pt x="224456" y="59312"/>
                    <a:pt x="224572" y="58354"/>
                  </a:cubicBezTo>
                  <a:cubicBezTo>
                    <a:pt x="224704" y="57296"/>
                    <a:pt x="224787" y="56057"/>
                    <a:pt x="224787" y="55511"/>
                  </a:cubicBezTo>
                  <a:lnTo>
                    <a:pt x="224787" y="55511"/>
                  </a:lnTo>
                  <a:lnTo>
                    <a:pt x="224423" y="57197"/>
                  </a:lnTo>
                  <a:cubicBezTo>
                    <a:pt x="224688" y="54933"/>
                    <a:pt x="224274" y="53793"/>
                    <a:pt x="223911" y="52685"/>
                  </a:cubicBezTo>
                  <a:cubicBezTo>
                    <a:pt x="223481" y="51562"/>
                    <a:pt x="223118" y="50487"/>
                    <a:pt x="222969" y="48289"/>
                  </a:cubicBezTo>
                  <a:lnTo>
                    <a:pt x="222969" y="48289"/>
                  </a:lnTo>
                  <a:cubicBezTo>
                    <a:pt x="223085" y="48521"/>
                    <a:pt x="223415" y="48818"/>
                    <a:pt x="223729" y="48818"/>
                  </a:cubicBezTo>
                  <a:cubicBezTo>
                    <a:pt x="224076" y="48818"/>
                    <a:pt x="224407" y="48455"/>
                    <a:pt x="224390" y="47232"/>
                  </a:cubicBezTo>
                  <a:cubicBezTo>
                    <a:pt x="224208" y="46984"/>
                    <a:pt x="223944" y="46587"/>
                    <a:pt x="223597" y="46075"/>
                  </a:cubicBezTo>
                  <a:cubicBezTo>
                    <a:pt x="223266" y="45563"/>
                    <a:pt x="222870" y="44951"/>
                    <a:pt x="222407" y="44241"/>
                  </a:cubicBezTo>
                  <a:cubicBezTo>
                    <a:pt x="222357" y="44141"/>
                    <a:pt x="222291" y="44042"/>
                    <a:pt x="222225" y="43943"/>
                  </a:cubicBezTo>
                  <a:cubicBezTo>
                    <a:pt x="222143" y="43447"/>
                    <a:pt x="222077" y="42935"/>
                    <a:pt x="221977" y="42423"/>
                  </a:cubicBezTo>
                  <a:cubicBezTo>
                    <a:pt x="221779" y="41365"/>
                    <a:pt x="221531" y="40241"/>
                    <a:pt x="221250" y="39085"/>
                  </a:cubicBezTo>
                  <a:lnTo>
                    <a:pt x="221250" y="39085"/>
                  </a:lnTo>
                  <a:cubicBezTo>
                    <a:pt x="221399" y="39332"/>
                    <a:pt x="221564" y="39597"/>
                    <a:pt x="221713" y="39845"/>
                  </a:cubicBezTo>
                  <a:cubicBezTo>
                    <a:pt x="222225" y="40721"/>
                    <a:pt x="222738" y="41613"/>
                    <a:pt x="223167" y="42505"/>
                  </a:cubicBezTo>
                  <a:cubicBezTo>
                    <a:pt x="223580" y="43381"/>
                    <a:pt x="223977" y="44224"/>
                    <a:pt x="224241" y="44935"/>
                  </a:cubicBezTo>
                  <a:cubicBezTo>
                    <a:pt x="224225" y="43200"/>
                    <a:pt x="224539" y="44406"/>
                    <a:pt x="224093" y="41861"/>
                  </a:cubicBezTo>
                  <a:cubicBezTo>
                    <a:pt x="224109" y="41696"/>
                    <a:pt x="224142" y="41630"/>
                    <a:pt x="224175" y="41630"/>
                  </a:cubicBezTo>
                  <a:cubicBezTo>
                    <a:pt x="224258" y="41630"/>
                    <a:pt x="224390" y="41894"/>
                    <a:pt x="224489" y="42258"/>
                  </a:cubicBezTo>
                  <a:cubicBezTo>
                    <a:pt x="224671" y="42803"/>
                    <a:pt x="224836" y="43563"/>
                    <a:pt x="224902" y="43943"/>
                  </a:cubicBezTo>
                  <a:cubicBezTo>
                    <a:pt x="224655" y="41927"/>
                    <a:pt x="224308" y="39944"/>
                    <a:pt x="223894" y="37977"/>
                  </a:cubicBezTo>
                  <a:cubicBezTo>
                    <a:pt x="223861" y="37994"/>
                    <a:pt x="223845" y="38010"/>
                    <a:pt x="223812" y="38010"/>
                  </a:cubicBezTo>
                  <a:cubicBezTo>
                    <a:pt x="223531" y="38010"/>
                    <a:pt x="223151" y="37019"/>
                    <a:pt x="222738" y="36044"/>
                  </a:cubicBezTo>
                  <a:cubicBezTo>
                    <a:pt x="222324" y="35069"/>
                    <a:pt x="221895" y="34094"/>
                    <a:pt x="221663" y="34094"/>
                  </a:cubicBezTo>
                  <a:cubicBezTo>
                    <a:pt x="221630" y="34094"/>
                    <a:pt x="221614" y="34094"/>
                    <a:pt x="221597" y="34110"/>
                  </a:cubicBezTo>
                  <a:cubicBezTo>
                    <a:pt x="222440" y="36093"/>
                    <a:pt x="223200" y="38126"/>
                    <a:pt x="223878" y="40192"/>
                  </a:cubicBezTo>
                  <a:cubicBezTo>
                    <a:pt x="223861" y="40208"/>
                    <a:pt x="223828" y="40225"/>
                    <a:pt x="223795" y="40225"/>
                  </a:cubicBezTo>
                  <a:cubicBezTo>
                    <a:pt x="223481" y="40225"/>
                    <a:pt x="222886" y="39432"/>
                    <a:pt x="222258" y="38209"/>
                  </a:cubicBezTo>
                  <a:cubicBezTo>
                    <a:pt x="221548" y="36854"/>
                    <a:pt x="220754" y="34986"/>
                    <a:pt x="220176" y="33003"/>
                  </a:cubicBezTo>
                  <a:cubicBezTo>
                    <a:pt x="220143" y="32722"/>
                    <a:pt x="220226" y="32606"/>
                    <a:pt x="220374" y="32606"/>
                  </a:cubicBezTo>
                  <a:cubicBezTo>
                    <a:pt x="220556" y="32606"/>
                    <a:pt x="220821" y="32788"/>
                    <a:pt x="221068" y="32953"/>
                  </a:cubicBezTo>
                  <a:cubicBezTo>
                    <a:pt x="221316" y="33119"/>
                    <a:pt x="221548" y="33300"/>
                    <a:pt x="221647" y="33300"/>
                  </a:cubicBezTo>
                  <a:cubicBezTo>
                    <a:pt x="221647" y="33300"/>
                    <a:pt x="221663" y="33300"/>
                    <a:pt x="221663" y="33284"/>
                  </a:cubicBezTo>
                  <a:cubicBezTo>
                    <a:pt x="221482" y="33053"/>
                    <a:pt x="221085" y="32144"/>
                    <a:pt x="220721" y="31235"/>
                  </a:cubicBezTo>
                  <a:cubicBezTo>
                    <a:pt x="220341" y="30326"/>
                    <a:pt x="220011" y="29433"/>
                    <a:pt x="220011" y="29235"/>
                  </a:cubicBezTo>
                  <a:lnTo>
                    <a:pt x="220011" y="29235"/>
                  </a:lnTo>
                  <a:cubicBezTo>
                    <a:pt x="220341" y="29747"/>
                    <a:pt x="220622" y="30276"/>
                    <a:pt x="220936" y="30805"/>
                  </a:cubicBezTo>
                  <a:cubicBezTo>
                    <a:pt x="220391" y="28508"/>
                    <a:pt x="218854" y="27500"/>
                    <a:pt x="218325" y="24707"/>
                  </a:cubicBezTo>
                  <a:cubicBezTo>
                    <a:pt x="217995" y="23798"/>
                    <a:pt x="217895" y="21716"/>
                    <a:pt x="217466" y="21716"/>
                  </a:cubicBezTo>
                  <a:cubicBezTo>
                    <a:pt x="217482" y="22773"/>
                    <a:pt x="216772" y="23600"/>
                    <a:pt x="216028" y="23947"/>
                  </a:cubicBezTo>
                  <a:cubicBezTo>
                    <a:pt x="215582" y="22972"/>
                    <a:pt x="215103" y="21997"/>
                    <a:pt x="214623" y="21022"/>
                  </a:cubicBezTo>
                  <a:lnTo>
                    <a:pt x="214623" y="21022"/>
                  </a:lnTo>
                  <a:lnTo>
                    <a:pt x="214904" y="21038"/>
                  </a:lnTo>
                  <a:lnTo>
                    <a:pt x="214623" y="20476"/>
                  </a:lnTo>
                  <a:lnTo>
                    <a:pt x="214408" y="20609"/>
                  </a:lnTo>
                  <a:cubicBezTo>
                    <a:pt x="213913" y="19634"/>
                    <a:pt x="213384" y="18659"/>
                    <a:pt x="212839" y="17700"/>
                  </a:cubicBezTo>
                  <a:cubicBezTo>
                    <a:pt x="212872" y="17634"/>
                    <a:pt x="212921" y="17601"/>
                    <a:pt x="213004" y="17601"/>
                  </a:cubicBezTo>
                  <a:cubicBezTo>
                    <a:pt x="213202" y="17601"/>
                    <a:pt x="213533" y="17799"/>
                    <a:pt x="213863" y="18014"/>
                  </a:cubicBezTo>
                  <a:cubicBezTo>
                    <a:pt x="214227" y="18245"/>
                    <a:pt x="214574" y="18510"/>
                    <a:pt x="214789" y="18510"/>
                  </a:cubicBezTo>
                  <a:cubicBezTo>
                    <a:pt x="214904" y="18510"/>
                    <a:pt x="214970" y="18394"/>
                    <a:pt x="214937" y="18113"/>
                  </a:cubicBezTo>
                  <a:lnTo>
                    <a:pt x="214921" y="18113"/>
                  </a:lnTo>
                  <a:cubicBezTo>
                    <a:pt x="214739" y="18113"/>
                    <a:pt x="214128" y="17469"/>
                    <a:pt x="213896" y="17204"/>
                  </a:cubicBezTo>
                  <a:cubicBezTo>
                    <a:pt x="213500" y="16246"/>
                    <a:pt x="214590" y="17287"/>
                    <a:pt x="213367" y="15419"/>
                  </a:cubicBezTo>
                  <a:cubicBezTo>
                    <a:pt x="213119" y="15419"/>
                    <a:pt x="212756" y="14940"/>
                    <a:pt x="212425" y="14477"/>
                  </a:cubicBezTo>
                  <a:cubicBezTo>
                    <a:pt x="212111" y="13998"/>
                    <a:pt x="211847" y="13519"/>
                    <a:pt x="211830" y="13519"/>
                  </a:cubicBezTo>
                  <a:lnTo>
                    <a:pt x="211830" y="13519"/>
                  </a:lnTo>
                  <a:cubicBezTo>
                    <a:pt x="211797" y="13519"/>
                    <a:pt x="211946" y="13866"/>
                    <a:pt x="212359" y="14808"/>
                  </a:cubicBezTo>
                  <a:cubicBezTo>
                    <a:pt x="211698" y="13949"/>
                    <a:pt x="211401" y="13469"/>
                    <a:pt x="211087" y="12924"/>
                  </a:cubicBezTo>
                  <a:cubicBezTo>
                    <a:pt x="210938" y="12643"/>
                    <a:pt x="210773" y="12362"/>
                    <a:pt x="210541" y="12032"/>
                  </a:cubicBezTo>
                  <a:cubicBezTo>
                    <a:pt x="210327" y="11685"/>
                    <a:pt x="210062" y="11271"/>
                    <a:pt x="209649" y="10776"/>
                  </a:cubicBezTo>
                  <a:lnTo>
                    <a:pt x="209649" y="10776"/>
                  </a:lnTo>
                  <a:cubicBezTo>
                    <a:pt x="209682" y="10941"/>
                    <a:pt x="209616" y="11024"/>
                    <a:pt x="209484" y="11024"/>
                  </a:cubicBezTo>
                  <a:cubicBezTo>
                    <a:pt x="209252" y="11024"/>
                    <a:pt x="208806" y="10792"/>
                    <a:pt x="208277" y="10462"/>
                  </a:cubicBezTo>
                  <a:cubicBezTo>
                    <a:pt x="207996" y="10296"/>
                    <a:pt x="207699" y="10098"/>
                    <a:pt x="207401" y="9900"/>
                  </a:cubicBezTo>
                  <a:cubicBezTo>
                    <a:pt x="206790" y="9189"/>
                    <a:pt x="206179" y="8528"/>
                    <a:pt x="205551" y="7900"/>
                  </a:cubicBezTo>
                  <a:cubicBezTo>
                    <a:pt x="205518" y="7834"/>
                    <a:pt x="205501" y="7785"/>
                    <a:pt x="205484" y="7751"/>
                  </a:cubicBezTo>
                  <a:cubicBezTo>
                    <a:pt x="203964" y="6198"/>
                    <a:pt x="202692" y="5091"/>
                    <a:pt x="201353" y="4099"/>
                  </a:cubicBezTo>
                  <a:cubicBezTo>
                    <a:pt x="200031" y="3124"/>
                    <a:pt x="198610" y="2281"/>
                    <a:pt x="196627" y="1620"/>
                  </a:cubicBezTo>
                  <a:cubicBezTo>
                    <a:pt x="196313" y="1372"/>
                    <a:pt x="194363" y="695"/>
                    <a:pt x="195255" y="629"/>
                  </a:cubicBezTo>
                  <a:lnTo>
                    <a:pt x="195139" y="629"/>
                  </a:lnTo>
                  <a:cubicBezTo>
                    <a:pt x="194858" y="629"/>
                    <a:pt x="194594" y="678"/>
                    <a:pt x="194247" y="678"/>
                  </a:cubicBezTo>
                  <a:cubicBezTo>
                    <a:pt x="194131" y="695"/>
                    <a:pt x="193999" y="695"/>
                    <a:pt x="193850" y="695"/>
                  </a:cubicBezTo>
                  <a:lnTo>
                    <a:pt x="193602" y="695"/>
                  </a:lnTo>
                  <a:cubicBezTo>
                    <a:pt x="193470" y="695"/>
                    <a:pt x="193354" y="678"/>
                    <a:pt x="193206" y="678"/>
                  </a:cubicBezTo>
                  <a:lnTo>
                    <a:pt x="192760" y="678"/>
                  </a:lnTo>
                  <a:cubicBezTo>
                    <a:pt x="191504" y="364"/>
                    <a:pt x="192214" y="364"/>
                    <a:pt x="193040" y="348"/>
                  </a:cubicBezTo>
                  <a:cubicBezTo>
                    <a:pt x="193321" y="348"/>
                    <a:pt x="193619" y="364"/>
                    <a:pt x="193834" y="364"/>
                  </a:cubicBezTo>
                  <a:cubicBezTo>
                    <a:pt x="194247" y="364"/>
                    <a:pt x="194429" y="315"/>
                    <a:pt x="193801" y="1"/>
                  </a:cubicBezTo>
                  <a:close/>
                </a:path>
              </a:pathLst>
            </a:custGeom>
            <a:solidFill>
              <a:schemeClr val="accent4">
                <a:lumMod val="60000"/>
                <a:lumOff val="40000"/>
                <a:alpha val="49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Cambria" panose="02040503050406030204" pitchFamily="18" charset="0"/>
                <a:ea typeface="Cambria" panose="02040503050406030204" pitchFamily="18" charset="0"/>
              </a:endParaRPr>
            </a:p>
          </p:txBody>
        </p:sp>
        <p:sp>
          <p:nvSpPr>
            <p:cNvPr id="12" name="TextBox 11"/>
            <p:cNvSpPr txBox="1"/>
            <p:nvPr/>
          </p:nvSpPr>
          <p:spPr>
            <a:xfrm>
              <a:off x="6567646" y="3069897"/>
              <a:ext cx="3027182" cy="707886"/>
            </a:xfrm>
            <a:prstGeom prst="rect">
              <a:avLst/>
            </a:prstGeom>
            <a:noFill/>
          </p:spPr>
          <p:txBody>
            <a:bodyPr wrap="square" rtlCol="0" anchor="ctr">
              <a:spAutoFit/>
            </a:bodyPr>
            <a:lstStyle/>
            <a:p>
              <a:pPr lvl="0" algn="ctr"/>
              <a:r>
                <a:rPr lang="id-ID" sz="2000" b="1" dirty="0" smtClean="0">
                  <a:latin typeface="Cambria" panose="02040503050406030204" pitchFamily="18" charset="0"/>
                  <a:ea typeface="Cambria" panose="02040503050406030204" pitchFamily="18" charset="0"/>
                </a:rPr>
                <a:t>LAN (</a:t>
              </a:r>
              <a:r>
                <a:rPr lang="id-ID" sz="2000" b="1" i="1" dirty="0" smtClean="0">
                  <a:latin typeface="Cambria" panose="02040503050406030204" pitchFamily="18" charset="0"/>
                  <a:ea typeface="Cambria" panose="02040503050406030204" pitchFamily="18" charset="0"/>
                </a:rPr>
                <a:t>Local Area Network</a:t>
              </a:r>
              <a:r>
                <a:rPr lang="id-ID" sz="2000" b="1" dirty="0" smtClean="0">
                  <a:latin typeface="Cambria" panose="02040503050406030204" pitchFamily="18" charset="0"/>
                  <a:ea typeface="Cambria" panose="02040503050406030204" pitchFamily="18" charset="0"/>
                </a:rPr>
                <a:t>)</a:t>
              </a:r>
              <a:r>
                <a:rPr lang="en-US" sz="2000" b="1" dirty="0" smtClean="0">
                  <a:latin typeface="Cambria" panose="02040503050406030204" pitchFamily="18" charset="0"/>
                  <a:ea typeface="Cambria" panose="02040503050406030204" pitchFamily="18" charset="0"/>
                </a:rPr>
                <a:t> </a:t>
              </a:r>
              <a:endParaRPr lang="en-US" sz="2000" b="1" dirty="0">
                <a:latin typeface="Cambria" panose="02040503050406030204" pitchFamily="18" charset="0"/>
                <a:ea typeface="Cambria" panose="02040503050406030204" pitchFamily="18" charset="0"/>
              </a:endParaRPr>
            </a:p>
          </p:txBody>
        </p:sp>
      </p:grpSp>
    </p:spTree>
    <p:extLst>
      <p:ext uri="{BB962C8B-B14F-4D97-AF65-F5344CB8AC3E}">
        <p14:creationId xmlns:p14="http://schemas.microsoft.com/office/powerpoint/2010/main" val="269635946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2228310"/>
            <a:ext cx="12192000" cy="2050871"/>
          </a:xfrm>
          <a:prstGeom prst="rect">
            <a:avLst/>
          </a:prstGeom>
          <a:pattFill prst="diagBrick">
            <a:fgClr>
              <a:srgbClr val="E7AF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mbria" panose="02040503050406030204" pitchFamily="18" charset="0"/>
              <a:ea typeface="Cambria" panose="02040503050406030204" pitchFamily="18" charset="0"/>
              <a:cs typeface="+mn-cs"/>
            </a:endParaRPr>
          </a:p>
        </p:txBody>
      </p:sp>
      <p:sp>
        <p:nvSpPr>
          <p:cNvPr id="5" name="Content Placeholder 2"/>
          <p:cNvSpPr txBox="1">
            <a:spLocks/>
          </p:cNvSpPr>
          <p:nvPr/>
        </p:nvSpPr>
        <p:spPr>
          <a:xfrm>
            <a:off x="1001399" y="1780920"/>
            <a:ext cx="10173967" cy="2945650"/>
          </a:xfrm>
          <a:prstGeom prst="roundRect">
            <a:avLst/>
          </a:prstGeom>
          <a:solidFill>
            <a:srgbClr val="FFECB4"/>
          </a:solidFill>
          <a:ln w="76200">
            <a:solidFill>
              <a:schemeClr val="accent4">
                <a:lumMod val="75000"/>
              </a:schemeClr>
            </a:solidFill>
            <a:prstDash val="sysDash"/>
          </a:ln>
        </p:spPr>
        <p:txBody>
          <a:bodyPr vert="horz" lIns="121920" tIns="60960" rIns="121920" bIns="60960" rtlCol="0"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id-ID" sz="2000" b="1" dirty="0">
                <a:latin typeface="Cambria" panose="02040503050406030204" pitchFamily="18" charset="0"/>
                <a:ea typeface="Cambria" panose="02040503050406030204" pitchFamily="18" charset="0"/>
              </a:rPr>
              <a:t>Karakteristik LAN</a:t>
            </a:r>
            <a:r>
              <a:rPr lang="id-ID" sz="2000" dirty="0">
                <a:latin typeface="Cambria" panose="02040503050406030204" pitchFamily="18" charset="0"/>
                <a:ea typeface="Cambria" panose="02040503050406030204" pitchFamily="18" charset="0"/>
              </a:rPr>
              <a:t>:</a:t>
            </a:r>
          </a:p>
          <a:p>
            <a:pPr>
              <a:buFont typeface="+mj-lt"/>
              <a:buAutoNum type="arabicParenR"/>
            </a:pPr>
            <a:r>
              <a:rPr lang="id-ID" sz="2000" dirty="0">
                <a:latin typeface="Cambria" panose="02040503050406030204" pitchFamily="18" charset="0"/>
                <a:ea typeface="Cambria" panose="02040503050406030204" pitchFamily="18" charset="0"/>
              </a:rPr>
              <a:t>Kecepatan transfer data tinggi, antara 100 Mbps hingga 1 Gbps.</a:t>
            </a:r>
          </a:p>
          <a:p>
            <a:pPr>
              <a:buFont typeface="+mj-lt"/>
              <a:buAutoNum type="arabicParenR"/>
            </a:pPr>
            <a:r>
              <a:rPr lang="id-ID" sz="2000" dirty="0">
                <a:latin typeface="Cambria" panose="02040503050406030204" pitchFamily="18" charset="0"/>
                <a:ea typeface="Cambria" panose="02040503050406030204" pitchFamily="18" charset="0"/>
              </a:rPr>
              <a:t>Jangkauan lebih luas dibandingkan PAN.</a:t>
            </a:r>
          </a:p>
          <a:p>
            <a:pPr>
              <a:buFont typeface="+mj-lt"/>
              <a:buAutoNum type="arabicParenR"/>
            </a:pPr>
            <a:r>
              <a:rPr lang="id-ID" sz="2000" dirty="0">
                <a:latin typeface="Cambria" panose="02040503050406030204" pitchFamily="18" charset="0"/>
                <a:ea typeface="Cambria" panose="02040503050406030204" pitchFamily="18" charset="0"/>
              </a:rPr>
              <a:t>Biaya instalansi lebih murah ketika diterapkan pada banyak perangkat jaringan.</a:t>
            </a:r>
          </a:p>
          <a:p>
            <a:pPr>
              <a:buFont typeface="+mj-lt"/>
              <a:buAutoNum type="arabicParenR"/>
            </a:pPr>
            <a:r>
              <a:rPr lang="id-ID" sz="2000" dirty="0">
                <a:latin typeface="Cambria" panose="02040503050406030204" pitchFamily="18" charset="0"/>
                <a:ea typeface="Cambria" panose="02040503050406030204" pitchFamily="18" charset="0"/>
              </a:rPr>
              <a:t>Tidak membutuhkan jasa provider untuk menghubungkan perangkat-perangkat dalam jaringan.</a:t>
            </a: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spTree>
    <p:extLst>
      <p:ext uri="{BB962C8B-B14F-4D97-AF65-F5344CB8AC3E}">
        <p14:creationId xmlns:p14="http://schemas.microsoft.com/office/powerpoint/2010/main" val="93662001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2"/>
          <p:cNvSpPr txBox="1">
            <a:spLocks/>
          </p:cNvSpPr>
          <p:nvPr/>
        </p:nvSpPr>
        <p:spPr>
          <a:xfrm>
            <a:off x="4345462" y="863600"/>
            <a:ext cx="7008338" cy="1470159"/>
          </a:xfrm>
          <a:prstGeom prst="rect">
            <a:avLst/>
          </a:prstGeom>
        </p:spPr>
        <p:txBody>
          <a:bodyPr vert="horz" lIns="121920" tIns="60960" rIns="121920" bIns="60960" rtlCol="0"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just">
              <a:buNone/>
            </a:pPr>
            <a:r>
              <a:rPr lang="en-US" sz="2000" dirty="0">
                <a:latin typeface="Cambria" panose="02040503050406030204" pitchFamily="18" charset="0"/>
                <a:ea typeface="Cambria" panose="02040503050406030204" pitchFamily="18" charset="0"/>
              </a:rPr>
              <a:t>M</a:t>
            </a:r>
            <a:r>
              <a:rPr lang="id-ID" sz="2000" dirty="0">
                <a:latin typeface="Cambria" panose="02040503050406030204" pitchFamily="18" charset="0"/>
                <a:ea typeface="Cambria" panose="02040503050406030204" pitchFamily="18" charset="0"/>
              </a:rPr>
              <a:t>AN merupakan jaringan komputer dengan jarak atau radius media transmisi antara 10 hingga 50 km. Secara struktur, MAN terdiri atas beberapa LAN yang saling terhubung. Teknologi MAN sering digunakan untuk sambungan jarak </a:t>
            </a:r>
            <a:r>
              <a:rPr lang="id-ID" sz="2000" dirty="0" smtClean="0">
                <a:latin typeface="Cambria" panose="02040503050406030204" pitchFamily="18" charset="0"/>
                <a:ea typeface="Cambria" panose="02040503050406030204" pitchFamily="18" charset="0"/>
              </a:rPr>
              <a:t>jauh</a:t>
            </a:r>
            <a:endParaRPr lang="id-ID" sz="2000" dirty="0">
              <a:latin typeface="Cambria" panose="02040503050406030204" pitchFamily="18" charset="0"/>
              <a:ea typeface="Cambria" panose="02040503050406030204" pitchFamily="18" charset="0"/>
            </a:endParaRPr>
          </a:p>
        </p:txBody>
      </p:sp>
      <p:sp>
        <p:nvSpPr>
          <p:cNvPr id="8" name="Content Placeholder 2"/>
          <p:cNvSpPr txBox="1">
            <a:spLocks/>
          </p:cNvSpPr>
          <p:nvPr/>
        </p:nvSpPr>
        <p:spPr>
          <a:xfrm>
            <a:off x="4042154" y="4521362"/>
            <a:ext cx="3060701" cy="576064"/>
          </a:xfrm>
          <a:prstGeom prst="rect">
            <a:avLst/>
          </a:prstGeom>
        </p:spPr>
        <p:txBody>
          <a:bodyPr vert="horz" lIns="121920" tIns="60960" rIns="121920" bIns="60960" rtlCol="0"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en-US" sz="2000" b="0" i="0" u="none" strike="noStrike" kern="1200" cap="none" spc="0" normalizeH="0" baseline="0" noProof="0" dirty="0" smtClean="0">
                <a:ln>
                  <a:noFill/>
                </a:ln>
                <a:solidFill>
                  <a:prstClr val="black"/>
                </a:solidFill>
                <a:effectLst/>
                <a:uLnTx/>
                <a:uFillTx/>
                <a:latin typeface="Cambria" panose="02040503050406030204" pitchFamily="18" charset="0"/>
                <a:ea typeface="Cambria" panose="02040503050406030204" pitchFamily="18" charset="0"/>
                <a:cs typeface="+mn-cs"/>
              </a:rPr>
              <a:t>INSERT </a:t>
            </a:r>
            <a:r>
              <a:rPr kumimoji="0" lang="en-US" sz="2000" b="0" i="0" u="none" strike="noStrike" kern="1200" cap="none" spc="0" normalizeH="0" baseline="0" noProof="0" dirty="0" smtClean="0">
                <a:ln>
                  <a:noFill/>
                </a:ln>
                <a:solidFill>
                  <a:prstClr val="black"/>
                </a:solidFill>
                <a:effectLst/>
                <a:uLnTx/>
                <a:uFillTx/>
                <a:latin typeface="Cambria" panose="02040503050406030204" pitchFamily="18" charset="0"/>
                <a:ea typeface="Cambria" panose="02040503050406030204" pitchFamily="18" charset="0"/>
                <a:cs typeface="+mn-cs"/>
              </a:rPr>
              <a:t>Gambar 4.11 </a:t>
            </a:r>
            <a:r>
              <a:rPr kumimoji="0" lang="id-ID" sz="2000" b="0" i="0" u="none" strike="noStrike" kern="1200" cap="none" spc="0" normalizeH="0" baseline="0" noProof="0" dirty="0" smtClean="0">
                <a:ln>
                  <a:noFill/>
                </a:ln>
                <a:solidFill>
                  <a:prstClr val="black"/>
                </a:solidFill>
                <a:effectLst/>
                <a:uLnTx/>
                <a:uFillTx/>
                <a:latin typeface="Cambria" panose="02040503050406030204" pitchFamily="18" charset="0"/>
                <a:ea typeface="Cambria" panose="02040503050406030204" pitchFamily="18" charset="0"/>
                <a:cs typeface="+mn-cs"/>
              </a:rPr>
              <a:t>Konsep </a:t>
            </a:r>
            <a:r>
              <a:rPr lang="en-US" sz="2000" dirty="0">
                <a:solidFill>
                  <a:prstClr val="black"/>
                </a:solidFill>
                <a:latin typeface="Cambria" panose="02040503050406030204" pitchFamily="18" charset="0"/>
                <a:ea typeface="Cambria" panose="02040503050406030204" pitchFamily="18" charset="0"/>
              </a:rPr>
              <a:t>M</a:t>
            </a:r>
            <a:r>
              <a:rPr kumimoji="0" lang="id-ID" sz="2000" b="0" i="0" u="none" strike="noStrike" kern="1200" cap="none" spc="0" normalizeH="0" baseline="0" noProof="0" dirty="0" smtClean="0">
                <a:ln>
                  <a:noFill/>
                </a:ln>
                <a:solidFill>
                  <a:prstClr val="black"/>
                </a:solidFill>
                <a:effectLst/>
                <a:uLnTx/>
                <a:uFillTx/>
                <a:latin typeface="Cambria" panose="02040503050406030204" pitchFamily="18" charset="0"/>
                <a:ea typeface="Cambria" panose="02040503050406030204" pitchFamily="18" charset="0"/>
                <a:cs typeface="+mn-cs"/>
              </a:rPr>
              <a:t>AN</a:t>
            </a:r>
            <a:r>
              <a:rPr kumimoji="0" lang="id-ID" sz="20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a:t>
            </a:r>
          </a:p>
        </p:txBody>
      </p:sp>
      <p:pic>
        <p:nvPicPr>
          <p:cNvPr id="10" name="Picture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grpSp>
        <p:nvGrpSpPr>
          <p:cNvPr id="9" name="Group 8"/>
          <p:cNvGrpSpPr/>
          <p:nvPr/>
        </p:nvGrpSpPr>
        <p:grpSpPr>
          <a:xfrm>
            <a:off x="854282" y="940400"/>
            <a:ext cx="3464481" cy="1210468"/>
            <a:chOff x="1668347" y="4891679"/>
            <a:chExt cx="3464481" cy="1210468"/>
          </a:xfrm>
        </p:grpSpPr>
        <p:sp>
          <p:nvSpPr>
            <p:cNvPr id="13" name="Google Shape;50;p11">
              <a:extLst>
                <a:ext uri="{FF2B5EF4-FFF2-40B4-BE49-F238E27FC236}">
                  <a16:creationId xmlns:a16="http://schemas.microsoft.com/office/drawing/2014/main" id="{FAA0A979-D5B4-55D9-237D-14F117A3DF39}"/>
                </a:ext>
              </a:extLst>
            </p:cNvPr>
            <p:cNvSpPr/>
            <p:nvPr/>
          </p:nvSpPr>
          <p:spPr>
            <a:xfrm rot="10962733">
              <a:off x="1668347" y="4891679"/>
              <a:ext cx="3464481" cy="1210468"/>
            </a:xfrm>
            <a:custGeom>
              <a:avLst/>
              <a:gdLst/>
              <a:ahLst/>
              <a:cxnLst/>
              <a:rect l="l" t="t" r="r" b="b"/>
              <a:pathLst>
                <a:path w="224903" h="127680" extrusionOk="0">
                  <a:moveTo>
                    <a:pt x="205633" y="99999"/>
                  </a:moveTo>
                  <a:cubicBezTo>
                    <a:pt x="205632" y="100000"/>
                    <a:pt x="205631" y="100001"/>
                    <a:pt x="205630" y="100002"/>
                  </a:cubicBezTo>
                  <a:lnTo>
                    <a:pt x="205630" y="100002"/>
                  </a:lnTo>
                  <a:cubicBezTo>
                    <a:pt x="205631" y="100001"/>
                    <a:pt x="205632" y="100000"/>
                    <a:pt x="205633" y="99999"/>
                  </a:cubicBezTo>
                  <a:close/>
                  <a:moveTo>
                    <a:pt x="194445" y="109419"/>
                  </a:moveTo>
                  <a:cubicBezTo>
                    <a:pt x="194164" y="109848"/>
                    <a:pt x="193503" y="110278"/>
                    <a:pt x="192710" y="110691"/>
                  </a:cubicBezTo>
                  <a:cubicBezTo>
                    <a:pt x="193189" y="110262"/>
                    <a:pt x="193751" y="109832"/>
                    <a:pt x="194445" y="109419"/>
                  </a:cubicBezTo>
                  <a:close/>
                  <a:moveTo>
                    <a:pt x="192032" y="110113"/>
                  </a:moveTo>
                  <a:lnTo>
                    <a:pt x="192032" y="110113"/>
                  </a:lnTo>
                  <a:cubicBezTo>
                    <a:pt x="192148" y="110245"/>
                    <a:pt x="191900" y="110708"/>
                    <a:pt x="191570" y="111220"/>
                  </a:cubicBezTo>
                  <a:cubicBezTo>
                    <a:pt x="191140" y="111385"/>
                    <a:pt x="190710" y="111567"/>
                    <a:pt x="190297" y="111716"/>
                  </a:cubicBezTo>
                  <a:cubicBezTo>
                    <a:pt x="190396" y="111551"/>
                    <a:pt x="190495" y="111385"/>
                    <a:pt x="190578" y="111220"/>
                  </a:cubicBezTo>
                  <a:cubicBezTo>
                    <a:pt x="191074" y="110857"/>
                    <a:pt x="191553" y="110493"/>
                    <a:pt x="192032" y="110113"/>
                  </a:cubicBezTo>
                  <a:close/>
                  <a:moveTo>
                    <a:pt x="74235" y="113815"/>
                  </a:moveTo>
                  <a:lnTo>
                    <a:pt x="74235" y="113815"/>
                  </a:lnTo>
                  <a:cubicBezTo>
                    <a:pt x="74362" y="113826"/>
                    <a:pt x="74480" y="113830"/>
                    <a:pt x="74590" y="113831"/>
                  </a:cubicBezTo>
                  <a:lnTo>
                    <a:pt x="74590" y="113831"/>
                  </a:lnTo>
                  <a:lnTo>
                    <a:pt x="74235" y="113815"/>
                  </a:lnTo>
                  <a:close/>
                  <a:moveTo>
                    <a:pt x="143264" y="125449"/>
                  </a:moveTo>
                  <a:cubicBezTo>
                    <a:pt x="143760" y="125449"/>
                    <a:pt x="144272" y="125680"/>
                    <a:pt x="145049" y="125879"/>
                  </a:cubicBezTo>
                  <a:cubicBezTo>
                    <a:pt x="144768" y="125879"/>
                    <a:pt x="144405" y="125895"/>
                    <a:pt x="144025" y="125895"/>
                  </a:cubicBezTo>
                  <a:cubicBezTo>
                    <a:pt x="143413" y="125895"/>
                    <a:pt x="142769" y="125846"/>
                    <a:pt x="142488" y="125631"/>
                  </a:cubicBezTo>
                  <a:cubicBezTo>
                    <a:pt x="142769" y="125498"/>
                    <a:pt x="143016" y="125449"/>
                    <a:pt x="143264" y="125449"/>
                  </a:cubicBezTo>
                  <a:close/>
                  <a:moveTo>
                    <a:pt x="193801" y="1"/>
                  </a:moveTo>
                  <a:cubicBezTo>
                    <a:pt x="193751" y="100"/>
                    <a:pt x="193503" y="116"/>
                    <a:pt x="193140" y="166"/>
                  </a:cubicBezTo>
                  <a:cubicBezTo>
                    <a:pt x="192776" y="232"/>
                    <a:pt x="192280" y="282"/>
                    <a:pt x="191751" y="315"/>
                  </a:cubicBezTo>
                  <a:cubicBezTo>
                    <a:pt x="190694" y="447"/>
                    <a:pt x="189454" y="662"/>
                    <a:pt x="188578" y="943"/>
                  </a:cubicBezTo>
                  <a:cubicBezTo>
                    <a:pt x="188694" y="1042"/>
                    <a:pt x="188909" y="1075"/>
                    <a:pt x="189190" y="1075"/>
                  </a:cubicBezTo>
                  <a:cubicBezTo>
                    <a:pt x="189289" y="1075"/>
                    <a:pt x="189405" y="1075"/>
                    <a:pt x="189520" y="1058"/>
                  </a:cubicBezTo>
                  <a:cubicBezTo>
                    <a:pt x="189967" y="1025"/>
                    <a:pt x="190529" y="992"/>
                    <a:pt x="191123" y="910"/>
                  </a:cubicBezTo>
                  <a:cubicBezTo>
                    <a:pt x="191421" y="860"/>
                    <a:pt x="191735" y="844"/>
                    <a:pt x="192049" y="827"/>
                  </a:cubicBezTo>
                  <a:cubicBezTo>
                    <a:pt x="192363" y="794"/>
                    <a:pt x="192677" y="778"/>
                    <a:pt x="192991" y="761"/>
                  </a:cubicBezTo>
                  <a:cubicBezTo>
                    <a:pt x="193189" y="744"/>
                    <a:pt x="193387" y="744"/>
                    <a:pt x="193586" y="744"/>
                  </a:cubicBezTo>
                  <a:lnTo>
                    <a:pt x="194660" y="744"/>
                  </a:lnTo>
                  <a:cubicBezTo>
                    <a:pt x="194627" y="943"/>
                    <a:pt x="194396" y="1125"/>
                    <a:pt x="194015" y="1273"/>
                  </a:cubicBezTo>
                  <a:cubicBezTo>
                    <a:pt x="193883" y="1323"/>
                    <a:pt x="193718" y="1372"/>
                    <a:pt x="193536" y="1422"/>
                  </a:cubicBezTo>
                  <a:cubicBezTo>
                    <a:pt x="192991" y="1372"/>
                    <a:pt x="192462" y="1339"/>
                    <a:pt x="191917" y="1339"/>
                  </a:cubicBezTo>
                  <a:cubicBezTo>
                    <a:pt x="188264" y="1339"/>
                    <a:pt x="184678" y="2529"/>
                    <a:pt x="181142" y="4000"/>
                  </a:cubicBezTo>
                  <a:cubicBezTo>
                    <a:pt x="178448" y="4843"/>
                    <a:pt x="171805" y="8363"/>
                    <a:pt x="167508" y="9107"/>
                  </a:cubicBezTo>
                  <a:cubicBezTo>
                    <a:pt x="166963" y="9404"/>
                    <a:pt x="166120" y="9801"/>
                    <a:pt x="165938" y="9999"/>
                  </a:cubicBezTo>
                  <a:cubicBezTo>
                    <a:pt x="160699" y="11519"/>
                    <a:pt x="155295" y="12610"/>
                    <a:pt x="149825" y="13469"/>
                  </a:cubicBezTo>
                  <a:cubicBezTo>
                    <a:pt x="149875" y="13387"/>
                    <a:pt x="149858" y="13321"/>
                    <a:pt x="149776" y="13255"/>
                  </a:cubicBezTo>
                  <a:lnTo>
                    <a:pt x="147710" y="13800"/>
                  </a:lnTo>
                  <a:cubicBezTo>
                    <a:pt x="147627" y="13800"/>
                    <a:pt x="147545" y="13816"/>
                    <a:pt x="147462" y="13833"/>
                  </a:cubicBezTo>
                  <a:cubicBezTo>
                    <a:pt x="147528" y="13717"/>
                    <a:pt x="148173" y="13453"/>
                    <a:pt x="147578" y="13453"/>
                  </a:cubicBezTo>
                  <a:lnTo>
                    <a:pt x="147561" y="13453"/>
                  </a:lnTo>
                  <a:cubicBezTo>
                    <a:pt x="147528" y="13602"/>
                    <a:pt x="147231" y="13767"/>
                    <a:pt x="146768" y="13932"/>
                  </a:cubicBezTo>
                  <a:cubicBezTo>
                    <a:pt x="145611" y="14097"/>
                    <a:pt x="144454" y="14263"/>
                    <a:pt x="143297" y="14411"/>
                  </a:cubicBezTo>
                  <a:cubicBezTo>
                    <a:pt x="143248" y="14411"/>
                    <a:pt x="143182" y="14411"/>
                    <a:pt x="143116" y="14395"/>
                  </a:cubicBezTo>
                  <a:cubicBezTo>
                    <a:pt x="143066" y="14411"/>
                    <a:pt x="143016" y="14428"/>
                    <a:pt x="142967" y="14444"/>
                  </a:cubicBezTo>
                  <a:cubicBezTo>
                    <a:pt x="142025" y="14577"/>
                    <a:pt x="141083" y="14692"/>
                    <a:pt x="140141" y="14808"/>
                  </a:cubicBezTo>
                  <a:lnTo>
                    <a:pt x="140042" y="14808"/>
                  </a:lnTo>
                  <a:cubicBezTo>
                    <a:pt x="139959" y="14808"/>
                    <a:pt x="139843" y="14808"/>
                    <a:pt x="139711" y="14825"/>
                  </a:cubicBezTo>
                  <a:cubicBezTo>
                    <a:pt x="139496" y="14891"/>
                    <a:pt x="139232" y="14907"/>
                    <a:pt x="139001" y="14957"/>
                  </a:cubicBezTo>
                  <a:cubicBezTo>
                    <a:pt x="133349" y="15651"/>
                    <a:pt x="127713" y="16262"/>
                    <a:pt x="122210" y="17072"/>
                  </a:cubicBezTo>
                  <a:cubicBezTo>
                    <a:pt x="103817" y="19749"/>
                    <a:pt x="85407" y="22426"/>
                    <a:pt x="67014" y="25104"/>
                  </a:cubicBezTo>
                  <a:cubicBezTo>
                    <a:pt x="65328" y="25352"/>
                    <a:pt x="63659" y="25599"/>
                    <a:pt x="61973" y="25864"/>
                  </a:cubicBezTo>
                  <a:cubicBezTo>
                    <a:pt x="60998" y="25616"/>
                    <a:pt x="59957" y="25368"/>
                    <a:pt x="60040" y="24938"/>
                  </a:cubicBezTo>
                  <a:lnTo>
                    <a:pt x="60040" y="24938"/>
                  </a:lnTo>
                  <a:cubicBezTo>
                    <a:pt x="57776" y="26112"/>
                    <a:pt x="53429" y="24790"/>
                    <a:pt x="49711" y="26723"/>
                  </a:cubicBezTo>
                  <a:cubicBezTo>
                    <a:pt x="48802" y="26723"/>
                    <a:pt x="50389" y="26294"/>
                    <a:pt x="49876" y="26178"/>
                  </a:cubicBezTo>
                  <a:lnTo>
                    <a:pt x="49876" y="26178"/>
                  </a:lnTo>
                  <a:cubicBezTo>
                    <a:pt x="48967" y="26756"/>
                    <a:pt x="47777" y="27103"/>
                    <a:pt x="45497" y="27434"/>
                  </a:cubicBezTo>
                  <a:lnTo>
                    <a:pt x="45728" y="27269"/>
                  </a:lnTo>
                  <a:lnTo>
                    <a:pt x="45728" y="27269"/>
                  </a:lnTo>
                  <a:cubicBezTo>
                    <a:pt x="44175" y="27665"/>
                    <a:pt x="42836" y="27996"/>
                    <a:pt x="41597" y="28310"/>
                  </a:cubicBezTo>
                  <a:cubicBezTo>
                    <a:pt x="40969" y="28458"/>
                    <a:pt x="40374" y="28607"/>
                    <a:pt x="39779" y="28756"/>
                  </a:cubicBezTo>
                  <a:cubicBezTo>
                    <a:pt x="39200" y="28905"/>
                    <a:pt x="38622" y="29053"/>
                    <a:pt x="38027" y="29202"/>
                  </a:cubicBezTo>
                  <a:cubicBezTo>
                    <a:pt x="35697" y="29814"/>
                    <a:pt x="33251" y="30475"/>
                    <a:pt x="29814" y="31780"/>
                  </a:cubicBezTo>
                  <a:lnTo>
                    <a:pt x="30491" y="31978"/>
                  </a:lnTo>
                  <a:cubicBezTo>
                    <a:pt x="29037" y="32557"/>
                    <a:pt x="28673" y="32540"/>
                    <a:pt x="27946" y="32755"/>
                  </a:cubicBezTo>
                  <a:cubicBezTo>
                    <a:pt x="27715" y="33020"/>
                    <a:pt x="27682" y="33119"/>
                    <a:pt x="27814" y="33119"/>
                  </a:cubicBezTo>
                  <a:cubicBezTo>
                    <a:pt x="28012" y="33119"/>
                    <a:pt x="28657" y="32821"/>
                    <a:pt x="29318" y="32557"/>
                  </a:cubicBezTo>
                  <a:cubicBezTo>
                    <a:pt x="29962" y="32292"/>
                    <a:pt x="30624" y="32028"/>
                    <a:pt x="30871" y="32028"/>
                  </a:cubicBezTo>
                  <a:cubicBezTo>
                    <a:pt x="31020" y="32028"/>
                    <a:pt x="31037" y="32111"/>
                    <a:pt x="30805" y="32375"/>
                  </a:cubicBezTo>
                  <a:lnTo>
                    <a:pt x="30789" y="32375"/>
                  </a:lnTo>
                  <a:cubicBezTo>
                    <a:pt x="30227" y="32375"/>
                    <a:pt x="29318" y="32639"/>
                    <a:pt x="28244" y="33053"/>
                  </a:cubicBezTo>
                  <a:cubicBezTo>
                    <a:pt x="27715" y="33267"/>
                    <a:pt x="27137" y="33532"/>
                    <a:pt x="26542" y="33813"/>
                  </a:cubicBezTo>
                  <a:cubicBezTo>
                    <a:pt x="26244" y="33962"/>
                    <a:pt x="25947" y="34094"/>
                    <a:pt x="25649" y="34242"/>
                  </a:cubicBezTo>
                  <a:cubicBezTo>
                    <a:pt x="25352" y="34391"/>
                    <a:pt x="25054" y="34556"/>
                    <a:pt x="24757" y="34722"/>
                  </a:cubicBezTo>
                  <a:cubicBezTo>
                    <a:pt x="24162" y="35036"/>
                    <a:pt x="23567" y="35350"/>
                    <a:pt x="23022" y="35647"/>
                  </a:cubicBezTo>
                  <a:cubicBezTo>
                    <a:pt x="22460" y="35945"/>
                    <a:pt x="21947" y="36259"/>
                    <a:pt x="21468" y="36507"/>
                  </a:cubicBezTo>
                  <a:cubicBezTo>
                    <a:pt x="20989" y="36754"/>
                    <a:pt x="20543" y="36969"/>
                    <a:pt x="20179" y="37101"/>
                  </a:cubicBezTo>
                  <a:cubicBezTo>
                    <a:pt x="19816" y="37234"/>
                    <a:pt x="19535" y="37333"/>
                    <a:pt x="19303" y="37333"/>
                  </a:cubicBezTo>
                  <a:lnTo>
                    <a:pt x="19287" y="37333"/>
                  </a:lnTo>
                  <a:cubicBezTo>
                    <a:pt x="17254" y="38738"/>
                    <a:pt x="20146" y="37333"/>
                    <a:pt x="18163" y="38754"/>
                  </a:cubicBezTo>
                  <a:lnTo>
                    <a:pt x="17469" y="38919"/>
                  </a:lnTo>
                  <a:lnTo>
                    <a:pt x="17204" y="39580"/>
                  </a:lnTo>
                  <a:cubicBezTo>
                    <a:pt x="16560" y="40060"/>
                    <a:pt x="16031" y="40357"/>
                    <a:pt x="15634" y="40522"/>
                  </a:cubicBezTo>
                  <a:cubicBezTo>
                    <a:pt x="15370" y="40638"/>
                    <a:pt x="15155" y="40688"/>
                    <a:pt x="15023" y="40688"/>
                  </a:cubicBezTo>
                  <a:cubicBezTo>
                    <a:pt x="14957" y="40688"/>
                    <a:pt x="14907" y="40688"/>
                    <a:pt x="14874" y="40655"/>
                  </a:cubicBezTo>
                  <a:cubicBezTo>
                    <a:pt x="15188" y="40423"/>
                    <a:pt x="15684" y="39878"/>
                    <a:pt x="15998" y="39597"/>
                  </a:cubicBezTo>
                  <a:lnTo>
                    <a:pt x="15998" y="39597"/>
                  </a:lnTo>
                  <a:cubicBezTo>
                    <a:pt x="15073" y="40142"/>
                    <a:pt x="13949" y="41134"/>
                    <a:pt x="13056" y="42092"/>
                  </a:cubicBezTo>
                  <a:cubicBezTo>
                    <a:pt x="12594" y="42555"/>
                    <a:pt x="12197" y="43018"/>
                    <a:pt x="11867" y="43381"/>
                  </a:cubicBezTo>
                  <a:cubicBezTo>
                    <a:pt x="11586" y="43712"/>
                    <a:pt x="11354" y="43943"/>
                    <a:pt x="11206" y="44092"/>
                  </a:cubicBezTo>
                  <a:cubicBezTo>
                    <a:pt x="11767" y="43580"/>
                    <a:pt x="12329" y="43051"/>
                    <a:pt x="12924" y="42572"/>
                  </a:cubicBezTo>
                  <a:lnTo>
                    <a:pt x="12924" y="42572"/>
                  </a:lnTo>
                  <a:cubicBezTo>
                    <a:pt x="10611" y="45001"/>
                    <a:pt x="8181" y="47860"/>
                    <a:pt x="6198" y="51000"/>
                  </a:cubicBezTo>
                  <a:cubicBezTo>
                    <a:pt x="4199" y="54107"/>
                    <a:pt x="2662" y="57544"/>
                    <a:pt x="1934" y="60733"/>
                  </a:cubicBezTo>
                  <a:cubicBezTo>
                    <a:pt x="2050" y="60601"/>
                    <a:pt x="2166" y="60469"/>
                    <a:pt x="2298" y="60337"/>
                  </a:cubicBezTo>
                  <a:lnTo>
                    <a:pt x="2298" y="60337"/>
                  </a:lnTo>
                  <a:cubicBezTo>
                    <a:pt x="2001" y="61543"/>
                    <a:pt x="1786" y="62386"/>
                    <a:pt x="1620" y="63047"/>
                  </a:cubicBezTo>
                  <a:cubicBezTo>
                    <a:pt x="1439" y="63708"/>
                    <a:pt x="1323" y="64204"/>
                    <a:pt x="1158" y="64716"/>
                  </a:cubicBezTo>
                  <a:cubicBezTo>
                    <a:pt x="877" y="65724"/>
                    <a:pt x="513" y="66815"/>
                    <a:pt x="414" y="69575"/>
                  </a:cubicBezTo>
                  <a:lnTo>
                    <a:pt x="381" y="69377"/>
                  </a:lnTo>
                  <a:lnTo>
                    <a:pt x="381" y="69377"/>
                  </a:lnTo>
                  <a:cubicBezTo>
                    <a:pt x="447" y="69922"/>
                    <a:pt x="530" y="70566"/>
                    <a:pt x="563" y="71260"/>
                  </a:cubicBezTo>
                  <a:cubicBezTo>
                    <a:pt x="629" y="71955"/>
                    <a:pt x="645" y="72698"/>
                    <a:pt x="712" y="73442"/>
                  </a:cubicBezTo>
                  <a:cubicBezTo>
                    <a:pt x="645" y="73244"/>
                    <a:pt x="612" y="73161"/>
                    <a:pt x="563" y="73161"/>
                  </a:cubicBezTo>
                  <a:cubicBezTo>
                    <a:pt x="480" y="73161"/>
                    <a:pt x="431" y="73607"/>
                    <a:pt x="381" y="74037"/>
                  </a:cubicBezTo>
                  <a:cubicBezTo>
                    <a:pt x="331" y="74417"/>
                    <a:pt x="298" y="74781"/>
                    <a:pt x="216" y="74781"/>
                  </a:cubicBezTo>
                  <a:cubicBezTo>
                    <a:pt x="166" y="74781"/>
                    <a:pt x="100" y="74648"/>
                    <a:pt x="1" y="74301"/>
                  </a:cubicBezTo>
                  <a:lnTo>
                    <a:pt x="1" y="74301"/>
                  </a:lnTo>
                  <a:cubicBezTo>
                    <a:pt x="150" y="74979"/>
                    <a:pt x="249" y="75541"/>
                    <a:pt x="365" y="75987"/>
                  </a:cubicBezTo>
                  <a:cubicBezTo>
                    <a:pt x="480" y="76433"/>
                    <a:pt x="579" y="76780"/>
                    <a:pt x="662" y="77061"/>
                  </a:cubicBezTo>
                  <a:cubicBezTo>
                    <a:pt x="827" y="77606"/>
                    <a:pt x="959" y="77871"/>
                    <a:pt x="1075" y="78086"/>
                  </a:cubicBezTo>
                  <a:cubicBezTo>
                    <a:pt x="1307" y="78482"/>
                    <a:pt x="1505" y="78664"/>
                    <a:pt x="2397" y="80267"/>
                  </a:cubicBezTo>
                  <a:lnTo>
                    <a:pt x="2348" y="81143"/>
                  </a:lnTo>
                  <a:cubicBezTo>
                    <a:pt x="2711" y="81672"/>
                    <a:pt x="2926" y="81936"/>
                    <a:pt x="3207" y="82382"/>
                  </a:cubicBezTo>
                  <a:cubicBezTo>
                    <a:pt x="3356" y="82597"/>
                    <a:pt x="3521" y="82862"/>
                    <a:pt x="3719" y="83209"/>
                  </a:cubicBezTo>
                  <a:cubicBezTo>
                    <a:pt x="3802" y="83391"/>
                    <a:pt x="3918" y="83605"/>
                    <a:pt x="4050" y="83837"/>
                  </a:cubicBezTo>
                  <a:cubicBezTo>
                    <a:pt x="4165" y="84068"/>
                    <a:pt x="4298" y="84332"/>
                    <a:pt x="4479" y="84613"/>
                  </a:cubicBezTo>
                  <a:cubicBezTo>
                    <a:pt x="4182" y="84233"/>
                    <a:pt x="4050" y="84085"/>
                    <a:pt x="3984" y="84085"/>
                  </a:cubicBezTo>
                  <a:lnTo>
                    <a:pt x="3967" y="84085"/>
                  </a:lnTo>
                  <a:cubicBezTo>
                    <a:pt x="3901" y="84134"/>
                    <a:pt x="3918" y="84349"/>
                    <a:pt x="3967" y="84564"/>
                  </a:cubicBezTo>
                  <a:cubicBezTo>
                    <a:pt x="4000" y="84779"/>
                    <a:pt x="4017" y="85010"/>
                    <a:pt x="3918" y="85010"/>
                  </a:cubicBezTo>
                  <a:cubicBezTo>
                    <a:pt x="3818" y="85010"/>
                    <a:pt x="3637" y="84828"/>
                    <a:pt x="3290" y="84349"/>
                  </a:cubicBezTo>
                  <a:lnTo>
                    <a:pt x="3290" y="84349"/>
                  </a:lnTo>
                  <a:cubicBezTo>
                    <a:pt x="4248" y="87142"/>
                    <a:pt x="5702" y="88844"/>
                    <a:pt x="6876" y="90166"/>
                  </a:cubicBezTo>
                  <a:cubicBezTo>
                    <a:pt x="7487" y="90811"/>
                    <a:pt x="8033" y="91373"/>
                    <a:pt x="8479" y="91934"/>
                  </a:cubicBezTo>
                  <a:cubicBezTo>
                    <a:pt x="8958" y="92480"/>
                    <a:pt x="9322" y="93042"/>
                    <a:pt x="9586" y="93736"/>
                  </a:cubicBezTo>
                  <a:cubicBezTo>
                    <a:pt x="9850" y="93851"/>
                    <a:pt x="10032" y="93917"/>
                    <a:pt x="10131" y="93917"/>
                  </a:cubicBezTo>
                  <a:cubicBezTo>
                    <a:pt x="10528" y="93917"/>
                    <a:pt x="9867" y="93141"/>
                    <a:pt x="9156" y="92314"/>
                  </a:cubicBezTo>
                  <a:cubicBezTo>
                    <a:pt x="8694" y="91802"/>
                    <a:pt x="8231" y="91240"/>
                    <a:pt x="7933" y="90877"/>
                  </a:cubicBezTo>
                  <a:cubicBezTo>
                    <a:pt x="7735" y="90645"/>
                    <a:pt x="7619" y="90480"/>
                    <a:pt x="7652" y="90480"/>
                  </a:cubicBezTo>
                  <a:cubicBezTo>
                    <a:pt x="7652" y="90480"/>
                    <a:pt x="7702" y="90530"/>
                    <a:pt x="7801" y="90612"/>
                  </a:cubicBezTo>
                  <a:cubicBezTo>
                    <a:pt x="7702" y="90397"/>
                    <a:pt x="7702" y="90298"/>
                    <a:pt x="7785" y="90298"/>
                  </a:cubicBezTo>
                  <a:cubicBezTo>
                    <a:pt x="7917" y="90298"/>
                    <a:pt x="8264" y="90563"/>
                    <a:pt x="8694" y="90959"/>
                  </a:cubicBezTo>
                  <a:cubicBezTo>
                    <a:pt x="9024" y="91273"/>
                    <a:pt x="9454" y="91637"/>
                    <a:pt x="9834" y="92017"/>
                  </a:cubicBezTo>
                  <a:cubicBezTo>
                    <a:pt x="10231" y="92381"/>
                    <a:pt x="10594" y="92794"/>
                    <a:pt x="10908" y="93108"/>
                  </a:cubicBezTo>
                  <a:cubicBezTo>
                    <a:pt x="11536" y="93719"/>
                    <a:pt x="11867" y="94496"/>
                    <a:pt x="12528" y="95454"/>
                  </a:cubicBezTo>
                  <a:cubicBezTo>
                    <a:pt x="12842" y="95934"/>
                    <a:pt x="13238" y="96479"/>
                    <a:pt x="13800" y="97057"/>
                  </a:cubicBezTo>
                  <a:cubicBezTo>
                    <a:pt x="14081" y="97338"/>
                    <a:pt x="14395" y="97652"/>
                    <a:pt x="14759" y="97966"/>
                  </a:cubicBezTo>
                  <a:cubicBezTo>
                    <a:pt x="15122" y="98264"/>
                    <a:pt x="15519" y="98561"/>
                    <a:pt x="15965" y="98875"/>
                  </a:cubicBezTo>
                  <a:cubicBezTo>
                    <a:pt x="15651" y="98660"/>
                    <a:pt x="15568" y="98677"/>
                    <a:pt x="15221" y="98429"/>
                  </a:cubicBezTo>
                  <a:lnTo>
                    <a:pt x="15221" y="98429"/>
                  </a:lnTo>
                  <a:cubicBezTo>
                    <a:pt x="15849" y="99024"/>
                    <a:pt x="16593" y="99454"/>
                    <a:pt x="17386" y="99867"/>
                  </a:cubicBezTo>
                  <a:cubicBezTo>
                    <a:pt x="17783" y="100082"/>
                    <a:pt x="18179" y="100313"/>
                    <a:pt x="18593" y="100561"/>
                  </a:cubicBezTo>
                  <a:cubicBezTo>
                    <a:pt x="19006" y="100809"/>
                    <a:pt x="19419" y="101090"/>
                    <a:pt x="19832" y="101453"/>
                  </a:cubicBezTo>
                  <a:cubicBezTo>
                    <a:pt x="20477" y="101503"/>
                    <a:pt x="21088" y="101800"/>
                    <a:pt x="21600" y="102065"/>
                  </a:cubicBezTo>
                  <a:cubicBezTo>
                    <a:pt x="21947" y="102230"/>
                    <a:pt x="22245" y="102379"/>
                    <a:pt x="22509" y="102379"/>
                  </a:cubicBezTo>
                  <a:cubicBezTo>
                    <a:pt x="22641" y="102379"/>
                    <a:pt x="22757" y="102329"/>
                    <a:pt x="22873" y="102247"/>
                  </a:cubicBezTo>
                  <a:cubicBezTo>
                    <a:pt x="22228" y="101966"/>
                    <a:pt x="21617" y="101652"/>
                    <a:pt x="20972" y="101371"/>
                  </a:cubicBezTo>
                  <a:cubicBezTo>
                    <a:pt x="20344" y="101073"/>
                    <a:pt x="19733" y="100726"/>
                    <a:pt x="19105" y="100412"/>
                  </a:cubicBezTo>
                  <a:lnTo>
                    <a:pt x="19105" y="100412"/>
                  </a:lnTo>
                  <a:cubicBezTo>
                    <a:pt x="19650" y="100660"/>
                    <a:pt x="20196" y="100875"/>
                    <a:pt x="20774" y="101073"/>
                  </a:cubicBezTo>
                  <a:cubicBezTo>
                    <a:pt x="21352" y="101272"/>
                    <a:pt x="21947" y="101453"/>
                    <a:pt x="22592" y="101668"/>
                  </a:cubicBezTo>
                  <a:cubicBezTo>
                    <a:pt x="23220" y="101883"/>
                    <a:pt x="23897" y="102098"/>
                    <a:pt x="24625" y="102412"/>
                  </a:cubicBezTo>
                  <a:cubicBezTo>
                    <a:pt x="25352" y="102709"/>
                    <a:pt x="26128" y="103056"/>
                    <a:pt x="26988" y="103519"/>
                  </a:cubicBezTo>
                  <a:lnTo>
                    <a:pt x="26905" y="103519"/>
                  </a:lnTo>
                  <a:cubicBezTo>
                    <a:pt x="26492" y="103519"/>
                    <a:pt x="25467" y="103271"/>
                    <a:pt x="24740" y="103089"/>
                  </a:cubicBezTo>
                  <a:lnTo>
                    <a:pt x="24740" y="103089"/>
                  </a:lnTo>
                  <a:cubicBezTo>
                    <a:pt x="25699" y="103734"/>
                    <a:pt x="26806" y="103800"/>
                    <a:pt x="27831" y="104411"/>
                  </a:cubicBezTo>
                  <a:cubicBezTo>
                    <a:pt x="27765" y="104478"/>
                    <a:pt x="27649" y="104511"/>
                    <a:pt x="27484" y="104511"/>
                  </a:cubicBezTo>
                  <a:cubicBezTo>
                    <a:pt x="26971" y="104511"/>
                    <a:pt x="25996" y="104180"/>
                    <a:pt x="24906" y="103717"/>
                  </a:cubicBezTo>
                  <a:cubicBezTo>
                    <a:pt x="24178" y="103436"/>
                    <a:pt x="23418" y="103056"/>
                    <a:pt x="22658" y="102742"/>
                  </a:cubicBezTo>
                  <a:cubicBezTo>
                    <a:pt x="21914" y="102428"/>
                    <a:pt x="21187" y="102114"/>
                    <a:pt x="20559" y="101949"/>
                  </a:cubicBezTo>
                  <a:lnTo>
                    <a:pt x="20559" y="101949"/>
                  </a:lnTo>
                  <a:cubicBezTo>
                    <a:pt x="21038" y="102362"/>
                    <a:pt x="22162" y="102841"/>
                    <a:pt x="23022" y="103139"/>
                  </a:cubicBezTo>
                  <a:cubicBezTo>
                    <a:pt x="23864" y="103453"/>
                    <a:pt x="24393" y="103684"/>
                    <a:pt x="23650" y="103783"/>
                  </a:cubicBezTo>
                  <a:lnTo>
                    <a:pt x="23864" y="103783"/>
                  </a:lnTo>
                  <a:cubicBezTo>
                    <a:pt x="24311" y="103783"/>
                    <a:pt x="24773" y="103866"/>
                    <a:pt x="25236" y="104015"/>
                  </a:cubicBezTo>
                  <a:cubicBezTo>
                    <a:pt x="25765" y="104180"/>
                    <a:pt x="26310" y="104444"/>
                    <a:pt x="26905" y="104692"/>
                  </a:cubicBezTo>
                  <a:cubicBezTo>
                    <a:pt x="28079" y="105205"/>
                    <a:pt x="29417" y="105783"/>
                    <a:pt x="31004" y="105866"/>
                  </a:cubicBezTo>
                  <a:lnTo>
                    <a:pt x="30673" y="106229"/>
                  </a:lnTo>
                  <a:cubicBezTo>
                    <a:pt x="31169" y="106295"/>
                    <a:pt x="32193" y="106411"/>
                    <a:pt x="33053" y="106642"/>
                  </a:cubicBezTo>
                  <a:cubicBezTo>
                    <a:pt x="32474" y="106709"/>
                    <a:pt x="31913" y="106725"/>
                    <a:pt x="31334" y="106758"/>
                  </a:cubicBezTo>
                  <a:cubicBezTo>
                    <a:pt x="33863" y="106989"/>
                    <a:pt x="35895" y="108477"/>
                    <a:pt x="38292" y="108692"/>
                  </a:cubicBezTo>
                  <a:cubicBezTo>
                    <a:pt x="35846" y="108179"/>
                    <a:pt x="35598" y="107948"/>
                    <a:pt x="35730" y="107799"/>
                  </a:cubicBezTo>
                  <a:cubicBezTo>
                    <a:pt x="35846" y="107634"/>
                    <a:pt x="36308" y="107535"/>
                    <a:pt x="35333" y="107122"/>
                  </a:cubicBezTo>
                  <a:lnTo>
                    <a:pt x="35333" y="107122"/>
                  </a:lnTo>
                  <a:cubicBezTo>
                    <a:pt x="38374" y="107551"/>
                    <a:pt x="39167" y="107981"/>
                    <a:pt x="40060" y="108510"/>
                  </a:cubicBezTo>
                  <a:cubicBezTo>
                    <a:pt x="40506" y="108774"/>
                    <a:pt x="40985" y="109055"/>
                    <a:pt x="41762" y="109320"/>
                  </a:cubicBezTo>
                  <a:cubicBezTo>
                    <a:pt x="42506" y="109568"/>
                    <a:pt x="43530" y="109815"/>
                    <a:pt x="45051" y="110014"/>
                  </a:cubicBezTo>
                  <a:cubicBezTo>
                    <a:pt x="44010" y="109848"/>
                    <a:pt x="42159" y="109254"/>
                    <a:pt x="43348" y="109254"/>
                  </a:cubicBezTo>
                  <a:lnTo>
                    <a:pt x="43415" y="109254"/>
                  </a:lnTo>
                  <a:cubicBezTo>
                    <a:pt x="44687" y="109568"/>
                    <a:pt x="46356" y="109981"/>
                    <a:pt x="47116" y="110328"/>
                  </a:cubicBezTo>
                  <a:cubicBezTo>
                    <a:pt x="47976" y="110427"/>
                    <a:pt x="48488" y="110476"/>
                    <a:pt x="48752" y="110476"/>
                  </a:cubicBezTo>
                  <a:cubicBezTo>
                    <a:pt x="49893" y="110476"/>
                    <a:pt x="46869" y="109782"/>
                    <a:pt x="48422" y="109766"/>
                  </a:cubicBezTo>
                  <a:lnTo>
                    <a:pt x="48422" y="109766"/>
                  </a:lnTo>
                  <a:cubicBezTo>
                    <a:pt x="48951" y="110030"/>
                    <a:pt x="49380" y="110113"/>
                    <a:pt x="49810" y="110113"/>
                  </a:cubicBezTo>
                  <a:cubicBezTo>
                    <a:pt x="50174" y="110113"/>
                    <a:pt x="50521" y="110047"/>
                    <a:pt x="50934" y="109997"/>
                  </a:cubicBezTo>
                  <a:cubicBezTo>
                    <a:pt x="51347" y="109931"/>
                    <a:pt x="51810" y="109882"/>
                    <a:pt x="52355" y="109882"/>
                  </a:cubicBezTo>
                  <a:lnTo>
                    <a:pt x="52603" y="109882"/>
                  </a:lnTo>
                  <a:lnTo>
                    <a:pt x="52570" y="110344"/>
                  </a:lnTo>
                  <a:cubicBezTo>
                    <a:pt x="53677" y="110526"/>
                    <a:pt x="54371" y="110609"/>
                    <a:pt x="54817" y="110609"/>
                  </a:cubicBezTo>
                  <a:cubicBezTo>
                    <a:pt x="55396" y="110609"/>
                    <a:pt x="55578" y="110493"/>
                    <a:pt x="55743" y="110377"/>
                  </a:cubicBezTo>
                  <a:cubicBezTo>
                    <a:pt x="55908" y="110262"/>
                    <a:pt x="56057" y="110146"/>
                    <a:pt x="56536" y="110146"/>
                  </a:cubicBezTo>
                  <a:cubicBezTo>
                    <a:pt x="56933" y="110146"/>
                    <a:pt x="57528" y="110229"/>
                    <a:pt x="58519" y="110410"/>
                  </a:cubicBezTo>
                  <a:lnTo>
                    <a:pt x="56536" y="110823"/>
                  </a:lnTo>
                  <a:lnTo>
                    <a:pt x="58916" y="110939"/>
                  </a:lnTo>
                  <a:lnTo>
                    <a:pt x="58371" y="111402"/>
                  </a:lnTo>
                  <a:cubicBezTo>
                    <a:pt x="58817" y="111385"/>
                    <a:pt x="59197" y="111369"/>
                    <a:pt x="59544" y="111369"/>
                  </a:cubicBezTo>
                  <a:cubicBezTo>
                    <a:pt x="61296" y="111369"/>
                    <a:pt x="62188" y="111567"/>
                    <a:pt x="64270" y="111931"/>
                  </a:cubicBezTo>
                  <a:cubicBezTo>
                    <a:pt x="63841" y="111633"/>
                    <a:pt x="64320" y="111336"/>
                    <a:pt x="65609" y="111336"/>
                  </a:cubicBezTo>
                  <a:cubicBezTo>
                    <a:pt x="65973" y="111336"/>
                    <a:pt x="66402" y="111352"/>
                    <a:pt x="66914" y="111418"/>
                  </a:cubicBezTo>
                  <a:cubicBezTo>
                    <a:pt x="68402" y="111881"/>
                    <a:pt x="66006" y="111732"/>
                    <a:pt x="69179" y="112063"/>
                  </a:cubicBezTo>
                  <a:cubicBezTo>
                    <a:pt x="68765" y="112179"/>
                    <a:pt x="68352" y="112294"/>
                    <a:pt x="67840" y="112294"/>
                  </a:cubicBezTo>
                  <a:cubicBezTo>
                    <a:pt x="67394" y="112294"/>
                    <a:pt x="66898" y="112212"/>
                    <a:pt x="66286" y="111931"/>
                  </a:cubicBezTo>
                  <a:cubicBezTo>
                    <a:pt x="66121" y="112063"/>
                    <a:pt x="65543" y="112129"/>
                    <a:pt x="65394" y="112261"/>
                  </a:cubicBezTo>
                  <a:cubicBezTo>
                    <a:pt x="66981" y="112774"/>
                    <a:pt x="69476" y="112840"/>
                    <a:pt x="70616" y="112988"/>
                  </a:cubicBezTo>
                  <a:cubicBezTo>
                    <a:pt x="70187" y="112922"/>
                    <a:pt x="69658" y="112823"/>
                    <a:pt x="69393" y="112724"/>
                  </a:cubicBezTo>
                  <a:lnTo>
                    <a:pt x="74037" y="112707"/>
                  </a:lnTo>
                  <a:lnTo>
                    <a:pt x="74037" y="112707"/>
                  </a:lnTo>
                  <a:cubicBezTo>
                    <a:pt x="74731" y="112972"/>
                    <a:pt x="74153" y="113021"/>
                    <a:pt x="73574" y="113088"/>
                  </a:cubicBezTo>
                  <a:cubicBezTo>
                    <a:pt x="73839" y="113104"/>
                    <a:pt x="74103" y="113121"/>
                    <a:pt x="74351" y="113121"/>
                  </a:cubicBezTo>
                  <a:cubicBezTo>
                    <a:pt x="74467" y="113121"/>
                    <a:pt x="74583" y="113121"/>
                    <a:pt x="74682" y="113104"/>
                  </a:cubicBezTo>
                  <a:lnTo>
                    <a:pt x="75029" y="113104"/>
                  </a:lnTo>
                  <a:cubicBezTo>
                    <a:pt x="75442" y="113104"/>
                    <a:pt x="75921" y="113121"/>
                    <a:pt x="76533" y="113187"/>
                  </a:cubicBezTo>
                  <a:cubicBezTo>
                    <a:pt x="76169" y="113484"/>
                    <a:pt x="76169" y="113831"/>
                    <a:pt x="74731" y="113831"/>
                  </a:cubicBezTo>
                  <a:cubicBezTo>
                    <a:pt x="74686" y="113831"/>
                    <a:pt x="74639" y="113831"/>
                    <a:pt x="74590" y="113831"/>
                  </a:cubicBezTo>
                  <a:lnTo>
                    <a:pt x="74590" y="113831"/>
                  </a:lnTo>
                  <a:lnTo>
                    <a:pt x="78615" y="114013"/>
                  </a:lnTo>
                  <a:cubicBezTo>
                    <a:pt x="78879" y="114211"/>
                    <a:pt x="80780" y="114773"/>
                    <a:pt x="80201" y="114823"/>
                  </a:cubicBezTo>
                  <a:cubicBezTo>
                    <a:pt x="82581" y="115401"/>
                    <a:pt x="86200" y="114988"/>
                    <a:pt x="89340" y="115781"/>
                  </a:cubicBezTo>
                  <a:cubicBezTo>
                    <a:pt x="89423" y="115765"/>
                    <a:pt x="89572" y="115748"/>
                    <a:pt x="89786" y="115748"/>
                  </a:cubicBezTo>
                  <a:cubicBezTo>
                    <a:pt x="89985" y="115748"/>
                    <a:pt x="90216" y="115765"/>
                    <a:pt x="90530" y="115781"/>
                  </a:cubicBezTo>
                  <a:cubicBezTo>
                    <a:pt x="93521" y="116360"/>
                    <a:pt x="96083" y="117252"/>
                    <a:pt x="99702" y="117368"/>
                  </a:cubicBezTo>
                  <a:lnTo>
                    <a:pt x="101602" y="118392"/>
                  </a:lnTo>
                  <a:cubicBezTo>
                    <a:pt x="101867" y="118425"/>
                    <a:pt x="102065" y="118442"/>
                    <a:pt x="102197" y="118442"/>
                  </a:cubicBezTo>
                  <a:cubicBezTo>
                    <a:pt x="102710" y="118442"/>
                    <a:pt x="102330" y="118211"/>
                    <a:pt x="102016" y="117979"/>
                  </a:cubicBezTo>
                  <a:cubicBezTo>
                    <a:pt x="101685" y="117764"/>
                    <a:pt x="101421" y="117533"/>
                    <a:pt x="102181" y="117533"/>
                  </a:cubicBezTo>
                  <a:cubicBezTo>
                    <a:pt x="102495" y="117533"/>
                    <a:pt x="102974" y="117566"/>
                    <a:pt x="103685" y="117665"/>
                  </a:cubicBezTo>
                  <a:cubicBezTo>
                    <a:pt x="106973" y="118045"/>
                    <a:pt x="104792" y="118442"/>
                    <a:pt x="105916" y="118839"/>
                  </a:cubicBezTo>
                  <a:cubicBezTo>
                    <a:pt x="106312" y="118839"/>
                    <a:pt x="106808" y="118822"/>
                    <a:pt x="107353" y="118822"/>
                  </a:cubicBezTo>
                  <a:cubicBezTo>
                    <a:pt x="109023" y="118822"/>
                    <a:pt x="111237" y="118954"/>
                    <a:pt x="113418" y="119797"/>
                  </a:cubicBezTo>
                  <a:cubicBezTo>
                    <a:pt x="112410" y="119731"/>
                    <a:pt x="111650" y="119483"/>
                    <a:pt x="110708" y="119351"/>
                  </a:cubicBezTo>
                  <a:lnTo>
                    <a:pt x="110708" y="119351"/>
                  </a:lnTo>
                  <a:lnTo>
                    <a:pt x="112923" y="120161"/>
                  </a:lnTo>
                  <a:lnTo>
                    <a:pt x="112493" y="120161"/>
                  </a:lnTo>
                  <a:cubicBezTo>
                    <a:pt x="111799" y="120161"/>
                    <a:pt x="111187" y="120128"/>
                    <a:pt x="110675" y="120095"/>
                  </a:cubicBezTo>
                  <a:cubicBezTo>
                    <a:pt x="110163" y="120061"/>
                    <a:pt x="109783" y="120028"/>
                    <a:pt x="109551" y="120028"/>
                  </a:cubicBezTo>
                  <a:cubicBezTo>
                    <a:pt x="109138" y="120028"/>
                    <a:pt x="109237" y="120144"/>
                    <a:pt x="110163" y="120557"/>
                  </a:cubicBezTo>
                  <a:cubicBezTo>
                    <a:pt x="110262" y="120326"/>
                    <a:pt x="110626" y="120243"/>
                    <a:pt x="111154" y="120243"/>
                  </a:cubicBezTo>
                  <a:cubicBezTo>
                    <a:pt x="112080" y="120243"/>
                    <a:pt x="113485" y="120508"/>
                    <a:pt x="114906" y="120772"/>
                  </a:cubicBezTo>
                  <a:cubicBezTo>
                    <a:pt x="116311" y="121037"/>
                    <a:pt x="117732" y="121301"/>
                    <a:pt x="118624" y="121301"/>
                  </a:cubicBezTo>
                  <a:cubicBezTo>
                    <a:pt x="119136" y="121301"/>
                    <a:pt x="119483" y="121218"/>
                    <a:pt x="119583" y="121003"/>
                  </a:cubicBezTo>
                  <a:lnTo>
                    <a:pt x="121020" y="121582"/>
                  </a:lnTo>
                  <a:cubicBezTo>
                    <a:pt x="120591" y="121483"/>
                    <a:pt x="120508" y="121549"/>
                    <a:pt x="120095" y="121450"/>
                  </a:cubicBezTo>
                  <a:lnTo>
                    <a:pt x="120095" y="121450"/>
                  </a:lnTo>
                  <a:cubicBezTo>
                    <a:pt x="120905" y="121797"/>
                    <a:pt x="121450" y="121912"/>
                    <a:pt x="121896" y="121912"/>
                  </a:cubicBezTo>
                  <a:cubicBezTo>
                    <a:pt x="122243" y="121912"/>
                    <a:pt x="122541" y="121846"/>
                    <a:pt x="122871" y="121780"/>
                  </a:cubicBezTo>
                  <a:cubicBezTo>
                    <a:pt x="123185" y="121714"/>
                    <a:pt x="123549" y="121648"/>
                    <a:pt x="124012" y="121648"/>
                  </a:cubicBezTo>
                  <a:cubicBezTo>
                    <a:pt x="124540" y="121648"/>
                    <a:pt x="125218" y="121731"/>
                    <a:pt x="126160" y="121978"/>
                  </a:cubicBezTo>
                  <a:cubicBezTo>
                    <a:pt x="127383" y="122342"/>
                    <a:pt x="128226" y="122706"/>
                    <a:pt x="127532" y="122706"/>
                  </a:cubicBezTo>
                  <a:lnTo>
                    <a:pt x="127399" y="122706"/>
                  </a:lnTo>
                  <a:lnTo>
                    <a:pt x="130391" y="123036"/>
                  </a:lnTo>
                  <a:cubicBezTo>
                    <a:pt x="130969" y="123168"/>
                    <a:pt x="131035" y="123301"/>
                    <a:pt x="130738" y="123301"/>
                  </a:cubicBezTo>
                  <a:cubicBezTo>
                    <a:pt x="130688" y="123301"/>
                    <a:pt x="130605" y="123284"/>
                    <a:pt x="130523" y="123284"/>
                  </a:cubicBezTo>
                  <a:cubicBezTo>
                    <a:pt x="131894" y="123548"/>
                    <a:pt x="133266" y="123813"/>
                    <a:pt x="134654" y="124061"/>
                  </a:cubicBezTo>
                  <a:lnTo>
                    <a:pt x="134605" y="124094"/>
                  </a:lnTo>
                  <a:cubicBezTo>
                    <a:pt x="135233" y="124028"/>
                    <a:pt x="136555" y="124011"/>
                    <a:pt x="137332" y="124011"/>
                  </a:cubicBezTo>
                  <a:lnTo>
                    <a:pt x="137530" y="124011"/>
                  </a:lnTo>
                  <a:cubicBezTo>
                    <a:pt x="137976" y="124160"/>
                    <a:pt x="137976" y="124209"/>
                    <a:pt x="137827" y="124209"/>
                  </a:cubicBezTo>
                  <a:cubicBezTo>
                    <a:pt x="137761" y="124209"/>
                    <a:pt x="137679" y="124193"/>
                    <a:pt x="137579" y="124193"/>
                  </a:cubicBezTo>
                  <a:cubicBezTo>
                    <a:pt x="137480" y="124176"/>
                    <a:pt x="137381" y="124176"/>
                    <a:pt x="137315" y="124176"/>
                  </a:cubicBezTo>
                  <a:cubicBezTo>
                    <a:pt x="137199" y="124176"/>
                    <a:pt x="137133" y="124193"/>
                    <a:pt x="137199" y="124243"/>
                  </a:cubicBezTo>
                  <a:cubicBezTo>
                    <a:pt x="138059" y="124309"/>
                    <a:pt x="138901" y="124358"/>
                    <a:pt x="139761" y="124408"/>
                  </a:cubicBezTo>
                  <a:cubicBezTo>
                    <a:pt x="140257" y="124656"/>
                    <a:pt x="139926" y="124788"/>
                    <a:pt x="139265" y="124788"/>
                  </a:cubicBezTo>
                  <a:cubicBezTo>
                    <a:pt x="138637" y="124788"/>
                    <a:pt x="137695" y="124672"/>
                    <a:pt x="136869" y="124490"/>
                  </a:cubicBezTo>
                  <a:lnTo>
                    <a:pt x="136869" y="124490"/>
                  </a:lnTo>
                  <a:cubicBezTo>
                    <a:pt x="137926" y="125350"/>
                    <a:pt x="138472" y="125366"/>
                    <a:pt x="139348" y="125366"/>
                  </a:cubicBezTo>
                  <a:cubicBezTo>
                    <a:pt x="140240" y="125383"/>
                    <a:pt x="141480" y="125383"/>
                    <a:pt x="143991" y="126126"/>
                  </a:cubicBezTo>
                  <a:cubicBezTo>
                    <a:pt x="143182" y="126093"/>
                    <a:pt x="142372" y="125994"/>
                    <a:pt x="141562" y="125928"/>
                  </a:cubicBezTo>
                  <a:lnTo>
                    <a:pt x="141562" y="125928"/>
                  </a:lnTo>
                  <a:cubicBezTo>
                    <a:pt x="142289" y="126407"/>
                    <a:pt x="143132" y="126688"/>
                    <a:pt x="144140" y="126887"/>
                  </a:cubicBezTo>
                  <a:cubicBezTo>
                    <a:pt x="145132" y="127118"/>
                    <a:pt x="146289" y="127316"/>
                    <a:pt x="147677" y="127680"/>
                  </a:cubicBezTo>
                  <a:cubicBezTo>
                    <a:pt x="147346" y="127515"/>
                    <a:pt x="145991" y="127102"/>
                    <a:pt x="145082" y="126672"/>
                  </a:cubicBezTo>
                  <a:cubicBezTo>
                    <a:pt x="144206" y="126259"/>
                    <a:pt x="143744" y="125895"/>
                    <a:pt x="144983" y="125895"/>
                  </a:cubicBezTo>
                  <a:lnTo>
                    <a:pt x="145115" y="125895"/>
                  </a:lnTo>
                  <a:cubicBezTo>
                    <a:pt x="145710" y="126060"/>
                    <a:pt x="146470" y="126193"/>
                    <a:pt x="147511" y="126193"/>
                  </a:cubicBezTo>
                  <a:cubicBezTo>
                    <a:pt x="147792" y="126193"/>
                    <a:pt x="148106" y="126176"/>
                    <a:pt x="148437" y="126160"/>
                  </a:cubicBezTo>
                  <a:lnTo>
                    <a:pt x="148437" y="126160"/>
                  </a:lnTo>
                  <a:cubicBezTo>
                    <a:pt x="148404" y="126622"/>
                    <a:pt x="149891" y="126639"/>
                    <a:pt x="151759" y="126738"/>
                  </a:cubicBezTo>
                  <a:lnTo>
                    <a:pt x="151593" y="127333"/>
                  </a:lnTo>
                  <a:cubicBezTo>
                    <a:pt x="153643" y="127234"/>
                    <a:pt x="153477" y="126953"/>
                    <a:pt x="154667" y="126672"/>
                  </a:cubicBezTo>
                  <a:cubicBezTo>
                    <a:pt x="156915" y="126754"/>
                    <a:pt x="157394" y="127168"/>
                    <a:pt x="157956" y="127548"/>
                  </a:cubicBezTo>
                  <a:cubicBezTo>
                    <a:pt x="159790" y="127515"/>
                    <a:pt x="159146" y="127349"/>
                    <a:pt x="158584" y="127168"/>
                  </a:cubicBezTo>
                  <a:cubicBezTo>
                    <a:pt x="158022" y="126969"/>
                    <a:pt x="157559" y="126771"/>
                    <a:pt x="159691" y="126589"/>
                  </a:cubicBezTo>
                  <a:cubicBezTo>
                    <a:pt x="160451" y="126573"/>
                    <a:pt x="161145" y="126540"/>
                    <a:pt x="161823" y="126474"/>
                  </a:cubicBezTo>
                  <a:cubicBezTo>
                    <a:pt x="162501" y="126407"/>
                    <a:pt x="163145" y="126275"/>
                    <a:pt x="163806" y="126143"/>
                  </a:cubicBezTo>
                  <a:cubicBezTo>
                    <a:pt x="164484" y="126027"/>
                    <a:pt x="165161" y="125829"/>
                    <a:pt x="165872" y="125598"/>
                  </a:cubicBezTo>
                  <a:cubicBezTo>
                    <a:pt x="166599" y="125383"/>
                    <a:pt x="167376" y="125151"/>
                    <a:pt x="168218" y="124837"/>
                  </a:cubicBezTo>
                  <a:cubicBezTo>
                    <a:pt x="168582" y="124771"/>
                    <a:pt x="168813" y="124755"/>
                    <a:pt x="168946" y="124755"/>
                  </a:cubicBezTo>
                  <a:cubicBezTo>
                    <a:pt x="169260" y="124755"/>
                    <a:pt x="169061" y="124871"/>
                    <a:pt x="168846" y="125003"/>
                  </a:cubicBezTo>
                  <a:cubicBezTo>
                    <a:pt x="168648" y="125135"/>
                    <a:pt x="168433" y="125267"/>
                    <a:pt x="168714" y="125267"/>
                  </a:cubicBezTo>
                  <a:lnTo>
                    <a:pt x="168747" y="125267"/>
                  </a:lnTo>
                  <a:cubicBezTo>
                    <a:pt x="169293" y="124937"/>
                    <a:pt x="169855" y="124623"/>
                    <a:pt x="170400" y="124276"/>
                  </a:cubicBezTo>
                  <a:cubicBezTo>
                    <a:pt x="170499" y="124259"/>
                    <a:pt x="170582" y="124243"/>
                    <a:pt x="170631" y="124243"/>
                  </a:cubicBezTo>
                  <a:cubicBezTo>
                    <a:pt x="170797" y="124243"/>
                    <a:pt x="170730" y="124358"/>
                    <a:pt x="170697" y="124441"/>
                  </a:cubicBezTo>
                  <a:cubicBezTo>
                    <a:pt x="172119" y="123780"/>
                    <a:pt x="170631" y="123846"/>
                    <a:pt x="172879" y="122871"/>
                  </a:cubicBezTo>
                  <a:cubicBezTo>
                    <a:pt x="173061" y="122441"/>
                    <a:pt x="174300" y="122243"/>
                    <a:pt x="175820" y="121846"/>
                  </a:cubicBezTo>
                  <a:cubicBezTo>
                    <a:pt x="177324" y="121450"/>
                    <a:pt x="179093" y="120822"/>
                    <a:pt x="180216" y="119781"/>
                  </a:cubicBezTo>
                  <a:cubicBezTo>
                    <a:pt x="180315" y="119764"/>
                    <a:pt x="180382" y="119747"/>
                    <a:pt x="180431" y="119747"/>
                  </a:cubicBezTo>
                  <a:cubicBezTo>
                    <a:pt x="180762" y="119747"/>
                    <a:pt x="180134" y="120293"/>
                    <a:pt x="180398" y="120392"/>
                  </a:cubicBezTo>
                  <a:cubicBezTo>
                    <a:pt x="182100" y="119186"/>
                    <a:pt x="182794" y="118657"/>
                    <a:pt x="183422" y="118161"/>
                  </a:cubicBezTo>
                  <a:cubicBezTo>
                    <a:pt x="184034" y="117649"/>
                    <a:pt x="184563" y="117186"/>
                    <a:pt x="185786" y="115996"/>
                  </a:cubicBezTo>
                  <a:cubicBezTo>
                    <a:pt x="186645" y="115583"/>
                    <a:pt x="187521" y="115170"/>
                    <a:pt x="188364" y="114740"/>
                  </a:cubicBezTo>
                  <a:lnTo>
                    <a:pt x="188364" y="114740"/>
                  </a:lnTo>
                  <a:cubicBezTo>
                    <a:pt x="188050" y="114872"/>
                    <a:pt x="187835" y="114922"/>
                    <a:pt x="187703" y="114922"/>
                  </a:cubicBezTo>
                  <a:cubicBezTo>
                    <a:pt x="186992" y="114922"/>
                    <a:pt x="188545" y="113319"/>
                    <a:pt x="189884" y="111865"/>
                  </a:cubicBezTo>
                  <a:lnTo>
                    <a:pt x="189884" y="111865"/>
                  </a:lnTo>
                  <a:cubicBezTo>
                    <a:pt x="189768" y="111914"/>
                    <a:pt x="189669" y="111947"/>
                    <a:pt x="189570" y="111980"/>
                  </a:cubicBezTo>
                  <a:cubicBezTo>
                    <a:pt x="189785" y="111815"/>
                    <a:pt x="190000" y="111666"/>
                    <a:pt x="190198" y="111501"/>
                  </a:cubicBezTo>
                  <a:lnTo>
                    <a:pt x="190198" y="111501"/>
                  </a:lnTo>
                  <a:cubicBezTo>
                    <a:pt x="190099" y="111633"/>
                    <a:pt x="190000" y="111749"/>
                    <a:pt x="189884" y="111865"/>
                  </a:cubicBezTo>
                  <a:cubicBezTo>
                    <a:pt x="190016" y="111815"/>
                    <a:pt x="190148" y="111765"/>
                    <a:pt x="190297" y="111716"/>
                  </a:cubicBezTo>
                  <a:lnTo>
                    <a:pt x="190297" y="111716"/>
                  </a:lnTo>
                  <a:cubicBezTo>
                    <a:pt x="189785" y="112559"/>
                    <a:pt x="189322" y="113385"/>
                    <a:pt x="189686" y="113567"/>
                  </a:cubicBezTo>
                  <a:cubicBezTo>
                    <a:pt x="189851" y="113368"/>
                    <a:pt x="190181" y="113054"/>
                    <a:pt x="190578" y="112724"/>
                  </a:cubicBezTo>
                  <a:lnTo>
                    <a:pt x="190578" y="112724"/>
                  </a:lnTo>
                  <a:cubicBezTo>
                    <a:pt x="190462" y="112939"/>
                    <a:pt x="190380" y="113104"/>
                    <a:pt x="190495" y="113104"/>
                  </a:cubicBezTo>
                  <a:cubicBezTo>
                    <a:pt x="190495" y="113104"/>
                    <a:pt x="190495" y="113088"/>
                    <a:pt x="190512" y="113088"/>
                  </a:cubicBezTo>
                  <a:cubicBezTo>
                    <a:pt x="190644" y="113071"/>
                    <a:pt x="190876" y="112740"/>
                    <a:pt x="191272" y="112228"/>
                  </a:cubicBezTo>
                  <a:lnTo>
                    <a:pt x="192363" y="112261"/>
                  </a:lnTo>
                  <a:lnTo>
                    <a:pt x="192363" y="111914"/>
                  </a:lnTo>
                  <a:cubicBezTo>
                    <a:pt x="193057" y="111485"/>
                    <a:pt x="193735" y="111022"/>
                    <a:pt x="194412" y="110559"/>
                  </a:cubicBezTo>
                  <a:cubicBezTo>
                    <a:pt x="195106" y="110113"/>
                    <a:pt x="195767" y="109617"/>
                    <a:pt x="196428" y="109138"/>
                  </a:cubicBezTo>
                  <a:cubicBezTo>
                    <a:pt x="196990" y="108444"/>
                    <a:pt x="197502" y="107733"/>
                    <a:pt x="197998" y="107006"/>
                  </a:cubicBezTo>
                  <a:cubicBezTo>
                    <a:pt x="198246" y="106642"/>
                    <a:pt x="198511" y="106279"/>
                    <a:pt x="198758" y="105899"/>
                  </a:cubicBezTo>
                  <a:cubicBezTo>
                    <a:pt x="199023" y="105519"/>
                    <a:pt x="199287" y="105139"/>
                    <a:pt x="199552" y="104742"/>
                  </a:cubicBezTo>
                  <a:cubicBezTo>
                    <a:pt x="200659" y="103172"/>
                    <a:pt x="201898" y="101404"/>
                    <a:pt x="203617" y="99288"/>
                  </a:cubicBezTo>
                  <a:lnTo>
                    <a:pt x="203617" y="99288"/>
                  </a:lnTo>
                  <a:cubicBezTo>
                    <a:pt x="203088" y="100627"/>
                    <a:pt x="204030" y="100049"/>
                    <a:pt x="204427" y="100511"/>
                  </a:cubicBezTo>
                  <a:cubicBezTo>
                    <a:pt x="202973" y="101189"/>
                    <a:pt x="201766" y="103767"/>
                    <a:pt x="199634" y="105651"/>
                  </a:cubicBezTo>
                  <a:cubicBezTo>
                    <a:pt x="200080" y="105271"/>
                    <a:pt x="200328" y="105139"/>
                    <a:pt x="200444" y="105139"/>
                  </a:cubicBezTo>
                  <a:cubicBezTo>
                    <a:pt x="200576" y="105139"/>
                    <a:pt x="200510" y="105353"/>
                    <a:pt x="200394" y="105535"/>
                  </a:cubicBezTo>
                  <a:lnTo>
                    <a:pt x="201221" y="104527"/>
                  </a:lnTo>
                  <a:lnTo>
                    <a:pt x="202031" y="103503"/>
                  </a:lnTo>
                  <a:lnTo>
                    <a:pt x="202824" y="102478"/>
                  </a:lnTo>
                  <a:lnTo>
                    <a:pt x="203584" y="101437"/>
                  </a:lnTo>
                  <a:cubicBezTo>
                    <a:pt x="203634" y="101503"/>
                    <a:pt x="203683" y="101536"/>
                    <a:pt x="203766" y="101536"/>
                  </a:cubicBezTo>
                  <a:cubicBezTo>
                    <a:pt x="204112" y="101536"/>
                    <a:pt x="204789" y="100761"/>
                    <a:pt x="205630" y="100002"/>
                  </a:cubicBezTo>
                  <a:lnTo>
                    <a:pt x="205630" y="100002"/>
                  </a:lnTo>
                  <a:cubicBezTo>
                    <a:pt x="205613" y="100016"/>
                    <a:pt x="205583" y="100016"/>
                    <a:pt x="205567" y="100016"/>
                  </a:cubicBezTo>
                  <a:cubicBezTo>
                    <a:pt x="204989" y="100016"/>
                    <a:pt x="205484" y="99206"/>
                    <a:pt x="206278" y="98181"/>
                  </a:cubicBezTo>
                  <a:cubicBezTo>
                    <a:pt x="206658" y="97636"/>
                    <a:pt x="207137" y="97024"/>
                    <a:pt x="207583" y="96446"/>
                  </a:cubicBezTo>
                  <a:cubicBezTo>
                    <a:pt x="208013" y="95851"/>
                    <a:pt x="208410" y="95273"/>
                    <a:pt x="208657" y="94826"/>
                  </a:cubicBezTo>
                  <a:cubicBezTo>
                    <a:pt x="208839" y="94876"/>
                    <a:pt x="208905" y="95041"/>
                    <a:pt x="208740" y="95454"/>
                  </a:cubicBezTo>
                  <a:cubicBezTo>
                    <a:pt x="208558" y="95868"/>
                    <a:pt x="208145" y="96512"/>
                    <a:pt x="207302" y="97471"/>
                  </a:cubicBezTo>
                  <a:cubicBezTo>
                    <a:pt x="208492" y="96611"/>
                    <a:pt x="208806" y="95702"/>
                    <a:pt x="209137" y="94810"/>
                  </a:cubicBezTo>
                  <a:cubicBezTo>
                    <a:pt x="209451" y="93917"/>
                    <a:pt x="209699" y="92992"/>
                    <a:pt x="210756" y="92067"/>
                  </a:cubicBezTo>
                  <a:lnTo>
                    <a:pt x="210756" y="92067"/>
                  </a:lnTo>
                  <a:cubicBezTo>
                    <a:pt x="210409" y="92579"/>
                    <a:pt x="210178" y="92810"/>
                    <a:pt x="210161" y="93108"/>
                  </a:cubicBezTo>
                  <a:cubicBezTo>
                    <a:pt x="210310" y="92777"/>
                    <a:pt x="210574" y="92348"/>
                    <a:pt x="210872" y="91918"/>
                  </a:cubicBezTo>
                  <a:cubicBezTo>
                    <a:pt x="211153" y="91472"/>
                    <a:pt x="211467" y="91025"/>
                    <a:pt x="211764" y="90645"/>
                  </a:cubicBezTo>
                  <a:cubicBezTo>
                    <a:pt x="212194" y="90067"/>
                    <a:pt x="212574" y="89637"/>
                    <a:pt x="212690" y="89637"/>
                  </a:cubicBezTo>
                  <a:cubicBezTo>
                    <a:pt x="212723" y="89637"/>
                    <a:pt x="212739" y="89687"/>
                    <a:pt x="212706" y="89803"/>
                  </a:cubicBezTo>
                  <a:lnTo>
                    <a:pt x="212376" y="90315"/>
                  </a:lnTo>
                  <a:lnTo>
                    <a:pt x="212376" y="90315"/>
                  </a:lnTo>
                  <a:cubicBezTo>
                    <a:pt x="213549" y="88613"/>
                    <a:pt x="215235" y="85935"/>
                    <a:pt x="216375" y="83457"/>
                  </a:cubicBezTo>
                  <a:cubicBezTo>
                    <a:pt x="216673" y="82862"/>
                    <a:pt x="216920" y="82250"/>
                    <a:pt x="217152" y="81688"/>
                  </a:cubicBezTo>
                  <a:cubicBezTo>
                    <a:pt x="217367" y="81126"/>
                    <a:pt x="217581" y="80631"/>
                    <a:pt x="217714" y="80168"/>
                  </a:cubicBezTo>
                  <a:cubicBezTo>
                    <a:pt x="217995" y="79259"/>
                    <a:pt x="218127" y="78598"/>
                    <a:pt x="217995" y="78383"/>
                  </a:cubicBezTo>
                  <a:lnTo>
                    <a:pt x="217995" y="78383"/>
                  </a:lnTo>
                  <a:cubicBezTo>
                    <a:pt x="218110" y="78383"/>
                    <a:pt x="218672" y="79276"/>
                    <a:pt x="218705" y="79573"/>
                  </a:cubicBezTo>
                  <a:cubicBezTo>
                    <a:pt x="218854" y="77755"/>
                    <a:pt x="218920" y="75954"/>
                    <a:pt x="218904" y="74153"/>
                  </a:cubicBezTo>
                  <a:cubicBezTo>
                    <a:pt x="219184" y="73442"/>
                    <a:pt x="219432" y="72715"/>
                    <a:pt x="219680" y="71988"/>
                  </a:cubicBezTo>
                  <a:lnTo>
                    <a:pt x="220358" y="71988"/>
                  </a:lnTo>
                  <a:cubicBezTo>
                    <a:pt x="220639" y="72037"/>
                    <a:pt x="220870" y="72153"/>
                    <a:pt x="221002" y="72467"/>
                  </a:cubicBezTo>
                  <a:cubicBezTo>
                    <a:pt x="221135" y="72781"/>
                    <a:pt x="221151" y="73310"/>
                    <a:pt x="220936" y="74169"/>
                  </a:cubicBezTo>
                  <a:cubicBezTo>
                    <a:pt x="221168" y="73706"/>
                    <a:pt x="221399" y="73211"/>
                    <a:pt x="221630" y="72550"/>
                  </a:cubicBezTo>
                  <a:cubicBezTo>
                    <a:pt x="221845" y="71888"/>
                    <a:pt x="222110" y="71079"/>
                    <a:pt x="222258" y="70038"/>
                  </a:cubicBezTo>
                  <a:lnTo>
                    <a:pt x="222258" y="70038"/>
                  </a:lnTo>
                  <a:cubicBezTo>
                    <a:pt x="222077" y="70451"/>
                    <a:pt x="221515" y="70880"/>
                    <a:pt x="221201" y="70880"/>
                  </a:cubicBezTo>
                  <a:cubicBezTo>
                    <a:pt x="221035" y="70880"/>
                    <a:pt x="220953" y="70748"/>
                    <a:pt x="221019" y="70451"/>
                  </a:cubicBezTo>
                  <a:cubicBezTo>
                    <a:pt x="222440" y="68269"/>
                    <a:pt x="221944" y="68881"/>
                    <a:pt x="223266" y="66104"/>
                  </a:cubicBezTo>
                  <a:lnTo>
                    <a:pt x="223266" y="66104"/>
                  </a:lnTo>
                  <a:cubicBezTo>
                    <a:pt x="223184" y="66253"/>
                    <a:pt x="223085" y="66319"/>
                    <a:pt x="223002" y="66319"/>
                  </a:cubicBezTo>
                  <a:cubicBezTo>
                    <a:pt x="222622" y="66319"/>
                    <a:pt x="222225" y="65245"/>
                    <a:pt x="222473" y="64055"/>
                  </a:cubicBezTo>
                  <a:lnTo>
                    <a:pt x="222473" y="64055"/>
                  </a:lnTo>
                  <a:cubicBezTo>
                    <a:pt x="222572" y="64320"/>
                    <a:pt x="223465" y="64171"/>
                    <a:pt x="223547" y="64667"/>
                  </a:cubicBezTo>
                  <a:cubicBezTo>
                    <a:pt x="223498" y="64006"/>
                    <a:pt x="223481" y="63345"/>
                    <a:pt x="223399" y="62684"/>
                  </a:cubicBezTo>
                  <a:lnTo>
                    <a:pt x="223200" y="60816"/>
                  </a:lnTo>
                  <a:lnTo>
                    <a:pt x="223200" y="60816"/>
                  </a:lnTo>
                  <a:cubicBezTo>
                    <a:pt x="223233" y="61031"/>
                    <a:pt x="223333" y="61114"/>
                    <a:pt x="223465" y="61114"/>
                  </a:cubicBezTo>
                  <a:cubicBezTo>
                    <a:pt x="223762" y="61114"/>
                    <a:pt x="224208" y="60634"/>
                    <a:pt x="224473" y="60089"/>
                  </a:cubicBezTo>
                  <a:lnTo>
                    <a:pt x="224473" y="60089"/>
                  </a:lnTo>
                  <a:cubicBezTo>
                    <a:pt x="224456" y="60106"/>
                    <a:pt x="224440" y="60106"/>
                    <a:pt x="224440" y="60106"/>
                  </a:cubicBezTo>
                  <a:cubicBezTo>
                    <a:pt x="224357" y="60106"/>
                    <a:pt x="224456" y="59312"/>
                    <a:pt x="224572" y="58354"/>
                  </a:cubicBezTo>
                  <a:cubicBezTo>
                    <a:pt x="224704" y="57296"/>
                    <a:pt x="224787" y="56057"/>
                    <a:pt x="224787" y="55511"/>
                  </a:cubicBezTo>
                  <a:lnTo>
                    <a:pt x="224787" y="55511"/>
                  </a:lnTo>
                  <a:lnTo>
                    <a:pt x="224423" y="57197"/>
                  </a:lnTo>
                  <a:cubicBezTo>
                    <a:pt x="224688" y="54933"/>
                    <a:pt x="224274" y="53793"/>
                    <a:pt x="223911" y="52685"/>
                  </a:cubicBezTo>
                  <a:cubicBezTo>
                    <a:pt x="223481" y="51562"/>
                    <a:pt x="223118" y="50487"/>
                    <a:pt x="222969" y="48289"/>
                  </a:cubicBezTo>
                  <a:lnTo>
                    <a:pt x="222969" y="48289"/>
                  </a:lnTo>
                  <a:cubicBezTo>
                    <a:pt x="223085" y="48521"/>
                    <a:pt x="223415" y="48818"/>
                    <a:pt x="223729" y="48818"/>
                  </a:cubicBezTo>
                  <a:cubicBezTo>
                    <a:pt x="224076" y="48818"/>
                    <a:pt x="224407" y="48455"/>
                    <a:pt x="224390" y="47232"/>
                  </a:cubicBezTo>
                  <a:cubicBezTo>
                    <a:pt x="224208" y="46984"/>
                    <a:pt x="223944" y="46587"/>
                    <a:pt x="223597" y="46075"/>
                  </a:cubicBezTo>
                  <a:cubicBezTo>
                    <a:pt x="223266" y="45563"/>
                    <a:pt x="222870" y="44951"/>
                    <a:pt x="222407" y="44241"/>
                  </a:cubicBezTo>
                  <a:cubicBezTo>
                    <a:pt x="222357" y="44141"/>
                    <a:pt x="222291" y="44042"/>
                    <a:pt x="222225" y="43943"/>
                  </a:cubicBezTo>
                  <a:cubicBezTo>
                    <a:pt x="222143" y="43447"/>
                    <a:pt x="222077" y="42935"/>
                    <a:pt x="221977" y="42423"/>
                  </a:cubicBezTo>
                  <a:cubicBezTo>
                    <a:pt x="221779" y="41365"/>
                    <a:pt x="221531" y="40241"/>
                    <a:pt x="221250" y="39085"/>
                  </a:cubicBezTo>
                  <a:lnTo>
                    <a:pt x="221250" y="39085"/>
                  </a:lnTo>
                  <a:cubicBezTo>
                    <a:pt x="221399" y="39332"/>
                    <a:pt x="221564" y="39597"/>
                    <a:pt x="221713" y="39845"/>
                  </a:cubicBezTo>
                  <a:cubicBezTo>
                    <a:pt x="222225" y="40721"/>
                    <a:pt x="222738" y="41613"/>
                    <a:pt x="223167" y="42505"/>
                  </a:cubicBezTo>
                  <a:cubicBezTo>
                    <a:pt x="223580" y="43381"/>
                    <a:pt x="223977" y="44224"/>
                    <a:pt x="224241" y="44935"/>
                  </a:cubicBezTo>
                  <a:cubicBezTo>
                    <a:pt x="224225" y="43200"/>
                    <a:pt x="224539" y="44406"/>
                    <a:pt x="224093" y="41861"/>
                  </a:cubicBezTo>
                  <a:cubicBezTo>
                    <a:pt x="224109" y="41696"/>
                    <a:pt x="224142" y="41630"/>
                    <a:pt x="224175" y="41630"/>
                  </a:cubicBezTo>
                  <a:cubicBezTo>
                    <a:pt x="224258" y="41630"/>
                    <a:pt x="224390" y="41894"/>
                    <a:pt x="224489" y="42258"/>
                  </a:cubicBezTo>
                  <a:cubicBezTo>
                    <a:pt x="224671" y="42803"/>
                    <a:pt x="224836" y="43563"/>
                    <a:pt x="224902" y="43943"/>
                  </a:cubicBezTo>
                  <a:cubicBezTo>
                    <a:pt x="224655" y="41927"/>
                    <a:pt x="224308" y="39944"/>
                    <a:pt x="223894" y="37977"/>
                  </a:cubicBezTo>
                  <a:cubicBezTo>
                    <a:pt x="223861" y="37994"/>
                    <a:pt x="223845" y="38010"/>
                    <a:pt x="223812" y="38010"/>
                  </a:cubicBezTo>
                  <a:cubicBezTo>
                    <a:pt x="223531" y="38010"/>
                    <a:pt x="223151" y="37019"/>
                    <a:pt x="222738" y="36044"/>
                  </a:cubicBezTo>
                  <a:cubicBezTo>
                    <a:pt x="222324" y="35069"/>
                    <a:pt x="221895" y="34094"/>
                    <a:pt x="221663" y="34094"/>
                  </a:cubicBezTo>
                  <a:cubicBezTo>
                    <a:pt x="221630" y="34094"/>
                    <a:pt x="221614" y="34094"/>
                    <a:pt x="221597" y="34110"/>
                  </a:cubicBezTo>
                  <a:cubicBezTo>
                    <a:pt x="222440" y="36093"/>
                    <a:pt x="223200" y="38126"/>
                    <a:pt x="223878" y="40192"/>
                  </a:cubicBezTo>
                  <a:cubicBezTo>
                    <a:pt x="223861" y="40208"/>
                    <a:pt x="223828" y="40225"/>
                    <a:pt x="223795" y="40225"/>
                  </a:cubicBezTo>
                  <a:cubicBezTo>
                    <a:pt x="223481" y="40225"/>
                    <a:pt x="222886" y="39432"/>
                    <a:pt x="222258" y="38209"/>
                  </a:cubicBezTo>
                  <a:cubicBezTo>
                    <a:pt x="221548" y="36854"/>
                    <a:pt x="220754" y="34986"/>
                    <a:pt x="220176" y="33003"/>
                  </a:cubicBezTo>
                  <a:cubicBezTo>
                    <a:pt x="220143" y="32722"/>
                    <a:pt x="220226" y="32606"/>
                    <a:pt x="220374" y="32606"/>
                  </a:cubicBezTo>
                  <a:cubicBezTo>
                    <a:pt x="220556" y="32606"/>
                    <a:pt x="220821" y="32788"/>
                    <a:pt x="221068" y="32953"/>
                  </a:cubicBezTo>
                  <a:cubicBezTo>
                    <a:pt x="221316" y="33119"/>
                    <a:pt x="221548" y="33300"/>
                    <a:pt x="221647" y="33300"/>
                  </a:cubicBezTo>
                  <a:cubicBezTo>
                    <a:pt x="221647" y="33300"/>
                    <a:pt x="221663" y="33300"/>
                    <a:pt x="221663" y="33284"/>
                  </a:cubicBezTo>
                  <a:cubicBezTo>
                    <a:pt x="221482" y="33053"/>
                    <a:pt x="221085" y="32144"/>
                    <a:pt x="220721" y="31235"/>
                  </a:cubicBezTo>
                  <a:cubicBezTo>
                    <a:pt x="220341" y="30326"/>
                    <a:pt x="220011" y="29433"/>
                    <a:pt x="220011" y="29235"/>
                  </a:cubicBezTo>
                  <a:lnTo>
                    <a:pt x="220011" y="29235"/>
                  </a:lnTo>
                  <a:cubicBezTo>
                    <a:pt x="220341" y="29747"/>
                    <a:pt x="220622" y="30276"/>
                    <a:pt x="220936" y="30805"/>
                  </a:cubicBezTo>
                  <a:cubicBezTo>
                    <a:pt x="220391" y="28508"/>
                    <a:pt x="218854" y="27500"/>
                    <a:pt x="218325" y="24707"/>
                  </a:cubicBezTo>
                  <a:cubicBezTo>
                    <a:pt x="217995" y="23798"/>
                    <a:pt x="217895" y="21716"/>
                    <a:pt x="217466" y="21716"/>
                  </a:cubicBezTo>
                  <a:cubicBezTo>
                    <a:pt x="217482" y="22773"/>
                    <a:pt x="216772" y="23600"/>
                    <a:pt x="216028" y="23947"/>
                  </a:cubicBezTo>
                  <a:cubicBezTo>
                    <a:pt x="215582" y="22972"/>
                    <a:pt x="215103" y="21997"/>
                    <a:pt x="214623" y="21022"/>
                  </a:cubicBezTo>
                  <a:lnTo>
                    <a:pt x="214623" y="21022"/>
                  </a:lnTo>
                  <a:lnTo>
                    <a:pt x="214904" y="21038"/>
                  </a:lnTo>
                  <a:lnTo>
                    <a:pt x="214623" y="20476"/>
                  </a:lnTo>
                  <a:lnTo>
                    <a:pt x="214408" y="20609"/>
                  </a:lnTo>
                  <a:cubicBezTo>
                    <a:pt x="213913" y="19634"/>
                    <a:pt x="213384" y="18659"/>
                    <a:pt x="212839" y="17700"/>
                  </a:cubicBezTo>
                  <a:cubicBezTo>
                    <a:pt x="212872" y="17634"/>
                    <a:pt x="212921" y="17601"/>
                    <a:pt x="213004" y="17601"/>
                  </a:cubicBezTo>
                  <a:cubicBezTo>
                    <a:pt x="213202" y="17601"/>
                    <a:pt x="213533" y="17799"/>
                    <a:pt x="213863" y="18014"/>
                  </a:cubicBezTo>
                  <a:cubicBezTo>
                    <a:pt x="214227" y="18245"/>
                    <a:pt x="214574" y="18510"/>
                    <a:pt x="214789" y="18510"/>
                  </a:cubicBezTo>
                  <a:cubicBezTo>
                    <a:pt x="214904" y="18510"/>
                    <a:pt x="214970" y="18394"/>
                    <a:pt x="214937" y="18113"/>
                  </a:cubicBezTo>
                  <a:lnTo>
                    <a:pt x="214921" y="18113"/>
                  </a:lnTo>
                  <a:cubicBezTo>
                    <a:pt x="214739" y="18113"/>
                    <a:pt x="214128" y="17469"/>
                    <a:pt x="213896" y="17204"/>
                  </a:cubicBezTo>
                  <a:cubicBezTo>
                    <a:pt x="213500" y="16246"/>
                    <a:pt x="214590" y="17287"/>
                    <a:pt x="213367" y="15419"/>
                  </a:cubicBezTo>
                  <a:cubicBezTo>
                    <a:pt x="213119" y="15419"/>
                    <a:pt x="212756" y="14940"/>
                    <a:pt x="212425" y="14477"/>
                  </a:cubicBezTo>
                  <a:cubicBezTo>
                    <a:pt x="212111" y="13998"/>
                    <a:pt x="211847" y="13519"/>
                    <a:pt x="211830" y="13519"/>
                  </a:cubicBezTo>
                  <a:lnTo>
                    <a:pt x="211830" y="13519"/>
                  </a:lnTo>
                  <a:cubicBezTo>
                    <a:pt x="211797" y="13519"/>
                    <a:pt x="211946" y="13866"/>
                    <a:pt x="212359" y="14808"/>
                  </a:cubicBezTo>
                  <a:cubicBezTo>
                    <a:pt x="211698" y="13949"/>
                    <a:pt x="211401" y="13469"/>
                    <a:pt x="211087" y="12924"/>
                  </a:cubicBezTo>
                  <a:cubicBezTo>
                    <a:pt x="210938" y="12643"/>
                    <a:pt x="210773" y="12362"/>
                    <a:pt x="210541" y="12032"/>
                  </a:cubicBezTo>
                  <a:cubicBezTo>
                    <a:pt x="210327" y="11685"/>
                    <a:pt x="210062" y="11271"/>
                    <a:pt x="209649" y="10776"/>
                  </a:cubicBezTo>
                  <a:lnTo>
                    <a:pt x="209649" y="10776"/>
                  </a:lnTo>
                  <a:cubicBezTo>
                    <a:pt x="209682" y="10941"/>
                    <a:pt x="209616" y="11024"/>
                    <a:pt x="209484" y="11024"/>
                  </a:cubicBezTo>
                  <a:cubicBezTo>
                    <a:pt x="209252" y="11024"/>
                    <a:pt x="208806" y="10792"/>
                    <a:pt x="208277" y="10462"/>
                  </a:cubicBezTo>
                  <a:cubicBezTo>
                    <a:pt x="207996" y="10296"/>
                    <a:pt x="207699" y="10098"/>
                    <a:pt x="207401" y="9900"/>
                  </a:cubicBezTo>
                  <a:cubicBezTo>
                    <a:pt x="206790" y="9189"/>
                    <a:pt x="206179" y="8528"/>
                    <a:pt x="205551" y="7900"/>
                  </a:cubicBezTo>
                  <a:cubicBezTo>
                    <a:pt x="205518" y="7834"/>
                    <a:pt x="205501" y="7785"/>
                    <a:pt x="205484" y="7751"/>
                  </a:cubicBezTo>
                  <a:cubicBezTo>
                    <a:pt x="203964" y="6198"/>
                    <a:pt x="202692" y="5091"/>
                    <a:pt x="201353" y="4099"/>
                  </a:cubicBezTo>
                  <a:cubicBezTo>
                    <a:pt x="200031" y="3124"/>
                    <a:pt x="198610" y="2281"/>
                    <a:pt x="196627" y="1620"/>
                  </a:cubicBezTo>
                  <a:cubicBezTo>
                    <a:pt x="196313" y="1372"/>
                    <a:pt x="194363" y="695"/>
                    <a:pt x="195255" y="629"/>
                  </a:cubicBezTo>
                  <a:lnTo>
                    <a:pt x="195139" y="629"/>
                  </a:lnTo>
                  <a:cubicBezTo>
                    <a:pt x="194858" y="629"/>
                    <a:pt x="194594" y="678"/>
                    <a:pt x="194247" y="678"/>
                  </a:cubicBezTo>
                  <a:cubicBezTo>
                    <a:pt x="194131" y="695"/>
                    <a:pt x="193999" y="695"/>
                    <a:pt x="193850" y="695"/>
                  </a:cubicBezTo>
                  <a:lnTo>
                    <a:pt x="193602" y="695"/>
                  </a:lnTo>
                  <a:cubicBezTo>
                    <a:pt x="193470" y="695"/>
                    <a:pt x="193354" y="678"/>
                    <a:pt x="193206" y="678"/>
                  </a:cubicBezTo>
                  <a:lnTo>
                    <a:pt x="192760" y="678"/>
                  </a:lnTo>
                  <a:cubicBezTo>
                    <a:pt x="191504" y="364"/>
                    <a:pt x="192214" y="364"/>
                    <a:pt x="193040" y="348"/>
                  </a:cubicBezTo>
                  <a:cubicBezTo>
                    <a:pt x="193321" y="348"/>
                    <a:pt x="193619" y="364"/>
                    <a:pt x="193834" y="364"/>
                  </a:cubicBezTo>
                  <a:cubicBezTo>
                    <a:pt x="194247" y="364"/>
                    <a:pt x="194429" y="315"/>
                    <a:pt x="193801" y="1"/>
                  </a:cubicBezTo>
                  <a:close/>
                </a:path>
              </a:pathLst>
            </a:custGeom>
            <a:solidFill>
              <a:schemeClr val="accent1">
                <a:lumMod val="40000"/>
                <a:lumOff val="60000"/>
                <a:alpha val="49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Cambria" panose="02040503050406030204" pitchFamily="18" charset="0"/>
                <a:ea typeface="Cambria" panose="02040503050406030204" pitchFamily="18" charset="0"/>
              </a:endParaRPr>
            </a:p>
          </p:txBody>
        </p:sp>
        <p:sp>
          <p:nvSpPr>
            <p:cNvPr id="14" name="TextBox 13"/>
            <p:cNvSpPr txBox="1"/>
            <p:nvPr/>
          </p:nvSpPr>
          <p:spPr>
            <a:xfrm>
              <a:off x="2030878" y="5065537"/>
              <a:ext cx="2825341" cy="707886"/>
            </a:xfrm>
            <a:prstGeom prst="rect">
              <a:avLst/>
            </a:prstGeom>
            <a:noFill/>
          </p:spPr>
          <p:txBody>
            <a:bodyPr wrap="square" rtlCol="0" anchor="ctr">
              <a:spAutoFit/>
            </a:bodyPr>
            <a:lstStyle/>
            <a:p>
              <a:pPr lvl="0" algn="ctr"/>
              <a:r>
                <a:rPr lang="id-ID" sz="2000" b="1" dirty="0" smtClean="0">
                  <a:latin typeface="Cambria" panose="02040503050406030204" pitchFamily="18" charset="0"/>
                  <a:ea typeface="Cambria" panose="02040503050406030204" pitchFamily="18" charset="0"/>
                </a:rPr>
                <a:t>MAN (</a:t>
              </a:r>
              <a:r>
                <a:rPr lang="id-ID" sz="2000" b="1" i="1" dirty="0" smtClean="0">
                  <a:latin typeface="Cambria" panose="02040503050406030204" pitchFamily="18" charset="0"/>
                  <a:ea typeface="Cambria" panose="02040503050406030204" pitchFamily="18" charset="0"/>
                </a:rPr>
                <a:t>Metropolitan Area Network</a:t>
              </a:r>
              <a:r>
                <a:rPr lang="id-ID" sz="2000" b="1" dirty="0" smtClean="0">
                  <a:latin typeface="Cambria" panose="02040503050406030204" pitchFamily="18" charset="0"/>
                  <a:ea typeface="Cambria" panose="02040503050406030204" pitchFamily="18" charset="0"/>
                </a:rPr>
                <a:t>)</a:t>
              </a:r>
              <a:r>
                <a:rPr lang="en-US" sz="2000" b="1" dirty="0" smtClean="0">
                  <a:latin typeface="Cambria" panose="02040503050406030204" pitchFamily="18" charset="0"/>
                  <a:ea typeface="Cambria" panose="02040503050406030204" pitchFamily="18" charset="0"/>
                </a:rPr>
                <a:t> </a:t>
              </a:r>
              <a:endParaRPr lang="en-US" sz="2000" b="1" dirty="0">
                <a:latin typeface="Cambria" panose="02040503050406030204" pitchFamily="18" charset="0"/>
                <a:ea typeface="Cambria" panose="02040503050406030204" pitchFamily="18" charset="0"/>
              </a:endParaRPr>
            </a:p>
          </p:txBody>
        </p:sp>
      </p:grpSp>
      <p:sp>
        <p:nvSpPr>
          <p:cNvPr id="4" name="Rectangle 3"/>
          <p:cNvSpPr/>
          <p:nvPr/>
        </p:nvSpPr>
        <p:spPr>
          <a:xfrm>
            <a:off x="827582" y="2178893"/>
            <a:ext cx="10526217" cy="1015663"/>
          </a:xfrm>
          <a:prstGeom prst="rect">
            <a:avLst/>
          </a:prstGeom>
        </p:spPr>
        <p:txBody>
          <a:bodyPr wrap="square">
            <a:spAutoFit/>
          </a:bodyPr>
          <a:lstStyle/>
          <a:p>
            <a:pPr algn="just"/>
            <a:r>
              <a:rPr lang="id-ID" sz="2000" dirty="0">
                <a:latin typeface="Cambria" panose="02040503050406030204" pitchFamily="18" charset="0"/>
                <a:ea typeface="Cambria" panose="02040503050406030204" pitchFamily="18" charset="0"/>
              </a:rPr>
              <a:t>antarkantor antarkantor atau organisasi yang masih dalam satu sistem manajemen, dengan tujuan untuk menyinkronkan sistem informasi, memudahkan pengontrolan, dan membuat sistem yang terpusat.</a:t>
            </a:r>
          </a:p>
        </p:txBody>
      </p:sp>
    </p:spTree>
    <p:extLst>
      <p:ext uri="{BB962C8B-B14F-4D97-AF65-F5344CB8AC3E}">
        <p14:creationId xmlns:p14="http://schemas.microsoft.com/office/powerpoint/2010/main" val="64998857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2"/>
          <p:cNvSpPr txBox="1">
            <a:spLocks/>
          </p:cNvSpPr>
          <p:nvPr/>
        </p:nvSpPr>
        <p:spPr>
          <a:xfrm>
            <a:off x="4526875" y="893968"/>
            <a:ext cx="6661825" cy="1417432"/>
          </a:xfrm>
          <a:prstGeom prst="rect">
            <a:avLst/>
          </a:prstGeom>
        </p:spPr>
        <p:txBody>
          <a:bodyPr vert="horz" lIns="121920" tIns="60960" rIns="121920" bIns="60960" rtlCol="0"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US" sz="2000" dirty="0">
                <a:latin typeface="Cambria" panose="02040503050406030204" pitchFamily="18" charset="0"/>
                <a:ea typeface="Cambria" panose="02040503050406030204" pitchFamily="18" charset="0"/>
              </a:rPr>
              <a:t>W</a:t>
            </a:r>
            <a:r>
              <a:rPr lang="id-ID" sz="2000" dirty="0">
                <a:latin typeface="Cambria" panose="02040503050406030204" pitchFamily="18" charset="0"/>
                <a:ea typeface="Cambria" panose="02040503050406030204" pitchFamily="18" charset="0"/>
              </a:rPr>
              <a:t>AN merupakan jaringan dalam skala besar dengan jangkauan mencakup seluruh dunia. Suatu jaringan dikatakan sebagai WAN, jika mempunyai panjang media transmisi lebih dari 100 km.</a:t>
            </a:r>
          </a:p>
        </p:txBody>
      </p:sp>
      <p:sp>
        <p:nvSpPr>
          <p:cNvPr id="8" name="Content Placeholder 2"/>
          <p:cNvSpPr txBox="1">
            <a:spLocks/>
          </p:cNvSpPr>
          <p:nvPr/>
        </p:nvSpPr>
        <p:spPr>
          <a:xfrm>
            <a:off x="4039229" y="3614163"/>
            <a:ext cx="3187701" cy="576064"/>
          </a:xfrm>
          <a:prstGeom prst="rect">
            <a:avLst/>
          </a:prstGeom>
        </p:spPr>
        <p:txBody>
          <a:bodyPr vert="horz" lIns="121920" tIns="60960" rIns="121920" bIns="60960" rtlCol="0"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en-US" sz="2000" b="0" i="0" u="none" strike="noStrike" kern="1200" cap="none" spc="0" normalizeH="0" baseline="0" noProof="0" dirty="0" smtClean="0">
                <a:ln>
                  <a:noFill/>
                </a:ln>
                <a:solidFill>
                  <a:prstClr val="black"/>
                </a:solidFill>
                <a:effectLst/>
                <a:uLnTx/>
                <a:uFillTx/>
                <a:latin typeface="Cambria" panose="02040503050406030204" pitchFamily="18" charset="0"/>
                <a:ea typeface="Cambria" panose="02040503050406030204" pitchFamily="18" charset="0"/>
                <a:cs typeface="+mn-cs"/>
              </a:rPr>
              <a:t>INSERT </a:t>
            </a:r>
            <a:r>
              <a:rPr kumimoji="0" lang="en-US" sz="2000" b="0" i="0" u="none" strike="noStrike" kern="1200" cap="none" spc="0" normalizeH="0" baseline="0" noProof="0" dirty="0" smtClean="0">
                <a:ln>
                  <a:noFill/>
                </a:ln>
                <a:solidFill>
                  <a:prstClr val="black"/>
                </a:solidFill>
                <a:effectLst/>
                <a:uLnTx/>
                <a:uFillTx/>
                <a:latin typeface="Cambria" panose="02040503050406030204" pitchFamily="18" charset="0"/>
                <a:ea typeface="Cambria" panose="02040503050406030204" pitchFamily="18" charset="0"/>
                <a:cs typeface="+mn-cs"/>
              </a:rPr>
              <a:t>Gambar 4.12 </a:t>
            </a:r>
            <a:r>
              <a:rPr kumimoji="0" lang="id-ID" sz="2000" b="0" i="0" u="none" strike="noStrike" kern="1200" cap="none" spc="0" normalizeH="0" baseline="0" noProof="0" dirty="0" smtClean="0">
                <a:ln>
                  <a:noFill/>
                </a:ln>
                <a:solidFill>
                  <a:prstClr val="black"/>
                </a:solidFill>
                <a:effectLst/>
                <a:uLnTx/>
                <a:uFillTx/>
                <a:latin typeface="Cambria" panose="02040503050406030204" pitchFamily="18" charset="0"/>
                <a:ea typeface="Cambria" panose="02040503050406030204" pitchFamily="18" charset="0"/>
                <a:cs typeface="+mn-cs"/>
              </a:rPr>
              <a:t>Konsep </a:t>
            </a:r>
            <a:r>
              <a:rPr lang="en-US" sz="2000" dirty="0">
                <a:solidFill>
                  <a:prstClr val="black"/>
                </a:solidFill>
                <a:latin typeface="Cambria" panose="02040503050406030204" pitchFamily="18" charset="0"/>
                <a:ea typeface="Cambria" panose="02040503050406030204" pitchFamily="18" charset="0"/>
              </a:rPr>
              <a:t>W</a:t>
            </a:r>
            <a:r>
              <a:rPr kumimoji="0" lang="id-ID" sz="2000" b="0" i="0" u="none" strike="noStrike" kern="1200" cap="none" spc="0" normalizeH="0" baseline="0" noProof="0" dirty="0" smtClean="0">
                <a:ln>
                  <a:noFill/>
                </a:ln>
                <a:solidFill>
                  <a:prstClr val="black"/>
                </a:solidFill>
                <a:effectLst/>
                <a:uLnTx/>
                <a:uFillTx/>
                <a:latin typeface="Cambria" panose="02040503050406030204" pitchFamily="18" charset="0"/>
                <a:ea typeface="Cambria" panose="02040503050406030204" pitchFamily="18" charset="0"/>
                <a:cs typeface="+mn-cs"/>
              </a:rPr>
              <a:t>AN</a:t>
            </a:r>
            <a:r>
              <a:rPr kumimoji="0" lang="id-ID" sz="20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a:t>
            </a:r>
          </a:p>
        </p:txBody>
      </p:sp>
      <p:pic>
        <p:nvPicPr>
          <p:cNvPr id="10" name="Picture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grpSp>
        <p:nvGrpSpPr>
          <p:cNvPr id="9" name="Group 8"/>
          <p:cNvGrpSpPr/>
          <p:nvPr/>
        </p:nvGrpSpPr>
        <p:grpSpPr>
          <a:xfrm>
            <a:off x="873446" y="893968"/>
            <a:ext cx="3426155" cy="1269369"/>
            <a:chOff x="6429045" y="4864923"/>
            <a:chExt cx="3426155" cy="1269369"/>
          </a:xfrm>
        </p:grpSpPr>
        <p:sp>
          <p:nvSpPr>
            <p:cNvPr id="13" name="Google Shape;5478;p45">
              <a:extLst>
                <a:ext uri="{FF2B5EF4-FFF2-40B4-BE49-F238E27FC236}">
                  <a16:creationId xmlns:a16="http://schemas.microsoft.com/office/drawing/2014/main" id="{9F227F76-3F95-B831-2A5A-72030BB4DA6E}"/>
                </a:ext>
              </a:extLst>
            </p:cNvPr>
            <p:cNvSpPr/>
            <p:nvPr/>
          </p:nvSpPr>
          <p:spPr>
            <a:xfrm>
              <a:off x="6429045" y="4864923"/>
              <a:ext cx="3426155" cy="1269369"/>
            </a:xfrm>
            <a:custGeom>
              <a:avLst/>
              <a:gdLst/>
              <a:ahLst/>
              <a:cxnLst/>
              <a:rect l="l" t="t" r="r" b="b"/>
              <a:pathLst>
                <a:path w="224903" h="127680" extrusionOk="0">
                  <a:moveTo>
                    <a:pt x="205633" y="99999"/>
                  </a:moveTo>
                  <a:cubicBezTo>
                    <a:pt x="205632" y="100000"/>
                    <a:pt x="205631" y="100001"/>
                    <a:pt x="205630" y="100002"/>
                  </a:cubicBezTo>
                  <a:lnTo>
                    <a:pt x="205630" y="100002"/>
                  </a:lnTo>
                  <a:cubicBezTo>
                    <a:pt x="205631" y="100001"/>
                    <a:pt x="205632" y="100000"/>
                    <a:pt x="205633" y="99999"/>
                  </a:cubicBezTo>
                  <a:close/>
                  <a:moveTo>
                    <a:pt x="194445" y="109419"/>
                  </a:moveTo>
                  <a:cubicBezTo>
                    <a:pt x="194164" y="109848"/>
                    <a:pt x="193503" y="110278"/>
                    <a:pt x="192710" y="110691"/>
                  </a:cubicBezTo>
                  <a:cubicBezTo>
                    <a:pt x="193189" y="110262"/>
                    <a:pt x="193751" y="109832"/>
                    <a:pt x="194445" y="109419"/>
                  </a:cubicBezTo>
                  <a:close/>
                  <a:moveTo>
                    <a:pt x="192032" y="110113"/>
                  </a:moveTo>
                  <a:lnTo>
                    <a:pt x="192032" y="110113"/>
                  </a:lnTo>
                  <a:cubicBezTo>
                    <a:pt x="192148" y="110245"/>
                    <a:pt x="191900" y="110708"/>
                    <a:pt x="191570" y="111220"/>
                  </a:cubicBezTo>
                  <a:cubicBezTo>
                    <a:pt x="191140" y="111385"/>
                    <a:pt x="190710" y="111567"/>
                    <a:pt x="190297" y="111716"/>
                  </a:cubicBezTo>
                  <a:cubicBezTo>
                    <a:pt x="190396" y="111551"/>
                    <a:pt x="190495" y="111385"/>
                    <a:pt x="190578" y="111220"/>
                  </a:cubicBezTo>
                  <a:cubicBezTo>
                    <a:pt x="191074" y="110857"/>
                    <a:pt x="191553" y="110493"/>
                    <a:pt x="192032" y="110113"/>
                  </a:cubicBezTo>
                  <a:close/>
                  <a:moveTo>
                    <a:pt x="74235" y="113815"/>
                  </a:moveTo>
                  <a:lnTo>
                    <a:pt x="74235" y="113815"/>
                  </a:lnTo>
                  <a:cubicBezTo>
                    <a:pt x="74362" y="113826"/>
                    <a:pt x="74480" y="113830"/>
                    <a:pt x="74590" y="113831"/>
                  </a:cubicBezTo>
                  <a:lnTo>
                    <a:pt x="74590" y="113831"/>
                  </a:lnTo>
                  <a:lnTo>
                    <a:pt x="74235" y="113815"/>
                  </a:lnTo>
                  <a:close/>
                  <a:moveTo>
                    <a:pt x="143264" y="125449"/>
                  </a:moveTo>
                  <a:cubicBezTo>
                    <a:pt x="143760" y="125449"/>
                    <a:pt x="144272" y="125680"/>
                    <a:pt x="145049" y="125879"/>
                  </a:cubicBezTo>
                  <a:cubicBezTo>
                    <a:pt x="144768" y="125879"/>
                    <a:pt x="144405" y="125895"/>
                    <a:pt x="144025" y="125895"/>
                  </a:cubicBezTo>
                  <a:cubicBezTo>
                    <a:pt x="143413" y="125895"/>
                    <a:pt x="142769" y="125846"/>
                    <a:pt x="142488" y="125631"/>
                  </a:cubicBezTo>
                  <a:cubicBezTo>
                    <a:pt x="142769" y="125498"/>
                    <a:pt x="143016" y="125449"/>
                    <a:pt x="143264" y="125449"/>
                  </a:cubicBezTo>
                  <a:close/>
                  <a:moveTo>
                    <a:pt x="193801" y="1"/>
                  </a:moveTo>
                  <a:cubicBezTo>
                    <a:pt x="193751" y="100"/>
                    <a:pt x="193503" y="116"/>
                    <a:pt x="193140" y="166"/>
                  </a:cubicBezTo>
                  <a:cubicBezTo>
                    <a:pt x="192776" y="232"/>
                    <a:pt x="192280" y="282"/>
                    <a:pt x="191751" y="315"/>
                  </a:cubicBezTo>
                  <a:cubicBezTo>
                    <a:pt x="190694" y="447"/>
                    <a:pt x="189454" y="662"/>
                    <a:pt x="188578" y="943"/>
                  </a:cubicBezTo>
                  <a:cubicBezTo>
                    <a:pt x="188694" y="1042"/>
                    <a:pt x="188909" y="1075"/>
                    <a:pt x="189190" y="1075"/>
                  </a:cubicBezTo>
                  <a:cubicBezTo>
                    <a:pt x="189289" y="1075"/>
                    <a:pt x="189405" y="1075"/>
                    <a:pt x="189520" y="1058"/>
                  </a:cubicBezTo>
                  <a:cubicBezTo>
                    <a:pt x="189967" y="1025"/>
                    <a:pt x="190529" y="992"/>
                    <a:pt x="191123" y="910"/>
                  </a:cubicBezTo>
                  <a:cubicBezTo>
                    <a:pt x="191421" y="860"/>
                    <a:pt x="191735" y="844"/>
                    <a:pt x="192049" y="827"/>
                  </a:cubicBezTo>
                  <a:cubicBezTo>
                    <a:pt x="192363" y="794"/>
                    <a:pt x="192677" y="778"/>
                    <a:pt x="192991" y="761"/>
                  </a:cubicBezTo>
                  <a:cubicBezTo>
                    <a:pt x="193189" y="744"/>
                    <a:pt x="193387" y="744"/>
                    <a:pt x="193586" y="744"/>
                  </a:cubicBezTo>
                  <a:lnTo>
                    <a:pt x="194660" y="744"/>
                  </a:lnTo>
                  <a:cubicBezTo>
                    <a:pt x="194627" y="943"/>
                    <a:pt x="194396" y="1125"/>
                    <a:pt x="194015" y="1273"/>
                  </a:cubicBezTo>
                  <a:cubicBezTo>
                    <a:pt x="193883" y="1323"/>
                    <a:pt x="193718" y="1372"/>
                    <a:pt x="193536" y="1422"/>
                  </a:cubicBezTo>
                  <a:cubicBezTo>
                    <a:pt x="192991" y="1372"/>
                    <a:pt x="192462" y="1339"/>
                    <a:pt x="191917" y="1339"/>
                  </a:cubicBezTo>
                  <a:cubicBezTo>
                    <a:pt x="188264" y="1339"/>
                    <a:pt x="184678" y="2529"/>
                    <a:pt x="181142" y="4000"/>
                  </a:cubicBezTo>
                  <a:cubicBezTo>
                    <a:pt x="178448" y="4843"/>
                    <a:pt x="171805" y="8363"/>
                    <a:pt x="167508" y="9107"/>
                  </a:cubicBezTo>
                  <a:cubicBezTo>
                    <a:pt x="166963" y="9404"/>
                    <a:pt x="166120" y="9801"/>
                    <a:pt x="165938" y="9999"/>
                  </a:cubicBezTo>
                  <a:cubicBezTo>
                    <a:pt x="160699" y="11519"/>
                    <a:pt x="155295" y="12610"/>
                    <a:pt x="149825" y="13469"/>
                  </a:cubicBezTo>
                  <a:cubicBezTo>
                    <a:pt x="149875" y="13387"/>
                    <a:pt x="149858" y="13321"/>
                    <a:pt x="149776" y="13255"/>
                  </a:cubicBezTo>
                  <a:lnTo>
                    <a:pt x="147710" y="13800"/>
                  </a:lnTo>
                  <a:cubicBezTo>
                    <a:pt x="147627" y="13800"/>
                    <a:pt x="147545" y="13816"/>
                    <a:pt x="147462" y="13833"/>
                  </a:cubicBezTo>
                  <a:cubicBezTo>
                    <a:pt x="147528" y="13717"/>
                    <a:pt x="148173" y="13453"/>
                    <a:pt x="147578" y="13453"/>
                  </a:cubicBezTo>
                  <a:lnTo>
                    <a:pt x="147561" y="13453"/>
                  </a:lnTo>
                  <a:cubicBezTo>
                    <a:pt x="147528" y="13602"/>
                    <a:pt x="147231" y="13767"/>
                    <a:pt x="146768" y="13932"/>
                  </a:cubicBezTo>
                  <a:cubicBezTo>
                    <a:pt x="145611" y="14097"/>
                    <a:pt x="144454" y="14263"/>
                    <a:pt x="143297" y="14411"/>
                  </a:cubicBezTo>
                  <a:cubicBezTo>
                    <a:pt x="143248" y="14411"/>
                    <a:pt x="143182" y="14411"/>
                    <a:pt x="143116" y="14395"/>
                  </a:cubicBezTo>
                  <a:cubicBezTo>
                    <a:pt x="143066" y="14411"/>
                    <a:pt x="143016" y="14428"/>
                    <a:pt x="142967" y="14444"/>
                  </a:cubicBezTo>
                  <a:cubicBezTo>
                    <a:pt x="142025" y="14577"/>
                    <a:pt x="141083" y="14692"/>
                    <a:pt x="140141" y="14808"/>
                  </a:cubicBezTo>
                  <a:lnTo>
                    <a:pt x="140042" y="14808"/>
                  </a:lnTo>
                  <a:cubicBezTo>
                    <a:pt x="139959" y="14808"/>
                    <a:pt x="139843" y="14808"/>
                    <a:pt x="139711" y="14825"/>
                  </a:cubicBezTo>
                  <a:cubicBezTo>
                    <a:pt x="139496" y="14891"/>
                    <a:pt x="139232" y="14907"/>
                    <a:pt x="139001" y="14957"/>
                  </a:cubicBezTo>
                  <a:cubicBezTo>
                    <a:pt x="133349" y="15651"/>
                    <a:pt x="127713" y="16262"/>
                    <a:pt x="122210" y="17072"/>
                  </a:cubicBezTo>
                  <a:cubicBezTo>
                    <a:pt x="103817" y="19749"/>
                    <a:pt x="85407" y="22426"/>
                    <a:pt x="67014" y="25104"/>
                  </a:cubicBezTo>
                  <a:cubicBezTo>
                    <a:pt x="65328" y="25352"/>
                    <a:pt x="63659" y="25599"/>
                    <a:pt x="61973" y="25864"/>
                  </a:cubicBezTo>
                  <a:cubicBezTo>
                    <a:pt x="60998" y="25616"/>
                    <a:pt x="59957" y="25368"/>
                    <a:pt x="60040" y="24938"/>
                  </a:cubicBezTo>
                  <a:lnTo>
                    <a:pt x="60040" y="24938"/>
                  </a:lnTo>
                  <a:cubicBezTo>
                    <a:pt x="57776" y="26112"/>
                    <a:pt x="53429" y="24790"/>
                    <a:pt x="49711" y="26723"/>
                  </a:cubicBezTo>
                  <a:cubicBezTo>
                    <a:pt x="48802" y="26723"/>
                    <a:pt x="50389" y="26294"/>
                    <a:pt x="49876" y="26178"/>
                  </a:cubicBezTo>
                  <a:lnTo>
                    <a:pt x="49876" y="26178"/>
                  </a:lnTo>
                  <a:cubicBezTo>
                    <a:pt x="48967" y="26756"/>
                    <a:pt x="47777" y="27103"/>
                    <a:pt x="45497" y="27434"/>
                  </a:cubicBezTo>
                  <a:lnTo>
                    <a:pt x="45728" y="27269"/>
                  </a:lnTo>
                  <a:lnTo>
                    <a:pt x="45728" y="27269"/>
                  </a:lnTo>
                  <a:cubicBezTo>
                    <a:pt x="44175" y="27665"/>
                    <a:pt x="42836" y="27996"/>
                    <a:pt x="41597" y="28310"/>
                  </a:cubicBezTo>
                  <a:cubicBezTo>
                    <a:pt x="40969" y="28458"/>
                    <a:pt x="40374" y="28607"/>
                    <a:pt x="39779" y="28756"/>
                  </a:cubicBezTo>
                  <a:cubicBezTo>
                    <a:pt x="39200" y="28905"/>
                    <a:pt x="38622" y="29053"/>
                    <a:pt x="38027" y="29202"/>
                  </a:cubicBezTo>
                  <a:cubicBezTo>
                    <a:pt x="35697" y="29814"/>
                    <a:pt x="33251" y="30475"/>
                    <a:pt x="29814" y="31780"/>
                  </a:cubicBezTo>
                  <a:lnTo>
                    <a:pt x="30491" y="31978"/>
                  </a:lnTo>
                  <a:cubicBezTo>
                    <a:pt x="29037" y="32557"/>
                    <a:pt x="28673" y="32540"/>
                    <a:pt x="27946" y="32755"/>
                  </a:cubicBezTo>
                  <a:cubicBezTo>
                    <a:pt x="27715" y="33020"/>
                    <a:pt x="27682" y="33119"/>
                    <a:pt x="27814" y="33119"/>
                  </a:cubicBezTo>
                  <a:cubicBezTo>
                    <a:pt x="28012" y="33119"/>
                    <a:pt x="28657" y="32821"/>
                    <a:pt x="29318" y="32557"/>
                  </a:cubicBezTo>
                  <a:cubicBezTo>
                    <a:pt x="29962" y="32292"/>
                    <a:pt x="30624" y="32028"/>
                    <a:pt x="30871" y="32028"/>
                  </a:cubicBezTo>
                  <a:cubicBezTo>
                    <a:pt x="31020" y="32028"/>
                    <a:pt x="31037" y="32111"/>
                    <a:pt x="30805" y="32375"/>
                  </a:cubicBezTo>
                  <a:lnTo>
                    <a:pt x="30789" y="32375"/>
                  </a:lnTo>
                  <a:cubicBezTo>
                    <a:pt x="30227" y="32375"/>
                    <a:pt x="29318" y="32639"/>
                    <a:pt x="28244" y="33053"/>
                  </a:cubicBezTo>
                  <a:cubicBezTo>
                    <a:pt x="27715" y="33267"/>
                    <a:pt x="27137" y="33532"/>
                    <a:pt x="26542" y="33813"/>
                  </a:cubicBezTo>
                  <a:cubicBezTo>
                    <a:pt x="26244" y="33962"/>
                    <a:pt x="25947" y="34094"/>
                    <a:pt x="25649" y="34242"/>
                  </a:cubicBezTo>
                  <a:cubicBezTo>
                    <a:pt x="25352" y="34391"/>
                    <a:pt x="25054" y="34556"/>
                    <a:pt x="24757" y="34722"/>
                  </a:cubicBezTo>
                  <a:cubicBezTo>
                    <a:pt x="24162" y="35036"/>
                    <a:pt x="23567" y="35350"/>
                    <a:pt x="23022" y="35647"/>
                  </a:cubicBezTo>
                  <a:cubicBezTo>
                    <a:pt x="22460" y="35945"/>
                    <a:pt x="21947" y="36259"/>
                    <a:pt x="21468" y="36507"/>
                  </a:cubicBezTo>
                  <a:cubicBezTo>
                    <a:pt x="20989" y="36754"/>
                    <a:pt x="20543" y="36969"/>
                    <a:pt x="20179" y="37101"/>
                  </a:cubicBezTo>
                  <a:cubicBezTo>
                    <a:pt x="19816" y="37234"/>
                    <a:pt x="19535" y="37333"/>
                    <a:pt x="19303" y="37333"/>
                  </a:cubicBezTo>
                  <a:lnTo>
                    <a:pt x="19287" y="37333"/>
                  </a:lnTo>
                  <a:cubicBezTo>
                    <a:pt x="17254" y="38738"/>
                    <a:pt x="20146" y="37333"/>
                    <a:pt x="18163" y="38754"/>
                  </a:cubicBezTo>
                  <a:lnTo>
                    <a:pt x="17469" y="38919"/>
                  </a:lnTo>
                  <a:lnTo>
                    <a:pt x="17204" y="39580"/>
                  </a:lnTo>
                  <a:cubicBezTo>
                    <a:pt x="16560" y="40060"/>
                    <a:pt x="16031" y="40357"/>
                    <a:pt x="15634" y="40522"/>
                  </a:cubicBezTo>
                  <a:cubicBezTo>
                    <a:pt x="15370" y="40638"/>
                    <a:pt x="15155" y="40688"/>
                    <a:pt x="15023" y="40688"/>
                  </a:cubicBezTo>
                  <a:cubicBezTo>
                    <a:pt x="14957" y="40688"/>
                    <a:pt x="14907" y="40688"/>
                    <a:pt x="14874" y="40655"/>
                  </a:cubicBezTo>
                  <a:cubicBezTo>
                    <a:pt x="15188" y="40423"/>
                    <a:pt x="15684" y="39878"/>
                    <a:pt x="15998" y="39597"/>
                  </a:cubicBezTo>
                  <a:lnTo>
                    <a:pt x="15998" y="39597"/>
                  </a:lnTo>
                  <a:cubicBezTo>
                    <a:pt x="15073" y="40142"/>
                    <a:pt x="13949" y="41134"/>
                    <a:pt x="13056" y="42092"/>
                  </a:cubicBezTo>
                  <a:cubicBezTo>
                    <a:pt x="12594" y="42555"/>
                    <a:pt x="12197" y="43018"/>
                    <a:pt x="11867" y="43381"/>
                  </a:cubicBezTo>
                  <a:cubicBezTo>
                    <a:pt x="11586" y="43712"/>
                    <a:pt x="11354" y="43943"/>
                    <a:pt x="11206" y="44092"/>
                  </a:cubicBezTo>
                  <a:cubicBezTo>
                    <a:pt x="11767" y="43580"/>
                    <a:pt x="12329" y="43051"/>
                    <a:pt x="12924" y="42572"/>
                  </a:cubicBezTo>
                  <a:lnTo>
                    <a:pt x="12924" y="42572"/>
                  </a:lnTo>
                  <a:cubicBezTo>
                    <a:pt x="10611" y="45001"/>
                    <a:pt x="8181" y="47860"/>
                    <a:pt x="6198" y="51000"/>
                  </a:cubicBezTo>
                  <a:cubicBezTo>
                    <a:pt x="4199" y="54107"/>
                    <a:pt x="2662" y="57544"/>
                    <a:pt x="1934" y="60733"/>
                  </a:cubicBezTo>
                  <a:cubicBezTo>
                    <a:pt x="2050" y="60601"/>
                    <a:pt x="2166" y="60469"/>
                    <a:pt x="2298" y="60337"/>
                  </a:cubicBezTo>
                  <a:lnTo>
                    <a:pt x="2298" y="60337"/>
                  </a:lnTo>
                  <a:cubicBezTo>
                    <a:pt x="2001" y="61543"/>
                    <a:pt x="1786" y="62386"/>
                    <a:pt x="1620" y="63047"/>
                  </a:cubicBezTo>
                  <a:cubicBezTo>
                    <a:pt x="1439" y="63708"/>
                    <a:pt x="1323" y="64204"/>
                    <a:pt x="1158" y="64716"/>
                  </a:cubicBezTo>
                  <a:cubicBezTo>
                    <a:pt x="877" y="65724"/>
                    <a:pt x="513" y="66815"/>
                    <a:pt x="414" y="69575"/>
                  </a:cubicBezTo>
                  <a:lnTo>
                    <a:pt x="381" y="69377"/>
                  </a:lnTo>
                  <a:lnTo>
                    <a:pt x="381" y="69377"/>
                  </a:lnTo>
                  <a:cubicBezTo>
                    <a:pt x="447" y="69922"/>
                    <a:pt x="530" y="70566"/>
                    <a:pt x="563" y="71260"/>
                  </a:cubicBezTo>
                  <a:cubicBezTo>
                    <a:pt x="629" y="71955"/>
                    <a:pt x="645" y="72698"/>
                    <a:pt x="712" y="73442"/>
                  </a:cubicBezTo>
                  <a:cubicBezTo>
                    <a:pt x="645" y="73244"/>
                    <a:pt x="612" y="73161"/>
                    <a:pt x="563" y="73161"/>
                  </a:cubicBezTo>
                  <a:cubicBezTo>
                    <a:pt x="480" y="73161"/>
                    <a:pt x="431" y="73607"/>
                    <a:pt x="381" y="74037"/>
                  </a:cubicBezTo>
                  <a:cubicBezTo>
                    <a:pt x="331" y="74417"/>
                    <a:pt x="298" y="74781"/>
                    <a:pt x="216" y="74781"/>
                  </a:cubicBezTo>
                  <a:cubicBezTo>
                    <a:pt x="166" y="74781"/>
                    <a:pt x="100" y="74648"/>
                    <a:pt x="1" y="74301"/>
                  </a:cubicBezTo>
                  <a:lnTo>
                    <a:pt x="1" y="74301"/>
                  </a:lnTo>
                  <a:cubicBezTo>
                    <a:pt x="150" y="74979"/>
                    <a:pt x="249" y="75541"/>
                    <a:pt x="365" y="75987"/>
                  </a:cubicBezTo>
                  <a:cubicBezTo>
                    <a:pt x="480" y="76433"/>
                    <a:pt x="579" y="76780"/>
                    <a:pt x="662" y="77061"/>
                  </a:cubicBezTo>
                  <a:cubicBezTo>
                    <a:pt x="827" y="77606"/>
                    <a:pt x="959" y="77871"/>
                    <a:pt x="1075" y="78086"/>
                  </a:cubicBezTo>
                  <a:cubicBezTo>
                    <a:pt x="1307" y="78482"/>
                    <a:pt x="1505" y="78664"/>
                    <a:pt x="2397" y="80267"/>
                  </a:cubicBezTo>
                  <a:lnTo>
                    <a:pt x="2348" y="81143"/>
                  </a:lnTo>
                  <a:cubicBezTo>
                    <a:pt x="2711" y="81672"/>
                    <a:pt x="2926" y="81936"/>
                    <a:pt x="3207" y="82382"/>
                  </a:cubicBezTo>
                  <a:cubicBezTo>
                    <a:pt x="3356" y="82597"/>
                    <a:pt x="3521" y="82862"/>
                    <a:pt x="3719" y="83209"/>
                  </a:cubicBezTo>
                  <a:cubicBezTo>
                    <a:pt x="3802" y="83391"/>
                    <a:pt x="3918" y="83605"/>
                    <a:pt x="4050" y="83837"/>
                  </a:cubicBezTo>
                  <a:cubicBezTo>
                    <a:pt x="4165" y="84068"/>
                    <a:pt x="4298" y="84332"/>
                    <a:pt x="4479" y="84613"/>
                  </a:cubicBezTo>
                  <a:cubicBezTo>
                    <a:pt x="4182" y="84233"/>
                    <a:pt x="4050" y="84085"/>
                    <a:pt x="3984" y="84085"/>
                  </a:cubicBezTo>
                  <a:lnTo>
                    <a:pt x="3967" y="84085"/>
                  </a:lnTo>
                  <a:cubicBezTo>
                    <a:pt x="3901" y="84134"/>
                    <a:pt x="3918" y="84349"/>
                    <a:pt x="3967" y="84564"/>
                  </a:cubicBezTo>
                  <a:cubicBezTo>
                    <a:pt x="4000" y="84779"/>
                    <a:pt x="4017" y="85010"/>
                    <a:pt x="3918" y="85010"/>
                  </a:cubicBezTo>
                  <a:cubicBezTo>
                    <a:pt x="3818" y="85010"/>
                    <a:pt x="3637" y="84828"/>
                    <a:pt x="3290" y="84349"/>
                  </a:cubicBezTo>
                  <a:lnTo>
                    <a:pt x="3290" y="84349"/>
                  </a:lnTo>
                  <a:cubicBezTo>
                    <a:pt x="4248" y="87142"/>
                    <a:pt x="5702" y="88844"/>
                    <a:pt x="6876" y="90166"/>
                  </a:cubicBezTo>
                  <a:cubicBezTo>
                    <a:pt x="7487" y="90811"/>
                    <a:pt x="8033" y="91373"/>
                    <a:pt x="8479" y="91934"/>
                  </a:cubicBezTo>
                  <a:cubicBezTo>
                    <a:pt x="8958" y="92480"/>
                    <a:pt x="9322" y="93042"/>
                    <a:pt x="9586" y="93736"/>
                  </a:cubicBezTo>
                  <a:cubicBezTo>
                    <a:pt x="9850" y="93851"/>
                    <a:pt x="10032" y="93917"/>
                    <a:pt x="10131" y="93917"/>
                  </a:cubicBezTo>
                  <a:cubicBezTo>
                    <a:pt x="10528" y="93917"/>
                    <a:pt x="9867" y="93141"/>
                    <a:pt x="9156" y="92314"/>
                  </a:cubicBezTo>
                  <a:cubicBezTo>
                    <a:pt x="8694" y="91802"/>
                    <a:pt x="8231" y="91240"/>
                    <a:pt x="7933" y="90877"/>
                  </a:cubicBezTo>
                  <a:cubicBezTo>
                    <a:pt x="7735" y="90645"/>
                    <a:pt x="7619" y="90480"/>
                    <a:pt x="7652" y="90480"/>
                  </a:cubicBezTo>
                  <a:cubicBezTo>
                    <a:pt x="7652" y="90480"/>
                    <a:pt x="7702" y="90530"/>
                    <a:pt x="7801" y="90612"/>
                  </a:cubicBezTo>
                  <a:cubicBezTo>
                    <a:pt x="7702" y="90397"/>
                    <a:pt x="7702" y="90298"/>
                    <a:pt x="7785" y="90298"/>
                  </a:cubicBezTo>
                  <a:cubicBezTo>
                    <a:pt x="7917" y="90298"/>
                    <a:pt x="8264" y="90563"/>
                    <a:pt x="8694" y="90959"/>
                  </a:cubicBezTo>
                  <a:cubicBezTo>
                    <a:pt x="9024" y="91273"/>
                    <a:pt x="9454" y="91637"/>
                    <a:pt x="9834" y="92017"/>
                  </a:cubicBezTo>
                  <a:cubicBezTo>
                    <a:pt x="10231" y="92381"/>
                    <a:pt x="10594" y="92794"/>
                    <a:pt x="10908" y="93108"/>
                  </a:cubicBezTo>
                  <a:cubicBezTo>
                    <a:pt x="11536" y="93719"/>
                    <a:pt x="11867" y="94496"/>
                    <a:pt x="12528" y="95454"/>
                  </a:cubicBezTo>
                  <a:cubicBezTo>
                    <a:pt x="12842" y="95934"/>
                    <a:pt x="13238" y="96479"/>
                    <a:pt x="13800" y="97057"/>
                  </a:cubicBezTo>
                  <a:cubicBezTo>
                    <a:pt x="14081" y="97338"/>
                    <a:pt x="14395" y="97652"/>
                    <a:pt x="14759" y="97966"/>
                  </a:cubicBezTo>
                  <a:cubicBezTo>
                    <a:pt x="15122" y="98264"/>
                    <a:pt x="15519" y="98561"/>
                    <a:pt x="15965" y="98875"/>
                  </a:cubicBezTo>
                  <a:cubicBezTo>
                    <a:pt x="15651" y="98660"/>
                    <a:pt x="15568" y="98677"/>
                    <a:pt x="15221" y="98429"/>
                  </a:cubicBezTo>
                  <a:lnTo>
                    <a:pt x="15221" y="98429"/>
                  </a:lnTo>
                  <a:cubicBezTo>
                    <a:pt x="15849" y="99024"/>
                    <a:pt x="16593" y="99454"/>
                    <a:pt x="17386" y="99867"/>
                  </a:cubicBezTo>
                  <a:cubicBezTo>
                    <a:pt x="17783" y="100082"/>
                    <a:pt x="18179" y="100313"/>
                    <a:pt x="18593" y="100561"/>
                  </a:cubicBezTo>
                  <a:cubicBezTo>
                    <a:pt x="19006" y="100809"/>
                    <a:pt x="19419" y="101090"/>
                    <a:pt x="19832" y="101453"/>
                  </a:cubicBezTo>
                  <a:cubicBezTo>
                    <a:pt x="20477" y="101503"/>
                    <a:pt x="21088" y="101800"/>
                    <a:pt x="21600" y="102065"/>
                  </a:cubicBezTo>
                  <a:cubicBezTo>
                    <a:pt x="21947" y="102230"/>
                    <a:pt x="22245" y="102379"/>
                    <a:pt x="22509" y="102379"/>
                  </a:cubicBezTo>
                  <a:cubicBezTo>
                    <a:pt x="22641" y="102379"/>
                    <a:pt x="22757" y="102329"/>
                    <a:pt x="22873" y="102247"/>
                  </a:cubicBezTo>
                  <a:cubicBezTo>
                    <a:pt x="22228" y="101966"/>
                    <a:pt x="21617" y="101652"/>
                    <a:pt x="20972" y="101371"/>
                  </a:cubicBezTo>
                  <a:cubicBezTo>
                    <a:pt x="20344" y="101073"/>
                    <a:pt x="19733" y="100726"/>
                    <a:pt x="19105" y="100412"/>
                  </a:cubicBezTo>
                  <a:lnTo>
                    <a:pt x="19105" y="100412"/>
                  </a:lnTo>
                  <a:cubicBezTo>
                    <a:pt x="19650" y="100660"/>
                    <a:pt x="20196" y="100875"/>
                    <a:pt x="20774" y="101073"/>
                  </a:cubicBezTo>
                  <a:cubicBezTo>
                    <a:pt x="21352" y="101272"/>
                    <a:pt x="21947" y="101453"/>
                    <a:pt x="22592" y="101668"/>
                  </a:cubicBezTo>
                  <a:cubicBezTo>
                    <a:pt x="23220" y="101883"/>
                    <a:pt x="23897" y="102098"/>
                    <a:pt x="24625" y="102412"/>
                  </a:cubicBezTo>
                  <a:cubicBezTo>
                    <a:pt x="25352" y="102709"/>
                    <a:pt x="26128" y="103056"/>
                    <a:pt x="26988" y="103519"/>
                  </a:cubicBezTo>
                  <a:lnTo>
                    <a:pt x="26905" y="103519"/>
                  </a:lnTo>
                  <a:cubicBezTo>
                    <a:pt x="26492" y="103519"/>
                    <a:pt x="25467" y="103271"/>
                    <a:pt x="24740" y="103089"/>
                  </a:cubicBezTo>
                  <a:lnTo>
                    <a:pt x="24740" y="103089"/>
                  </a:lnTo>
                  <a:cubicBezTo>
                    <a:pt x="25699" y="103734"/>
                    <a:pt x="26806" y="103800"/>
                    <a:pt x="27831" y="104411"/>
                  </a:cubicBezTo>
                  <a:cubicBezTo>
                    <a:pt x="27765" y="104478"/>
                    <a:pt x="27649" y="104511"/>
                    <a:pt x="27484" y="104511"/>
                  </a:cubicBezTo>
                  <a:cubicBezTo>
                    <a:pt x="26971" y="104511"/>
                    <a:pt x="25996" y="104180"/>
                    <a:pt x="24906" y="103717"/>
                  </a:cubicBezTo>
                  <a:cubicBezTo>
                    <a:pt x="24178" y="103436"/>
                    <a:pt x="23418" y="103056"/>
                    <a:pt x="22658" y="102742"/>
                  </a:cubicBezTo>
                  <a:cubicBezTo>
                    <a:pt x="21914" y="102428"/>
                    <a:pt x="21187" y="102114"/>
                    <a:pt x="20559" y="101949"/>
                  </a:cubicBezTo>
                  <a:lnTo>
                    <a:pt x="20559" y="101949"/>
                  </a:lnTo>
                  <a:cubicBezTo>
                    <a:pt x="21038" y="102362"/>
                    <a:pt x="22162" y="102841"/>
                    <a:pt x="23022" y="103139"/>
                  </a:cubicBezTo>
                  <a:cubicBezTo>
                    <a:pt x="23864" y="103453"/>
                    <a:pt x="24393" y="103684"/>
                    <a:pt x="23650" y="103783"/>
                  </a:cubicBezTo>
                  <a:lnTo>
                    <a:pt x="23864" y="103783"/>
                  </a:lnTo>
                  <a:cubicBezTo>
                    <a:pt x="24311" y="103783"/>
                    <a:pt x="24773" y="103866"/>
                    <a:pt x="25236" y="104015"/>
                  </a:cubicBezTo>
                  <a:cubicBezTo>
                    <a:pt x="25765" y="104180"/>
                    <a:pt x="26310" y="104444"/>
                    <a:pt x="26905" y="104692"/>
                  </a:cubicBezTo>
                  <a:cubicBezTo>
                    <a:pt x="28079" y="105205"/>
                    <a:pt x="29417" y="105783"/>
                    <a:pt x="31004" y="105866"/>
                  </a:cubicBezTo>
                  <a:lnTo>
                    <a:pt x="30673" y="106229"/>
                  </a:lnTo>
                  <a:cubicBezTo>
                    <a:pt x="31169" y="106295"/>
                    <a:pt x="32193" y="106411"/>
                    <a:pt x="33053" y="106642"/>
                  </a:cubicBezTo>
                  <a:cubicBezTo>
                    <a:pt x="32474" y="106709"/>
                    <a:pt x="31913" y="106725"/>
                    <a:pt x="31334" y="106758"/>
                  </a:cubicBezTo>
                  <a:cubicBezTo>
                    <a:pt x="33863" y="106989"/>
                    <a:pt x="35895" y="108477"/>
                    <a:pt x="38292" y="108692"/>
                  </a:cubicBezTo>
                  <a:cubicBezTo>
                    <a:pt x="35846" y="108179"/>
                    <a:pt x="35598" y="107948"/>
                    <a:pt x="35730" y="107799"/>
                  </a:cubicBezTo>
                  <a:cubicBezTo>
                    <a:pt x="35846" y="107634"/>
                    <a:pt x="36308" y="107535"/>
                    <a:pt x="35333" y="107122"/>
                  </a:cubicBezTo>
                  <a:lnTo>
                    <a:pt x="35333" y="107122"/>
                  </a:lnTo>
                  <a:cubicBezTo>
                    <a:pt x="38374" y="107551"/>
                    <a:pt x="39167" y="107981"/>
                    <a:pt x="40060" y="108510"/>
                  </a:cubicBezTo>
                  <a:cubicBezTo>
                    <a:pt x="40506" y="108774"/>
                    <a:pt x="40985" y="109055"/>
                    <a:pt x="41762" y="109320"/>
                  </a:cubicBezTo>
                  <a:cubicBezTo>
                    <a:pt x="42506" y="109568"/>
                    <a:pt x="43530" y="109815"/>
                    <a:pt x="45051" y="110014"/>
                  </a:cubicBezTo>
                  <a:cubicBezTo>
                    <a:pt x="44010" y="109848"/>
                    <a:pt x="42159" y="109254"/>
                    <a:pt x="43348" y="109254"/>
                  </a:cubicBezTo>
                  <a:lnTo>
                    <a:pt x="43415" y="109254"/>
                  </a:lnTo>
                  <a:cubicBezTo>
                    <a:pt x="44687" y="109568"/>
                    <a:pt x="46356" y="109981"/>
                    <a:pt x="47116" y="110328"/>
                  </a:cubicBezTo>
                  <a:cubicBezTo>
                    <a:pt x="47976" y="110427"/>
                    <a:pt x="48488" y="110476"/>
                    <a:pt x="48752" y="110476"/>
                  </a:cubicBezTo>
                  <a:cubicBezTo>
                    <a:pt x="49893" y="110476"/>
                    <a:pt x="46869" y="109782"/>
                    <a:pt x="48422" y="109766"/>
                  </a:cubicBezTo>
                  <a:lnTo>
                    <a:pt x="48422" y="109766"/>
                  </a:lnTo>
                  <a:cubicBezTo>
                    <a:pt x="48951" y="110030"/>
                    <a:pt x="49380" y="110113"/>
                    <a:pt x="49810" y="110113"/>
                  </a:cubicBezTo>
                  <a:cubicBezTo>
                    <a:pt x="50174" y="110113"/>
                    <a:pt x="50521" y="110047"/>
                    <a:pt x="50934" y="109997"/>
                  </a:cubicBezTo>
                  <a:cubicBezTo>
                    <a:pt x="51347" y="109931"/>
                    <a:pt x="51810" y="109882"/>
                    <a:pt x="52355" y="109882"/>
                  </a:cubicBezTo>
                  <a:lnTo>
                    <a:pt x="52603" y="109882"/>
                  </a:lnTo>
                  <a:lnTo>
                    <a:pt x="52570" y="110344"/>
                  </a:lnTo>
                  <a:cubicBezTo>
                    <a:pt x="53677" y="110526"/>
                    <a:pt x="54371" y="110609"/>
                    <a:pt x="54817" y="110609"/>
                  </a:cubicBezTo>
                  <a:cubicBezTo>
                    <a:pt x="55396" y="110609"/>
                    <a:pt x="55578" y="110493"/>
                    <a:pt x="55743" y="110377"/>
                  </a:cubicBezTo>
                  <a:cubicBezTo>
                    <a:pt x="55908" y="110262"/>
                    <a:pt x="56057" y="110146"/>
                    <a:pt x="56536" y="110146"/>
                  </a:cubicBezTo>
                  <a:cubicBezTo>
                    <a:pt x="56933" y="110146"/>
                    <a:pt x="57528" y="110229"/>
                    <a:pt x="58519" y="110410"/>
                  </a:cubicBezTo>
                  <a:lnTo>
                    <a:pt x="56536" y="110823"/>
                  </a:lnTo>
                  <a:lnTo>
                    <a:pt x="58916" y="110939"/>
                  </a:lnTo>
                  <a:lnTo>
                    <a:pt x="58371" y="111402"/>
                  </a:lnTo>
                  <a:cubicBezTo>
                    <a:pt x="58817" y="111385"/>
                    <a:pt x="59197" y="111369"/>
                    <a:pt x="59544" y="111369"/>
                  </a:cubicBezTo>
                  <a:cubicBezTo>
                    <a:pt x="61296" y="111369"/>
                    <a:pt x="62188" y="111567"/>
                    <a:pt x="64270" y="111931"/>
                  </a:cubicBezTo>
                  <a:cubicBezTo>
                    <a:pt x="63841" y="111633"/>
                    <a:pt x="64320" y="111336"/>
                    <a:pt x="65609" y="111336"/>
                  </a:cubicBezTo>
                  <a:cubicBezTo>
                    <a:pt x="65973" y="111336"/>
                    <a:pt x="66402" y="111352"/>
                    <a:pt x="66914" y="111418"/>
                  </a:cubicBezTo>
                  <a:cubicBezTo>
                    <a:pt x="68402" y="111881"/>
                    <a:pt x="66006" y="111732"/>
                    <a:pt x="69179" y="112063"/>
                  </a:cubicBezTo>
                  <a:cubicBezTo>
                    <a:pt x="68765" y="112179"/>
                    <a:pt x="68352" y="112294"/>
                    <a:pt x="67840" y="112294"/>
                  </a:cubicBezTo>
                  <a:cubicBezTo>
                    <a:pt x="67394" y="112294"/>
                    <a:pt x="66898" y="112212"/>
                    <a:pt x="66286" y="111931"/>
                  </a:cubicBezTo>
                  <a:cubicBezTo>
                    <a:pt x="66121" y="112063"/>
                    <a:pt x="65543" y="112129"/>
                    <a:pt x="65394" y="112261"/>
                  </a:cubicBezTo>
                  <a:cubicBezTo>
                    <a:pt x="66981" y="112774"/>
                    <a:pt x="69476" y="112840"/>
                    <a:pt x="70616" y="112988"/>
                  </a:cubicBezTo>
                  <a:cubicBezTo>
                    <a:pt x="70187" y="112922"/>
                    <a:pt x="69658" y="112823"/>
                    <a:pt x="69393" y="112724"/>
                  </a:cubicBezTo>
                  <a:lnTo>
                    <a:pt x="74037" y="112707"/>
                  </a:lnTo>
                  <a:lnTo>
                    <a:pt x="74037" y="112707"/>
                  </a:lnTo>
                  <a:cubicBezTo>
                    <a:pt x="74731" y="112972"/>
                    <a:pt x="74153" y="113021"/>
                    <a:pt x="73574" y="113088"/>
                  </a:cubicBezTo>
                  <a:cubicBezTo>
                    <a:pt x="73839" y="113104"/>
                    <a:pt x="74103" y="113121"/>
                    <a:pt x="74351" y="113121"/>
                  </a:cubicBezTo>
                  <a:cubicBezTo>
                    <a:pt x="74467" y="113121"/>
                    <a:pt x="74583" y="113121"/>
                    <a:pt x="74682" y="113104"/>
                  </a:cubicBezTo>
                  <a:lnTo>
                    <a:pt x="75029" y="113104"/>
                  </a:lnTo>
                  <a:cubicBezTo>
                    <a:pt x="75442" y="113104"/>
                    <a:pt x="75921" y="113121"/>
                    <a:pt x="76533" y="113187"/>
                  </a:cubicBezTo>
                  <a:cubicBezTo>
                    <a:pt x="76169" y="113484"/>
                    <a:pt x="76169" y="113831"/>
                    <a:pt x="74731" y="113831"/>
                  </a:cubicBezTo>
                  <a:cubicBezTo>
                    <a:pt x="74686" y="113831"/>
                    <a:pt x="74639" y="113831"/>
                    <a:pt x="74590" y="113831"/>
                  </a:cubicBezTo>
                  <a:lnTo>
                    <a:pt x="74590" y="113831"/>
                  </a:lnTo>
                  <a:lnTo>
                    <a:pt x="78615" y="114013"/>
                  </a:lnTo>
                  <a:cubicBezTo>
                    <a:pt x="78879" y="114211"/>
                    <a:pt x="80780" y="114773"/>
                    <a:pt x="80201" y="114823"/>
                  </a:cubicBezTo>
                  <a:cubicBezTo>
                    <a:pt x="82581" y="115401"/>
                    <a:pt x="86200" y="114988"/>
                    <a:pt x="89340" y="115781"/>
                  </a:cubicBezTo>
                  <a:cubicBezTo>
                    <a:pt x="89423" y="115765"/>
                    <a:pt x="89572" y="115748"/>
                    <a:pt x="89786" y="115748"/>
                  </a:cubicBezTo>
                  <a:cubicBezTo>
                    <a:pt x="89985" y="115748"/>
                    <a:pt x="90216" y="115765"/>
                    <a:pt x="90530" y="115781"/>
                  </a:cubicBezTo>
                  <a:cubicBezTo>
                    <a:pt x="93521" y="116360"/>
                    <a:pt x="96083" y="117252"/>
                    <a:pt x="99702" y="117368"/>
                  </a:cubicBezTo>
                  <a:lnTo>
                    <a:pt x="101602" y="118392"/>
                  </a:lnTo>
                  <a:cubicBezTo>
                    <a:pt x="101867" y="118425"/>
                    <a:pt x="102065" y="118442"/>
                    <a:pt x="102197" y="118442"/>
                  </a:cubicBezTo>
                  <a:cubicBezTo>
                    <a:pt x="102710" y="118442"/>
                    <a:pt x="102330" y="118211"/>
                    <a:pt x="102016" y="117979"/>
                  </a:cubicBezTo>
                  <a:cubicBezTo>
                    <a:pt x="101685" y="117764"/>
                    <a:pt x="101421" y="117533"/>
                    <a:pt x="102181" y="117533"/>
                  </a:cubicBezTo>
                  <a:cubicBezTo>
                    <a:pt x="102495" y="117533"/>
                    <a:pt x="102974" y="117566"/>
                    <a:pt x="103685" y="117665"/>
                  </a:cubicBezTo>
                  <a:cubicBezTo>
                    <a:pt x="106973" y="118045"/>
                    <a:pt x="104792" y="118442"/>
                    <a:pt x="105916" y="118839"/>
                  </a:cubicBezTo>
                  <a:cubicBezTo>
                    <a:pt x="106312" y="118839"/>
                    <a:pt x="106808" y="118822"/>
                    <a:pt x="107353" y="118822"/>
                  </a:cubicBezTo>
                  <a:cubicBezTo>
                    <a:pt x="109023" y="118822"/>
                    <a:pt x="111237" y="118954"/>
                    <a:pt x="113418" y="119797"/>
                  </a:cubicBezTo>
                  <a:cubicBezTo>
                    <a:pt x="112410" y="119731"/>
                    <a:pt x="111650" y="119483"/>
                    <a:pt x="110708" y="119351"/>
                  </a:cubicBezTo>
                  <a:lnTo>
                    <a:pt x="110708" y="119351"/>
                  </a:lnTo>
                  <a:lnTo>
                    <a:pt x="112923" y="120161"/>
                  </a:lnTo>
                  <a:lnTo>
                    <a:pt x="112493" y="120161"/>
                  </a:lnTo>
                  <a:cubicBezTo>
                    <a:pt x="111799" y="120161"/>
                    <a:pt x="111187" y="120128"/>
                    <a:pt x="110675" y="120095"/>
                  </a:cubicBezTo>
                  <a:cubicBezTo>
                    <a:pt x="110163" y="120061"/>
                    <a:pt x="109783" y="120028"/>
                    <a:pt x="109551" y="120028"/>
                  </a:cubicBezTo>
                  <a:cubicBezTo>
                    <a:pt x="109138" y="120028"/>
                    <a:pt x="109237" y="120144"/>
                    <a:pt x="110163" y="120557"/>
                  </a:cubicBezTo>
                  <a:cubicBezTo>
                    <a:pt x="110262" y="120326"/>
                    <a:pt x="110626" y="120243"/>
                    <a:pt x="111154" y="120243"/>
                  </a:cubicBezTo>
                  <a:cubicBezTo>
                    <a:pt x="112080" y="120243"/>
                    <a:pt x="113485" y="120508"/>
                    <a:pt x="114906" y="120772"/>
                  </a:cubicBezTo>
                  <a:cubicBezTo>
                    <a:pt x="116311" y="121037"/>
                    <a:pt x="117732" y="121301"/>
                    <a:pt x="118624" y="121301"/>
                  </a:cubicBezTo>
                  <a:cubicBezTo>
                    <a:pt x="119136" y="121301"/>
                    <a:pt x="119483" y="121218"/>
                    <a:pt x="119583" y="121003"/>
                  </a:cubicBezTo>
                  <a:lnTo>
                    <a:pt x="121020" y="121582"/>
                  </a:lnTo>
                  <a:cubicBezTo>
                    <a:pt x="120591" y="121483"/>
                    <a:pt x="120508" y="121549"/>
                    <a:pt x="120095" y="121450"/>
                  </a:cubicBezTo>
                  <a:lnTo>
                    <a:pt x="120095" y="121450"/>
                  </a:lnTo>
                  <a:cubicBezTo>
                    <a:pt x="120905" y="121797"/>
                    <a:pt x="121450" y="121912"/>
                    <a:pt x="121896" y="121912"/>
                  </a:cubicBezTo>
                  <a:cubicBezTo>
                    <a:pt x="122243" y="121912"/>
                    <a:pt x="122541" y="121846"/>
                    <a:pt x="122871" y="121780"/>
                  </a:cubicBezTo>
                  <a:cubicBezTo>
                    <a:pt x="123185" y="121714"/>
                    <a:pt x="123549" y="121648"/>
                    <a:pt x="124012" y="121648"/>
                  </a:cubicBezTo>
                  <a:cubicBezTo>
                    <a:pt x="124540" y="121648"/>
                    <a:pt x="125218" y="121731"/>
                    <a:pt x="126160" y="121978"/>
                  </a:cubicBezTo>
                  <a:cubicBezTo>
                    <a:pt x="127383" y="122342"/>
                    <a:pt x="128226" y="122706"/>
                    <a:pt x="127532" y="122706"/>
                  </a:cubicBezTo>
                  <a:lnTo>
                    <a:pt x="127399" y="122706"/>
                  </a:lnTo>
                  <a:lnTo>
                    <a:pt x="130391" y="123036"/>
                  </a:lnTo>
                  <a:cubicBezTo>
                    <a:pt x="130969" y="123168"/>
                    <a:pt x="131035" y="123301"/>
                    <a:pt x="130738" y="123301"/>
                  </a:cubicBezTo>
                  <a:cubicBezTo>
                    <a:pt x="130688" y="123301"/>
                    <a:pt x="130605" y="123284"/>
                    <a:pt x="130523" y="123284"/>
                  </a:cubicBezTo>
                  <a:cubicBezTo>
                    <a:pt x="131894" y="123548"/>
                    <a:pt x="133266" y="123813"/>
                    <a:pt x="134654" y="124061"/>
                  </a:cubicBezTo>
                  <a:lnTo>
                    <a:pt x="134605" y="124094"/>
                  </a:lnTo>
                  <a:cubicBezTo>
                    <a:pt x="135233" y="124028"/>
                    <a:pt x="136555" y="124011"/>
                    <a:pt x="137332" y="124011"/>
                  </a:cubicBezTo>
                  <a:lnTo>
                    <a:pt x="137530" y="124011"/>
                  </a:lnTo>
                  <a:cubicBezTo>
                    <a:pt x="137976" y="124160"/>
                    <a:pt x="137976" y="124209"/>
                    <a:pt x="137827" y="124209"/>
                  </a:cubicBezTo>
                  <a:cubicBezTo>
                    <a:pt x="137761" y="124209"/>
                    <a:pt x="137679" y="124193"/>
                    <a:pt x="137579" y="124193"/>
                  </a:cubicBezTo>
                  <a:cubicBezTo>
                    <a:pt x="137480" y="124176"/>
                    <a:pt x="137381" y="124176"/>
                    <a:pt x="137315" y="124176"/>
                  </a:cubicBezTo>
                  <a:cubicBezTo>
                    <a:pt x="137199" y="124176"/>
                    <a:pt x="137133" y="124193"/>
                    <a:pt x="137199" y="124243"/>
                  </a:cubicBezTo>
                  <a:cubicBezTo>
                    <a:pt x="138059" y="124309"/>
                    <a:pt x="138901" y="124358"/>
                    <a:pt x="139761" y="124408"/>
                  </a:cubicBezTo>
                  <a:cubicBezTo>
                    <a:pt x="140257" y="124656"/>
                    <a:pt x="139926" y="124788"/>
                    <a:pt x="139265" y="124788"/>
                  </a:cubicBezTo>
                  <a:cubicBezTo>
                    <a:pt x="138637" y="124788"/>
                    <a:pt x="137695" y="124672"/>
                    <a:pt x="136869" y="124490"/>
                  </a:cubicBezTo>
                  <a:lnTo>
                    <a:pt x="136869" y="124490"/>
                  </a:lnTo>
                  <a:cubicBezTo>
                    <a:pt x="137926" y="125350"/>
                    <a:pt x="138472" y="125366"/>
                    <a:pt x="139348" y="125366"/>
                  </a:cubicBezTo>
                  <a:cubicBezTo>
                    <a:pt x="140240" y="125383"/>
                    <a:pt x="141480" y="125383"/>
                    <a:pt x="143991" y="126126"/>
                  </a:cubicBezTo>
                  <a:cubicBezTo>
                    <a:pt x="143182" y="126093"/>
                    <a:pt x="142372" y="125994"/>
                    <a:pt x="141562" y="125928"/>
                  </a:cubicBezTo>
                  <a:lnTo>
                    <a:pt x="141562" y="125928"/>
                  </a:lnTo>
                  <a:cubicBezTo>
                    <a:pt x="142289" y="126407"/>
                    <a:pt x="143132" y="126688"/>
                    <a:pt x="144140" y="126887"/>
                  </a:cubicBezTo>
                  <a:cubicBezTo>
                    <a:pt x="145132" y="127118"/>
                    <a:pt x="146289" y="127316"/>
                    <a:pt x="147677" y="127680"/>
                  </a:cubicBezTo>
                  <a:cubicBezTo>
                    <a:pt x="147346" y="127515"/>
                    <a:pt x="145991" y="127102"/>
                    <a:pt x="145082" y="126672"/>
                  </a:cubicBezTo>
                  <a:cubicBezTo>
                    <a:pt x="144206" y="126259"/>
                    <a:pt x="143744" y="125895"/>
                    <a:pt x="144983" y="125895"/>
                  </a:cubicBezTo>
                  <a:lnTo>
                    <a:pt x="145115" y="125895"/>
                  </a:lnTo>
                  <a:cubicBezTo>
                    <a:pt x="145710" y="126060"/>
                    <a:pt x="146470" y="126193"/>
                    <a:pt x="147511" y="126193"/>
                  </a:cubicBezTo>
                  <a:cubicBezTo>
                    <a:pt x="147792" y="126193"/>
                    <a:pt x="148106" y="126176"/>
                    <a:pt x="148437" y="126160"/>
                  </a:cubicBezTo>
                  <a:lnTo>
                    <a:pt x="148437" y="126160"/>
                  </a:lnTo>
                  <a:cubicBezTo>
                    <a:pt x="148404" y="126622"/>
                    <a:pt x="149891" y="126639"/>
                    <a:pt x="151759" y="126738"/>
                  </a:cubicBezTo>
                  <a:lnTo>
                    <a:pt x="151593" y="127333"/>
                  </a:lnTo>
                  <a:cubicBezTo>
                    <a:pt x="153643" y="127234"/>
                    <a:pt x="153477" y="126953"/>
                    <a:pt x="154667" y="126672"/>
                  </a:cubicBezTo>
                  <a:cubicBezTo>
                    <a:pt x="156915" y="126754"/>
                    <a:pt x="157394" y="127168"/>
                    <a:pt x="157956" y="127548"/>
                  </a:cubicBezTo>
                  <a:cubicBezTo>
                    <a:pt x="159790" y="127515"/>
                    <a:pt x="159146" y="127349"/>
                    <a:pt x="158584" y="127168"/>
                  </a:cubicBezTo>
                  <a:cubicBezTo>
                    <a:pt x="158022" y="126969"/>
                    <a:pt x="157559" y="126771"/>
                    <a:pt x="159691" y="126589"/>
                  </a:cubicBezTo>
                  <a:cubicBezTo>
                    <a:pt x="160451" y="126573"/>
                    <a:pt x="161145" y="126540"/>
                    <a:pt x="161823" y="126474"/>
                  </a:cubicBezTo>
                  <a:cubicBezTo>
                    <a:pt x="162501" y="126407"/>
                    <a:pt x="163145" y="126275"/>
                    <a:pt x="163806" y="126143"/>
                  </a:cubicBezTo>
                  <a:cubicBezTo>
                    <a:pt x="164484" y="126027"/>
                    <a:pt x="165161" y="125829"/>
                    <a:pt x="165872" y="125598"/>
                  </a:cubicBezTo>
                  <a:cubicBezTo>
                    <a:pt x="166599" y="125383"/>
                    <a:pt x="167376" y="125151"/>
                    <a:pt x="168218" y="124837"/>
                  </a:cubicBezTo>
                  <a:cubicBezTo>
                    <a:pt x="168582" y="124771"/>
                    <a:pt x="168813" y="124755"/>
                    <a:pt x="168946" y="124755"/>
                  </a:cubicBezTo>
                  <a:cubicBezTo>
                    <a:pt x="169260" y="124755"/>
                    <a:pt x="169061" y="124871"/>
                    <a:pt x="168846" y="125003"/>
                  </a:cubicBezTo>
                  <a:cubicBezTo>
                    <a:pt x="168648" y="125135"/>
                    <a:pt x="168433" y="125267"/>
                    <a:pt x="168714" y="125267"/>
                  </a:cubicBezTo>
                  <a:lnTo>
                    <a:pt x="168747" y="125267"/>
                  </a:lnTo>
                  <a:cubicBezTo>
                    <a:pt x="169293" y="124937"/>
                    <a:pt x="169855" y="124623"/>
                    <a:pt x="170400" y="124276"/>
                  </a:cubicBezTo>
                  <a:cubicBezTo>
                    <a:pt x="170499" y="124259"/>
                    <a:pt x="170582" y="124243"/>
                    <a:pt x="170631" y="124243"/>
                  </a:cubicBezTo>
                  <a:cubicBezTo>
                    <a:pt x="170797" y="124243"/>
                    <a:pt x="170730" y="124358"/>
                    <a:pt x="170697" y="124441"/>
                  </a:cubicBezTo>
                  <a:cubicBezTo>
                    <a:pt x="172119" y="123780"/>
                    <a:pt x="170631" y="123846"/>
                    <a:pt x="172879" y="122871"/>
                  </a:cubicBezTo>
                  <a:cubicBezTo>
                    <a:pt x="173061" y="122441"/>
                    <a:pt x="174300" y="122243"/>
                    <a:pt x="175820" y="121846"/>
                  </a:cubicBezTo>
                  <a:cubicBezTo>
                    <a:pt x="177324" y="121450"/>
                    <a:pt x="179093" y="120822"/>
                    <a:pt x="180216" y="119781"/>
                  </a:cubicBezTo>
                  <a:cubicBezTo>
                    <a:pt x="180315" y="119764"/>
                    <a:pt x="180382" y="119747"/>
                    <a:pt x="180431" y="119747"/>
                  </a:cubicBezTo>
                  <a:cubicBezTo>
                    <a:pt x="180762" y="119747"/>
                    <a:pt x="180134" y="120293"/>
                    <a:pt x="180398" y="120392"/>
                  </a:cubicBezTo>
                  <a:cubicBezTo>
                    <a:pt x="182100" y="119186"/>
                    <a:pt x="182794" y="118657"/>
                    <a:pt x="183422" y="118161"/>
                  </a:cubicBezTo>
                  <a:cubicBezTo>
                    <a:pt x="184034" y="117649"/>
                    <a:pt x="184563" y="117186"/>
                    <a:pt x="185786" y="115996"/>
                  </a:cubicBezTo>
                  <a:cubicBezTo>
                    <a:pt x="186645" y="115583"/>
                    <a:pt x="187521" y="115170"/>
                    <a:pt x="188364" y="114740"/>
                  </a:cubicBezTo>
                  <a:lnTo>
                    <a:pt x="188364" y="114740"/>
                  </a:lnTo>
                  <a:cubicBezTo>
                    <a:pt x="188050" y="114872"/>
                    <a:pt x="187835" y="114922"/>
                    <a:pt x="187703" y="114922"/>
                  </a:cubicBezTo>
                  <a:cubicBezTo>
                    <a:pt x="186992" y="114922"/>
                    <a:pt x="188545" y="113319"/>
                    <a:pt x="189884" y="111865"/>
                  </a:cubicBezTo>
                  <a:lnTo>
                    <a:pt x="189884" y="111865"/>
                  </a:lnTo>
                  <a:cubicBezTo>
                    <a:pt x="189768" y="111914"/>
                    <a:pt x="189669" y="111947"/>
                    <a:pt x="189570" y="111980"/>
                  </a:cubicBezTo>
                  <a:cubicBezTo>
                    <a:pt x="189785" y="111815"/>
                    <a:pt x="190000" y="111666"/>
                    <a:pt x="190198" y="111501"/>
                  </a:cubicBezTo>
                  <a:lnTo>
                    <a:pt x="190198" y="111501"/>
                  </a:lnTo>
                  <a:cubicBezTo>
                    <a:pt x="190099" y="111633"/>
                    <a:pt x="190000" y="111749"/>
                    <a:pt x="189884" y="111865"/>
                  </a:cubicBezTo>
                  <a:cubicBezTo>
                    <a:pt x="190016" y="111815"/>
                    <a:pt x="190148" y="111765"/>
                    <a:pt x="190297" y="111716"/>
                  </a:cubicBezTo>
                  <a:lnTo>
                    <a:pt x="190297" y="111716"/>
                  </a:lnTo>
                  <a:cubicBezTo>
                    <a:pt x="189785" y="112559"/>
                    <a:pt x="189322" y="113385"/>
                    <a:pt x="189686" y="113567"/>
                  </a:cubicBezTo>
                  <a:cubicBezTo>
                    <a:pt x="189851" y="113368"/>
                    <a:pt x="190181" y="113054"/>
                    <a:pt x="190578" y="112724"/>
                  </a:cubicBezTo>
                  <a:lnTo>
                    <a:pt x="190578" y="112724"/>
                  </a:lnTo>
                  <a:cubicBezTo>
                    <a:pt x="190462" y="112939"/>
                    <a:pt x="190380" y="113104"/>
                    <a:pt x="190495" y="113104"/>
                  </a:cubicBezTo>
                  <a:cubicBezTo>
                    <a:pt x="190495" y="113104"/>
                    <a:pt x="190495" y="113088"/>
                    <a:pt x="190512" y="113088"/>
                  </a:cubicBezTo>
                  <a:cubicBezTo>
                    <a:pt x="190644" y="113071"/>
                    <a:pt x="190876" y="112740"/>
                    <a:pt x="191272" y="112228"/>
                  </a:cubicBezTo>
                  <a:lnTo>
                    <a:pt x="192363" y="112261"/>
                  </a:lnTo>
                  <a:lnTo>
                    <a:pt x="192363" y="111914"/>
                  </a:lnTo>
                  <a:cubicBezTo>
                    <a:pt x="193057" y="111485"/>
                    <a:pt x="193735" y="111022"/>
                    <a:pt x="194412" y="110559"/>
                  </a:cubicBezTo>
                  <a:cubicBezTo>
                    <a:pt x="195106" y="110113"/>
                    <a:pt x="195767" y="109617"/>
                    <a:pt x="196428" y="109138"/>
                  </a:cubicBezTo>
                  <a:cubicBezTo>
                    <a:pt x="196990" y="108444"/>
                    <a:pt x="197502" y="107733"/>
                    <a:pt x="197998" y="107006"/>
                  </a:cubicBezTo>
                  <a:cubicBezTo>
                    <a:pt x="198246" y="106642"/>
                    <a:pt x="198511" y="106279"/>
                    <a:pt x="198758" y="105899"/>
                  </a:cubicBezTo>
                  <a:cubicBezTo>
                    <a:pt x="199023" y="105519"/>
                    <a:pt x="199287" y="105139"/>
                    <a:pt x="199552" y="104742"/>
                  </a:cubicBezTo>
                  <a:cubicBezTo>
                    <a:pt x="200659" y="103172"/>
                    <a:pt x="201898" y="101404"/>
                    <a:pt x="203617" y="99288"/>
                  </a:cubicBezTo>
                  <a:lnTo>
                    <a:pt x="203617" y="99288"/>
                  </a:lnTo>
                  <a:cubicBezTo>
                    <a:pt x="203088" y="100627"/>
                    <a:pt x="204030" y="100049"/>
                    <a:pt x="204427" y="100511"/>
                  </a:cubicBezTo>
                  <a:cubicBezTo>
                    <a:pt x="202973" y="101189"/>
                    <a:pt x="201766" y="103767"/>
                    <a:pt x="199634" y="105651"/>
                  </a:cubicBezTo>
                  <a:cubicBezTo>
                    <a:pt x="200080" y="105271"/>
                    <a:pt x="200328" y="105139"/>
                    <a:pt x="200444" y="105139"/>
                  </a:cubicBezTo>
                  <a:cubicBezTo>
                    <a:pt x="200576" y="105139"/>
                    <a:pt x="200510" y="105353"/>
                    <a:pt x="200394" y="105535"/>
                  </a:cubicBezTo>
                  <a:lnTo>
                    <a:pt x="201221" y="104527"/>
                  </a:lnTo>
                  <a:lnTo>
                    <a:pt x="202031" y="103503"/>
                  </a:lnTo>
                  <a:lnTo>
                    <a:pt x="202824" y="102478"/>
                  </a:lnTo>
                  <a:lnTo>
                    <a:pt x="203584" y="101437"/>
                  </a:lnTo>
                  <a:cubicBezTo>
                    <a:pt x="203634" y="101503"/>
                    <a:pt x="203683" y="101536"/>
                    <a:pt x="203766" y="101536"/>
                  </a:cubicBezTo>
                  <a:cubicBezTo>
                    <a:pt x="204112" y="101536"/>
                    <a:pt x="204789" y="100761"/>
                    <a:pt x="205630" y="100002"/>
                  </a:cubicBezTo>
                  <a:lnTo>
                    <a:pt x="205630" y="100002"/>
                  </a:lnTo>
                  <a:cubicBezTo>
                    <a:pt x="205613" y="100016"/>
                    <a:pt x="205583" y="100016"/>
                    <a:pt x="205567" y="100016"/>
                  </a:cubicBezTo>
                  <a:cubicBezTo>
                    <a:pt x="204989" y="100016"/>
                    <a:pt x="205484" y="99206"/>
                    <a:pt x="206278" y="98181"/>
                  </a:cubicBezTo>
                  <a:cubicBezTo>
                    <a:pt x="206658" y="97636"/>
                    <a:pt x="207137" y="97024"/>
                    <a:pt x="207583" y="96446"/>
                  </a:cubicBezTo>
                  <a:cubicBezTo>
                    <a:pt x="208013" y="95851"/>
                    <a:pt x="208410" y="95273"/>
                    <a:pt x="208657" y="94826"/>
                  </a:cubicBezTo>
                  <a:cubicBezTo>
                    <a:pt x="208839" y="94876"/>
                    <a:pt x="208905" y="95041"/>
                    <a:pt x="208740" y="95454"/>
                  </a:cubicBezTo>
                  <a:cubicBezTo>
                    <a:pt x="208558" y="95868"/>
                    <a:pt x="208145" y="96512"/>
                    <a:pt x="207302" y="97471"/>
                  </a:cubicBezTo>
                  <a:cubicBezTo>
                    <a:pt x="208492" y="96611"/>
                    <a:pt x="208806" y="95702"/>
                    <a:pt x="209137" y="94810"/>
                  </a:cubicBezTo>
                  <a:cubicBezTo>
                    <a:pt x="209451" y="93917"/>
                    <a:pt x="209699" y="92992"/>
                    <a:pt x="210756" y="92067"/>
                  </a:cubicBezTo>
                  <a:lnTo>
                    <a:pt x="210756" y="92067"/>
                  </a:lnTo>
                  <a:cubicBezTo>
                    <a:pt x="210409" y="92579"/>
                    <a:pt x="210178" y="92810"/>
                    <a:pt x="210161" y="93108"/>
                  </a:cubicBezTo>
                  <a:cubicBezTo>
                    <a:pt x="210310" y="92777"/>
                    <a:pt x="210574" y="92348"/>
                    <a:pt x="210872" y="91918"/>
                  </a:cubicBezTo>
                  <a:cubicBezTo>
                    <a:pt x="211153" y="91472"/>
                    <a:pt x="211467" y="91025"/>
                    <a:pt x="211764" y="90645"/>
                  </a:cubicBezTo>
                  <a:cubicBezTo>
                    <a:pt x="212194" y="90067"/>
                    <a:pt x="212574" y="89637"/>
                    <a:pt x="212690" y="89637"/>
                  </a:cubicBezTo>
                  <a:cubicBezTo>
                    <a:pt x="212723" y="89637"/>
                    <a:pt x="212739" y="89687"/>
                    <a:pt x="212706" y="89803"/>
                  </a:cubicBezTo>
                  <a:lnTo>
                    <a:pt x="212376" y="90315"/>
                  </a:lnTo>
                  <a:lnTo>
                    <a:pt x="212376" y="90315"/>
                  </a:lnTo>
                  <a:cubicBezTo>
                    <a:pt x="213549" y="88613"/>
                    <a:pt x="215235" y="85935"/>
                    <a:pt x="216375" y="83457"/>
                  </a:cubicBezTo>
                  <a:cubicBezTo>
                    <a:pt x="216673" y="82862"/>
                    <a:pt x="216920" y="82250"/>
                    <a:pt x="217152" y="81688"/>
                  </a:cubicBezTo>
                  <a:cubicBezTo>
                    <a:pt x="217367" y="81126"/>
                    <a:pt x="217581" y="80631"/>
                    <a:pt x="217714" y="80168"/>
                  </a:cubicBezTo>
                  <a:cubicBezTo>
                    <a:pt x="217995" y="79259"/>
                    <a:pt x="218127" y="78598"/>
                    <a:pt x="217995" y="78383"/>
                  </a:cubicBezTo>
                  <a:lnTo>
                    <a:pt x="217995" y="78383"/>
                  </a:lnTo>
                  <a:cubicBezTo>
                    <a:pt x="218110" y="78383"/>
                    <a:pt x="218672" y="79276"/>
                    <a:pt x="218705" y="79573"/>
                  </a:cubicBezTo>
                  <a:cubicBezTo>
                    <a:pt x="218854" y="77755"/>
                    <a:pt x="218920" y="75954"/>
                    <a:pt x="218904" y="74153"/>
                  </a:cubicBezTo>
                  <a:cubicBezTo>
                    <a:pt x="219184" y="73442"/>
                    <a:pt x="219432" y="72715"/>
                    <a:pt x="219680" y="71988"/>
                  </a:cubicBezTo>
                  <a:lnTo>
                    <a:pt x="220358" y="71988"/>
                  </a:lnTo>
                  <a:cubicBezTo>
                    <a:pt x="220639" y="72037"/>
                    <a:pt x="220870" y="72153"/>
                    <a:pt x="221002" y="72467"/>
                  </a:cubicBezTo>
                  <a:cubicBezTo>
                    <a:pt x="221135" y="72781"/>
                    <a:pt x="221151" y="73310"/>
                    <a:pt x="220936" y="74169"/>
                  </a:cubicBezTo>
                  <a:cubicBezTo>
                    <a:pt x="221168" y="73706"/>
                    <a:pt x="221399" y="73211"/>
                    <a:pt x="221630" y="72550"/>
                  </a:cubicBezTo>
                  <a:cubicBezTo>
                    <a:pt x="221845" y="71888"/>
                    <a:pt x="222110" y="71079"/>
                    <a:pt x="222258" y="70038"/>
                  </a:cubicBezTo>
                  <a:lnTo>
                    <a:pt x="222258" y="70038"/>
                  </a:lnTo>
                  <a:cubicBezTo>
                    <a:pt x="222077" y="70451"/>
                    <a:pt x="221515" y="70880"/>
                    <a:pt x="221201" y="70880"/>
                  </a:cubicBezTo>
                  <a:cubicBezTo>
                    <a:pt x="221035" y="70880"/>
                    <a:pt x="220953" y="70748"/>
                    <a:pt x="221019" y="70451"/>
                  </a:cubicBezTo>
                  <a:cubicBezTo>
                    <a:pt x="222440" y="68269"/>
                    <a:pt x="221944" y="68881"/>
                    <a:pt x="223266" y="66104"/>
                  </a:cubicBezTo>
                  <a:lnTo>
                    <a:pt x="223266" y="66104"/>
                  </a:lnTo>
                  <a:cubicBezTo>
                    <a:pt x="223184" y="66253"/>
                    <a:pt x="223085" y="66319"/>
                    <a:pt x="223002" y="66319"/>
                  </a:cubicBezTo>
                  <a:cubicBezTo>
                    <a:pt x="222622" y="66319"/>
                    <a:pt x="222225" y="65245"/>
                    <a:pt x="222473" y="64055"/>
                  </a:cubicBezTo>
                  <a:lnTo>
                    <a:pt x="222473" y="64055"/>
                  </a:lnTo>
                  <a:cubicBezTo>
                    <a:pt x="222572" y="64320"/>
                    <a:pt x="223465" y="64171"/>
                    <a:pt x="223547" y="64667"/>
                  </a:cubicBezTo>
                  <a:cubicBezTo>
                    <a:pt x="223498" y="64006"/>
                    <a:pt x="223481" y="63345"/>
                    <a:pt x="223399" y="62684"/>
                  </a:cubicBezTo>
                  <a:lnTo>
                    <a:pt x="223200" y="60816"/>
                  </a:lnTo>
                  <a:lnTo>
                    <a:pt x="223200" y="60816"/>
                  </a:lnTo>
                  <a:cubicBezTo>
                    <a:pt x="223233" y="61031"/>
                    <a:pt x="223333" y="61114"/>
                    <a:pt x="223465" y="61114"/>
                  </a:cubicBezTo>
                  <a:cubicBezTo>
                    <a:pt x="223762" y="61114"/>
                    <a:pt x="224208" y="60634"/>
                    <a:pt x="224473" y="60089"/>
                  </a:cubicBezTo>
                  <a:lnTo>
                    <a:pt x="224473" y="60089"/>
                  </a:lnTo>
                  <a:cubicBezTo>
                    <a:pt x="224456" y="60106"/>
                    <a:pt x="224440" y="60106"/>
                    <a:pt x="224440" y="60106"/>
                  </a:cubicBezTo>
                  <a:cubicBezTo>
                    <a:pt x="224357" y="60106"/>
                    <a:pt x="224456" y="59312"/>
                    <a:pt x="224572" y="58354"/>
                  </a:cubicBezTo>
                  <a:cubicBezTo>
                    <a:pt x="224704" y="57296"/>
                    <a:pt x="224787" y="56057"/>
                    <a:pt x="224787" y="55511"/>
                  </a:cubicBezTo>
                  <a:lnTo>
                    <a:pt x="224787" y="55511"/>
                  </a:lnTo>
                  <a:lnTo>
                    <a:pt x="224423" y="57197"/>
                  </a:lnTo>
                  <a:cubicBezTo>
                    <a:pt x="224688" y="54933"/>
                    <a:pt x="224274" y="53793"/>
                    <a:pt x="223911" y="52685"/>
                  </a:cubicBezTo>
                  <a:cubicBezTo>
                    <a:pt x="223481" y="51562"/>
                    <a:pt x="223118" y="50487"/>
                    <a:pt x="222969" y="48289"/>
                  </a:cubicBezTo>
                  <a:lnTo>
                    <a:pt x="222969" y="48289"/>
                  </a:lnTo>
                  <a:cubicBezTo>
                    <a:pt x="223085" y="48521"/>
                    <a:pt x="223415" y="48818"/>
                    <a:pt x="223729" y="48818"/>
                  </a:cubicBezTo>
                  <a:cubicBezTo>
                    <a:pt x="224076" y="48818"/>
                    <a:pt x="224407" y="48455"/>
                    <a:pt x="224390" y="47232"/>
                  </a:cubicBezTo>
                  <a:cubicBezTo>
                    <a:pt x="224208" y="46984"/>
                    <a:pt x="223944" y="46587"/>
                    <a:pt x="223597" y="46075"/>
                  </a:cubicBezTo>
                  <a:cubicBezTo>
                    <a:pt x="223266" y="45563"/>
                    <a:pt x="222870" y="44951"/>
                    <a:pt x="222407" y="44241"/>
                  </a:cubicBezTo>
                  <a:cubicBezTo>
                    <a:pt x="222357" y="44141"/>
                    <a:pt x="222291" y="44042"/>
                    <a:pt x="222225" y="43943"/>
                  </a:cubicBezTo>
                  <a:cubicBezTo>
                    <a:pt x="222143" y="43447"/>
                    <a:pt x="222077" y="42935"/>
                    <a:pt x="221977" y="42423"/>
                  </a:cubicBezTo>
                  <a:cubicBezTo>
                    <a:pt x="221779" y="41365"/>
                    <a:pt x="221531" y="40241"/>
                    <a:pt x="221250" y="39085"/>
                  </a:cubicBezTo>
                  <a:lnTo>
                    <a:pt x="221250" y="39085"/>
                  </a:lnTo>
                  <a:cubicBezTo>
                    <a:pt x="221399" y="39332"/>
                    <a:pt x="221564" y="39597"/>
                    <a:pt x="221713" y="39845"/>
                  </a:cubicBezTo>
                  <a:cubicBezTo>
                    <a:pt x="222225" y="40721"/>
                    <a:pt x="222738" y="41613"/>
                    <a:pt x="223167" y="42505"/>
                  </a:cubicBezTo>
                  <a:cubicBezTo>
                    <a:pt x="223580" y="43381"/>
                    <a:pt x="223977" y="44224"/>
                    <a:pt x="224241" y="44935"/>
                  </a:cubicBezTo>
                  <a:cubicBezTo>
                    <a:pt x="224225" y="43200"/>
                    <a:pt x="224539" y="44406"/>
                    <a:pt x="224093" y="41861"/>
                  </a:cubicBezTo>
                  <a:cubicBezTo>
                    <a:pt x="224109" y="41696"/>
                    <a:pt x="224142" y="41630"/>
                    <a:pt x="224175" y="41630"/>
                  </a:cubicBezTo>
                  <a:cubicBezTo>
                    <a:pt x="224258" y="41630"/>
                    <a:pt x="224390" y="41894"/>
                    <a:pt x="224489" y="42258"/>
                  </a:cubicBezTo>
                  <a:cubicBezTo>
                    <a:pt x="224671" y="42803"/>
                    <a:pt x="224836" y="43563"/>
                    <a:pt x="224902" y="43943"/>
                  </a:cubicBezTo>
                  <a:cubicBezTo>
                    <a:pt x="224655" y="41927"/>
                    <a:pt x="224308" y="39944"/>
                    <a:pt x="223894" y="37977"/>
                  </a:cubicBezTo>
                  <a:cubicBezTo>
                    <a:pt x="223861" y="37994"/>
                    <a:pt x="223845" y="38010"/>
                    <a:pt x="223812" y="38010"/>
                  </a:cubicBezTo>
                  <a:cubicBezTo>
                    <a:pt x="223531" y="38010"/>
                    <a:pt x="223151" y="37019"/>
                    <a:pt x="222738" y="36044"/>
                  </a:cubicBezTo>
                  <a:cubicBezTo>
                    <a:pt x="222324" y="35069"/>
                    <a:pt x="221895" y="34094"/>
                    <a:pt x="221663" y="34094"/>
                  </a:cubicBezTo>
                  <a:cubicBezTo>
                    <a:pt x="221630" y="34094"/>
                    <a:pt x="221614" y="34094"/>
                    <a:pt x="221597" y="34110"/>
                  </a:cubicBezTo>
                  <a:cubicBezTo>
                    <a:pt x="222440" y="36093"/>
                    <a:pt x="223200" y="38126"/>
                    <a:pt x="223878" y="40192"/>
                  </a:cubicBezTo>
                  <a:cubicBezTo>
                    <a:pt x="223861" y="40208"/>
                    <a:pt x="223828" y="40225"/>
                    <a:pt x="223795" y="40225"/>
                  </a:cubicBezTo>
                  <a:cubicBezTo>
                    <a:pt x="223481" y="40225"/>
                    <a:pt x="222886" y="39432"/>
                    <a:pt x="222258" y="38209"/>
                  </a:cubicBezTo>
                  <a:cubicBezTo>
                    <a:pt x="221548" y="36854"/>
                    <a:pt x="220754" y="34986"/>
                    <a:pt x="220176" y="33003"/>
                  </a:cubicBezTo>
                  <a:cubicBezTo>
                    <a:pt x="220143" y="32722"/>
                    <a:pt x="220226" y="32606"/>
                    <a:pt x="220374" y="32606"/>
                  </a:cubicBezTo>
                  <a:cubicBezTo>
                    <a:pt x="220556" y="32606"/>
                    <a:pt x="220821" y="32788"/>
                    <a:pt x="221068" y="32953"/>
                  </a:cubicBezTo>
                  <a:cubicBezTo>
                    <a:pt x="221316" y="33119"/>
                    <a:pt x="221548" y="33300"/>
                    <a:pt x="221647" y="33300"/>
                  </a:cubicBezTo>
                  <a:cubicBezTo>
                    <a:pt x="221647" y="33300"/>
                    <a:pt x="221663" y="33300"/>
                    <a:pt x="221663" y="33284"/>
                  </a:cubicBezTo>
                  <a:cubicBezTo>
                    <a:pt x="221482" y="33053"/>
                    <a:pt x="221085" y="32144"/>
                    <a:pt x="220721" y="31235"/>
                  </a:cubicBezTo>
                  <a:cubicBezTo>
                    <a:pt x="220341" y="30326"/>
                    <a:pt x="220011" y="29433"/>
                    <a:pt x="220011" y="29235"/>
                  </a:cubicBezTo>
                  <a:lnTo>
                    <a:pt x="220011" y="29235"/>
                  </a:lnTo>
                  <a:cubicBezTo>
                    <a:pt x="220341" y="29747"/>
                    <a:pt x="220622" y="30276"/>
                    <a:pt x="220936" y="30805"/>
                  </a:cubicBezTo>
                  <a:cubicBezTo>
                    <a:pt x="220391" y="28508"/>
                    <a:pt x="218854" y="27500"/>
                    <a:pt x="218325" y="24707"/>
                  </a:cubicBezTo>
                  <a:cubicBezTo>
                    <a:pt x="217995" y="23798"/>
                    <a:pt x="217895" y="21716"/>
                    <a:pt x="217466" y="21716"/>
                  </a:cubicBezTo>
                  <a:cubicBezTo>
                    <a:pt x="217482" y="22773"/>
                    <a:pt x="216772" y="23600"/>
                    <a:pt x="216028" y="23947"/>
                  </a:cubicBezTo>
                  <a:cubicBezTo>
                    <a:pt x="215582" y="22972"/>
                    <a:pt x="215103" y="21997"/>
                    <a:pt x="214623" y="21022"/>
                  </a:cubicBezTo>
                  <a:lnTo>
                    <a:pt x="214623" y="21022"/>
                  </a:lnTo>
                  <a:lnTo>
                    <a:pt x="214904" y="21038"/>
                  </a:lnTo>
                  <a:lnTo>
                    <a:pt x="214623" y="20476"/>
                  </a:lnTo>
                  <a:lnTo>
                    <a:pt x="214408" y="20609"/>
                  </a:lnTo>
                  <a:cubicBezTo>
                    <a:pt x="213913" y="19634"/>
                    <a:pt x="213384" y="18659"/>
                    <a:pt x="212839" y="17700"/>
                  </a:cubicBezTo>
                  <a:cubicBezTo>
                    <a:pt x="212872" y="17634"/>
                    <a:pt x="212921" y="17601"/>
                    <a:pt x="213004" y="17601"/>
                  </a:cubicBezTo>
                  <a:cubicBezTo>
                    <a:pt x="213202" y="17601"/>
                    <a:pt x="213533" y="17799"/>
                    <a:pt x="213863" y="18014"/>
                  </a:cubicBezTo>
                  <a:cubicBezTo>
                    <a:pt x="214227" y="18245"/>
                    <a:pt x="214574" y="18510"/>
                    <a:pt x="214789" y="18510"/>
                  </a:cubicBezTo>
                  <a:cubicBezTo>
                    <a:pt x="214904" y="18510"/>
                    <a:pt x="214970" y="18394"/>
                    <a:pt x="214937" y="18113"/>
                  </a:cubicBezTo>
                  <a:lnTo>
                    <a:pt x="214921" y="18113"/>
                  </a:lnTo>
                  <a:cubicBezTo>
                    <a:pt x="214739" y="18113"/>
                    <a:pt x="214128" y="17469"/>
                    <a:pt x="213896" y="17204"/>
                  </a:cubicBezTo>
                  <a:cubicBezTo>
                    <a:pt x="213500" y="16246"/>
                    <a:pt x="214590" y="17287"/>
                    <a:pt x="213367" y="15419"/>
                  </a:cubicBezTo>
                  <a:cubicBezTo>
                    <a:pt x="213119" y="15419"/>
                    <a:pt x="212756" y="14940"/>
                    <a:pt x="212425" y="14477"/>
                  </a:cubicBezTo>
                  <a:cubicBezTo>
                    <a:pt x="212111" y="13998"/>
                    <a:pt x="211847" y="13519"/>
                    <a:pt x="211830" y="13519"/>
                  </a:cubicBezTo>
                  <a:lnTo>
                    <a:pt x="211830" y="13519"/>
                  </a:lnTo>
                  <a:cubicBezTo>
                    <a:pt x="211797" y="13519"/>
                    <a:pt x="211946" y="13866"/>
                    <a:pt x="212359" y="14808"/>
                  </a:cubicBezTo>
                  <a:cubicBezTo>
                    <a:pt x="211698" y="13949"/>
                    <a:pt x="211401" y="13469"/>
                    <a:pt x="211087" y="12924"/>
                  </a:cubicBezTo>
                  <a:cubicBezTo>
                    <a:pt x="210938" y="12643"/>
                    <a:pt x="210773" y="12362"/>
                    <a:pt x="210541" y="12032"/>
                  </a:cubicBezTo>
                  <a:cubicBezTo>
                    <a:pt x="210327" y="11685"/>
                    <a:pt x="210062" y="11271"/>
                    <a:pt x="209649" y="10776"/>
                  </a:cubicBezTo>
                  <a:lnTo>
                    <a:pt x="209649" y="10776"/>
                  </a:lnTo>
                  <a:cubicBezTo>
                    <a:pt x="209682" y="10941"/>
                    <a:pt x="209616" y="11024"/>
                    <a:pt x="209484" y="11024"/>
                  </a:cubicBezTo>
                  <a:cubicBezTo>
                    <a:pt x="209252" y="11024"/>
                    <a:pt x="208806" y="10792"/>
                    <a:pt x="208277" y="10462"/>
                  </a:cubicBezTo>
                  <a:cubicBezTo>
                    <a:pt x="207996" y="10296"/>
                    <a:pt x="207699" y="10098"/>
                    <a:pt x="207401" y="9900"/>
                  </a:cubicBezTo>
                  <a:cubicBezTo>
                    <a:pt x="206790" y="9189"/>
                    <a:pt x="206179" y="8528"/>
                    <a:pt x="205551" y="7900"/>
                  </a:cubicBezTo>
                  <a:cubicBezTo>
                    <a:pt x="205518" y="7834"/>
                    <a:pt x="205501" y="7785"/>
                    <a:pt x="205484" y="7751"/>
                  </a:cubicBezTo>
                  <a:cubicBezTo>
                    <a:pt x="203964" y="6198"/>
                    <a:pt x="202692" y="5091"/>
                    <a:pt x="201353" y="4099"/>
                  </a:cubicBezTo>
                  <a:cubicBezTo>
                    <a:pt x="200031" y="3124"/>
                    <a:pt x="198610" y="2281"/>
                    <a:pt x="196627" y="1620"/>
                  </a:cubicBezTo>
                  <a:cubicBezTo>
                    <a:pt x="196313" y="1372"/>
                    <a:pt x="194363" y="695"/>
                    <a:pt x="195255" y="629"/>
                  </a:cubicBezTo>
                  <a:lnTo>
                    <a:pt x="195139" y="629"/>
                  </a:lnTo>
                  <a:cubicBezTo>
                    <a:pt x="194858" y="629"/>
                    <a:pt x="194594" y="678"/>
                    <a:pt x="194247" y="678"/>
                  </a:cubicBezTo>
                  <a:cubicBezTo>
                    <a:pt x="194131" y="695"/>
                    <a:pt x="193999" y="695"/>
                    <a:pt x="193850" y="695"/>
                  </a:cubicBezTo>
                  <a:lnTo>
                    <a:pt x="193602" y="695"/>
                  </a:lnTo>
                  <a:cubicBezTo>
                    <a:pt x="193470" y="695"/>
                    <a:pt x="193354" y="678"/>
                    <a:pt x="193206" y="678"/>
                  </a:cubicBezTo>
                  <a:lnTo>
                    <a:pt x="192760" y="678"/>
                  </a:lnTo>
                  <a:cubicBezTo>
                    <a:pt x="191504" y="364"/>
                    <a:pt x="192214" y="364"/>
                    <a:pt x="193040" y="348"/>
                  </a:cubicBezTo>
                  <a:cubicBezTo>
                    <a:pt x="193321" y="348"/>
                    <a:pt x="193619" y="364"/>
                    <a:pt x="193834" y="364"/>
                  </a:cubicBezTo>
                  <a:cubicBezTo>
                    <a:pt x="194247" y="364"/>
                    <a:pt x="194429" y="315"/>
                    <a:pt x="193801" y="1"/>
                  </a:cubicBezTo>
                  <a:close/>
                </a:path>
              </a:pathLst>
            </a:custGeom>
            <a:solidFill>
              <a:schemeClr val="accent6">
                <a:lumMod val="60000"/>
                <a:lumOff val="40000"/>
                <a:alpha val="5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Cambria" panose="02040503050406030204" pitchFamily="18" charset="0"/>
                <a:ea typeface="Cambria" panose="02040503050406030204" pitchFamily="18" charset="0"/>
              </a:endParaRPr>
            </a:p>
          </p:txBody>
        </p:sp>
        <p:sp>
          <p:nvSpPr>
            <p:cNvPr id="14" name="TextBox 13"/>
            <p:cNvSpPr txBox="1"/>
            <p:nvPr/>
          </p:nvSpPr>
          <p:spPr>
            <a:xfrm>
              <a:off x="6916691" y="5142970"/>
              <a:ext cx="2678137" cy="707886"/>
            </a:xfrm>
            <a:prstGeom prst="rect">
              <a:avLst/>
            </a:prstGeom>
            <a:noFill/>
          </p:spPr>
          <p:txBody>
            <a:bodyPr wrap="square" rtlCol="0" anchor="ctr">
              <a:spAutoFit/>
            </a:bodyPr>
            <a:lstStyle/>
            <a:p>
              <a:pPr lvl="0" algn="ctr"/>
              <a:r>
                <a:rPr lang="id-ID" sz="2000" b="1" dirty="0" smtClean="0">
                  <a:latin typeface="Cambria" panose="02040503050406030204" pitchFamily="18" charset="0"/>
                  <a:ea typeface="Cambria" panose="02040503050406030204" pitchFamily="18" charset="0"/>
                </a:rPr>
                <a:t>WAN (</a:t>
              </a:r>
              <a:r>
                <a:rPr lang="id-ID" sz="2000" b="1" i="1" dirty="0" smtClean="0">
                  <a:latin typeface="Cambria" panose="02040503050406030204" pitchFamily="18" charset="0"/>
                  <a:ea typeface="Cambria" panose="02040503050406030204" pitchFamily="18" charset="0"/>
                </a:rPr>
                <a:t>Wide Area Network</a:t>
              </a:r>
              <a:r>
                <a:rPr lang="id-ID" sz="2000" b="1" dirty="0" smtClean="0">
                  <a:latin typeface="Cambria" panose="02040503050406030204" pitchFamily="18" charset="0"/>
                  <a:ea typeface="Cambria" panose="02040503050406030204" pitchFamily="18" charset="0"/>
                </a:rPr>
                <a:t>)</a:t>
              </a:r>
              <a:r>
                <a:rPr lang="en-US" sz="2000" b="1" dirty="0" smtClean="0">
                  <a:latin typeface="Cambria" panose="02040503050406030204" pitchFamily="18" charset="0"/>
                  <a:ea typeface="Cambria" panose="02040503050406030204" pitchFamily="18" charset="0"/>
                </a:rPr>
                <a:t>  </a:t>
              </a:r>
              <a:endParaRPr lang="en-US" sz="2000" b="1" dirty="0">
                <a:latin typeface="Cambria" panose="02040503050406030204" pitchFamily="18" charset="0"/>
                <a:ea typeface="Cambria" panose="02040503050406030204" pitchFamily="18" charset="0"/>
              </a:endParaRPr>
            </a:p>
          </p:txBody>
        </p:sp>
      </p:grpSp>
    </p:spTree>
    <p:extLst>
      <p:ext uri="{BB962C8B-B14F-4D97-AF65-F5344CB8AC3E}">
        <p14:creationId xmlns:p14="http://schemas.microsoft.com/office/powerpoint/2010/main" val="20424461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2"/>
          <p:cNvSpPr txBox="1">
            <a:spLocks/>
          </p:cNvSpPr>
          <p:nvPr/>
        </p:nvSpPr>
        <p:spPr>
          <a:xfrm>
            <a:off x="999818" y="702602"/>
            <a:ext cx="10177130" cy="1056117"/>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US" sz="2000" dirty="0">
                <a:latin typeface="Cambria" panose="02040503050406030204" pitchFamily="18" charset="0"/>
                <a:ea typeface="Cambria" panose="02040503050406030204" pitchFamily="18" charset="0"/>
              </a:rPr>
              <a:t>B</a:t>
            </a:r>
            <a:r>
              <a:rPr lang="id-ID" sz="2000" dirty="0">
                <a:latin typeface="Cambria" panose="02040503050406030204" pitchFamily="18" charset="0"/>
                <a:ea typeface="Cambria" panose="02040503050406030204" pitchFamily="18" charset="0"/>
              </a:rPr>
              <a:t>erdasarkan jangkauan areanya, media transmisi yang digunakan dalam jaringan  dapat dilihat pada tabel berikut.</a:t>
            </a:r>
          </a:p>
        </p:txBody>
      </p:sp>
      <p:graphicFrame>
        <p:nvGraphicFramePr>
          <p:cNvPr id="2" name="Table 1"/>
          <p:cNvGraphicFramePr>
            <a:graphicFrameLocks noGrp="1"/>
          </p:cNvGraphicFramePr>
          <p:nvPr>
            <p:extLst>
              <p:ext uri="{D42A27DB-BD31-4B8C-83A1-F6EECF244321}">
                <p14:modId xmlns:p14="http://schemas.microsoft.com/office/powerpoint/2010/main" val="1912340196"/>
              </p:ext>
            </p:extLst>
          </p:nvPr>
        </p:nvGraphicFramePr>
        <p:xfrm>
          <a:off x="999818" y="1612899"/>
          <a:ext cx="10177130" cy="4485568"/>
        </p:xfrm>
        <a:graphic>
          <a:graphicData uri="http://schemas.openxmlformats.org/drawingml/2006/table">
            <a:tbl>
              <a:tblPr firstRow="1" bandRow="1">
                <a:tableStyleId>{E8B1032C-EA38-4F05-BA0D-38AFFFC7BED3}</a:tableStyleId>
              </a:tblPr>
              <a:tblGrid>
                <a:gridCol w="2208245">
                  <a:extLst>
                    <a:ext uri="{9D8B030D-6E8A-4147-A177-3AD203B41FA5}">
                      <a16:colId xmlns:a16="http://schemas.microsoft.com/office/drawing/2014/main" val="20000"/>
                    </a:ext>
                  </a:extLst>
                </a:gridCol>
                <a:gridCol w="1728192">
                  <a:extLst>
                    <a:ext uri="{9D8B030D-6E8A-4147-A177-3AD203B41FA5}">
                      <a16:colId xmlns:a16="http://schemas.microsoft.com/office/drawing/2014/main" val="20001"/>
                    </a:ext>
                  </a:extLst>
                </a:gridCol>
                <a:gridCol w="4320480">
                  <a:extLst>
                    <a:ext uri="{9D8B030D-6E8A-4147-A177-3AD203B41FA5}">
                      <a16:colId xmlns:a16="http://schemas.microsoft.com/office/drawing/2014/main" val="20002"/>
                    </a:ext>
                  </a:extLst>
                </a:gridCol>
                <a:gridCol w="1920213">
                  <a:extLst>
                    <a:ext uri="{9D8B030D-6E8A-4147-A177-3AD203B41FA5}">
                      <a16:colId xmlns:a16="http://schemas.microsoft.com/office/drawing/2014/main" val="20003"/>
                    </a:ext>
                  </a:extLst>
                </a:gridCol>
              </a:tblGrid>
              <a:tr h="598883">
                <a:tc>
                  <a:txBody>
                    <a:bodyPr/>
                    <a:lstStyle/>
                    <a:p>
                      <a:pPr algn="ctr"/>
                      <a:r>
                        <a:rPr lang="id-ID" sz="1900" dirty="0" smtClean="0"/>
                        <a:t>Jarak Antarkomputer</a:t>
                      </a:r>
                      <a:endParaRPr lang="id-ID" sz="1900" dirty="0"/>
                    </a:p>
                  </a:txBody>
                  <a:tcPr marL="121920" marR="121920" marT="60960" marB="60960" anchor="ctr"/>
                </a:tc>
                <a:tc>
                  <a:txBody>
                    <a:bodyPr/>
                    <a:lstStyle/>
                    <a:p>
                      <a:pPr algn="ctr"/>
                      <a:r>
                        <a:rPr lang="id-ID" sz="1900" dirty="0" smtClean="0"/>
                        <a:t>Lokasi/Area</a:t>
                      </a:r>
                      <a:endParaRPr lang="id-ID" sz="1900" dirty="0"/>
                    </a:p>
                  </a:txBody>
                  <a:tcPr marL="121920" marR="121920" marT="60960" marB="60960" anchor="ctr"/>
                </a:tc>
                <a:tc>
                  <a:txBody>
                    <a:bodyPr/>
                    <a:lstStyle/>
                    <a:p>
                      <a:pPr algn="ctr"/>
                      <a:r>
                        <a:rPr lang="id-ID" sz="1900" dirty="0" smtClean="0"/>
                        <a:t>Media Transmisi</a:t>
                      </a:r>
                      <a:endParaRPr lang="id-ID" sz="1900" dirty="0"/>
                    </a:p>
                  </a:txBody>
                  <a:tcPr marL="121920" marR="121920" marT="60960" marB="60960" anchor="ctr"/>
                </a:tc>
                <a:tc>
                  <a:txBody>
                    <a:bodyPr/>
                    <a:lstStyle/>
                    <a:p>
                      <a:pPr algn="ctr"/>
                      <a:r>
                        <a:rPr lang="id-ID" sz="1900" dirty="0" smtClean="0"/>
                        <a:t>Jenis</a:t>
                      </a:r>
                      <a:r>
                        <a:rPr lang="id-ID" sz="1900" baseline="0" dirty="0" smtClean="0"/>
                        <a:t> Jaringan</a:t>
                      </a:r>
                      <a:endParaRPr lang="id-ID" sz="1900" dirty="0"/>
                    </a:p>
                  </a:txBody>
                  <a:tcPr marL="121920" marR="121920" marT="60960" marB="60960" anchor="ctr"/>
                </a:tc>
                <a:extLst>
                  <a:ext uri="{0D108BD9-81ED-4DB2-BD59-A6C34878D82A}">
                    <a16:rowId xmlns:a16="http://schemas.microsoft.com/office/drawing/2014/main" val="10000"/>
                  </a:ext>
                </a:extLst>
              </a:tr>
              <a:tr h="420352">
                <a:tc>
                  <a:txBody>
                    <a:bodyPr/>
                    <a:lstStyle/>
                    <a:p>
                      <a:pPr algn="ctr"/>
                      <a:r>
                        <a:rPr lang="id-ID" sz="1900" dirty="0" smtClean="0"/>
                        <a:t>1–10 m</a:t>
                      </a:r>
                      <a:endParaRPr lang="id-ID" sz="1900" dirty="0"/>
                    </a:p>
                  </a:txBody>
                  <a:tcPr marL="121920" marR="121920" marT="60960" marB="60960"/>
                </a:tc>
                <a:tc>
                  <a:txBody>
                    <a:bodyPr/>
                    <a:lstStyle/>
                    <a:p>
                      <a:pPr algn="l"/>
                      <a:r>
                        <a:rPr lang="id-ID" sz="1900" dirty="0" smtClean="0"/>
                        <a:t>Ruangan </a:t>
                      </a:r>
                      <a:endParaRPr lang="id-ID" sz="1900" dirty="0"/>
                    </a:p>
                  </a:txBody>
                  <a:tcPr marL="121920" marR="121920" marT="60960" marB="60960"/>
                </a:tc>
                <a:tc>
                  <a:txBody>
                    <a:bodyPr/>
                    <a:lstStyle/>
                    <a:p>
                      <a:pPr algn="l"/>
                      <a:r>
                        <a:rPr lang="id-ID" sz="1900" dirty="0" smtClean="0"/>
                        <a:t>Kabel UTP/wireless LAN</a:t>
                      </a:r>
                      <a:endParaRPr lang="id-ID" sz="1900" dirty="0"/>
                    </a:p>
                  </a:txBody>
                  <a:tcPr marL="121920" marR="121920" marT="60960" marB="60960"/>
                </a:tc>
                <a:tc>
                  <a:txBody>
                    <a:bodyPr/>
                    <a:lstStyle/>
                    <a:p>
                      <a:pPr algn="l"/>
                      <a:r>
                        <a:rPr lang="id-ID" sz="1900" dirty="0" smtClean="0"/>
                        <a:t>LAN </a:t>
                      </a:r>
                      <a:endParaRPr lang="id-ID" sz="1900" dirty="0"/>
                    </a:p>
                  </a:txBody>
                  <a:tcPr marL="121920" marR="121920" marT="60960" marB="60960"/>
                </a:tc>
                <a:extLst>
                  <a:ext uri="{0D108BD9-81ED-4DB2-BD59-A6C34878D82A}">
                    <a16:rowId xmlns:a16="http://schemas.microsoft.com/office/drawing/2014/main" val="10001"/>
                  </a:ext>
                </a:extLst>
              </a:tr>
              <a:tr h="598883">
                <a:tc>
                  <a:txBody>
                    <a:bodyPr/>
                    <a:lstStyle/>
                    <a:p>
                      <a:pPr algn="ctr"/>
                      <a:r>
                        <a:rPr lang="id-ID" sz="1900" dirty="0" smtClean="0"/>
                        <a:t>100 m–1 km</a:t>
                      </a:r>
                      <a:endParaRPr lang="id-ID" sz="1900" dirty="0"/>
                    </a:p>
                  </a:txBody>
                  <a:tcPr marL="121920" marR="121920" marT="60960" marB="60960"/>
                </a:tc>
                <a:tc>
                  <a:txBody>
                    <a:bodyPr/>
                    <a:lstStyle/>
                    <a:p>
                      <a:pPr algn="l"/>
                      <a:r>
                        <a:rPr lang="id-ID" sz="1900" dirty="0" smtClean="0"/>
                        <a:t>Gedung perkantoran</a:t>
                      </a:r>
                      <a:endParaRPr lang="id-ID" sz="1900" dirty="0"/>
                    </a:p>
                  </a:txBody>
                  <a:tcPr marL="121920" marR="121920" marT="60960" marB="60960"/>
                </a:tc>
                <a:tc>
                  <a:txBody>
                    <a:bodyPr/>
                    <a:lstStyle/>
                    <a:p>
                      <a:pPr algn="l"/>
                      <a:r>
                        <a:rPr lang="id-ID" sz="1900" dirty="0" smtClean="0"/>
                        <a:t>Kabel UTP/kabel</a:t>
                      </a:r>
                      <a:r>
                        <a:rPr lang="id-ID" sz="1900" baseline="0" dirty="0" smtClean="0"/>
                        <a:t> telepon</a:t>
                      </a:r>
                      <a:endParaRPr lang="id-ID" sz="1900" dirty="0"/>
                    </a:p>
                  </a:txBody>
                  <a:tcPr marL="121920" marR="121920" marT="60960" marB="60960"/>
                </a:tc>
                <a:tc>
                  <a:txBody>
                    <a:bodyPr/>
                    <a:lstStyle/>
                    <a:p>
                      <a:pPr algn="l"/>
                      <a:r>
                        <a:rPr lang="id-ID" sz="1900" dirty="0" smtClean="0"/>
                        <a:t>LAN </a:t>
                      </a:r>
                      <a:endParaRPr lang="id-ID" sz="1900" dirty="0"/>
                    </a:p>
                  </a:txBody>
                  <a:tcPr marL="121920" marR="121920" marT="60960" marB="60960"/>
                </a:tc>
                <a:extLst>
                  <a:ext uri="{0D108BD9-81ED-4DB2-BD59-A6C34878D82A}">
                    <a16:rowId xmlns:a16="http://schemas.microsoft.com/office/drawing/2014/main" val="10002"/>
                  </a:ext>
                </a:extLst>
              </a:tr>
              <a:tr h="598883">
                <a:tc>
                  <a:txBody>
                    <a:bodyPr/>
                    <a:lstStyle/>
                    <a:p>
                      <a:pPr algn="ctr"/>
                      <a:r>
                        <a:rPr lang="id-ID" sz="1900" dirty="0" smtClean="0"/>
                        <a:t>1–10 km</a:t>
                      </a:r>
                      <a:endParaRPr lang="id-ID" sz="1900" dirty="0"/>
                    </a:p>
                  </a:txBody>
                  <a:tcPr marL="121920" marR="121920" marT="60960" marB="60960"/>
                </a:tc>
                <a:tc>
                  <a:txBody>
                    <a:bodyPr/>
                    <a:lstStyle/>
                    <a:p>
                      <a:pPr algn="l"/>
                      <a:r>
                        <a:rPr lang="id-ID" sz="1900" dirty="0" smtClean="0"/>
                        <a:t>Kota</a:t>
                      </a:r>
                      <a:endParaRPr lang="id-ID" sz="1900" dirty="0"/>
                    </a:p>
                  </a:txBody>
                  <a:tcPr marL="121920" marR="121920" marT="60960" marB="60960"/>
                </a:tc>
                <a:tc>
                  <a:txBody>
                    <a:bodyPr/>
                    <a:lstStyle/>
                    <a:p>
                      <a:pPr algn="l"/>
                      <a:r>
                        <a:rPr lang="id-ID" sz="1900" dirty="0" smtClean="0"/>
                        <a:t>Kabel fiber optic/kabel telepon/gelombang</a:t>
                      </a:r>
                      <a:r>
                        <a:rPr lang="id-ID" sz="1900" baseline="0" dirty="0" smtClean="0"/>
                        <a:t> radio</a:t>
                      </a:r>
                      <a:endParaRPr lang="id-ID" sz="1900" dirty="0"/>
                    </a:p>
                  </a:txBody>
                  <a:tcPr marL="121920" marR="121920" marT="60960" marB="60960"/>
                </a:tc>
                <a:tc>
                  <a:txBody>
                    <a:bodyPr/>
                    <a:lstStyle/>
                    <a:p>
                      <a:pPr algn="l"/>
                      <a:r>
                        <a:rPr lang="id-ID" sz="1900" dirty="0" smtClean="0"/>
                        <a:t>MAN</a:t>
                      </a:r>
                      <a:endParaRPr lang="id-ID" sz="1900" dirty="0"/>
                    </a:p>
                  </a:txBody>
                  <a:tcPr marL="121920" marR="121920" marT="60960" marB="60960"/>
                </a:tc>
                <a:extLst>
                  <a:ext uri="{0D108BD9-81ED-4DB2-BD59-A6C34878D82A}">
                    <a16:rowId xmlns:a16="http://schemas.microsoft.com/office/drawing/2014/main" val="10003"/>
                  </a:ext>
                </a:extLst>
              </a:tr>
              <a:tr h="598883">
                <a:tc>
                  <a:txBody>
                    <a:bodyPr/>
                    <a:lstStyle/>
                    <a:p>
                      <a:pPr algn="ctr"/>
                      <a:r>
                        <a:rPr lang="id-ID" sz="1900" dirty="0" smtClean="0"/>
                        <a:t>10–100 km</a:t>
                      </a:r>
                      <a:endParaRPr lang="id-ID" sz="1900" dirty="0"/>
                    </a:p>
                  </a:txBody>
                  <a:tcPr marL="121920" marR="121920" marT="60960" marB="60960"/>
                </a:tc>
                <a:tc>
                  <a:txBody>
                    <a:bodyPr/>
                    <a:lstStyle/>
                    <a:p>
                      <a:pPr algn="l"/>
                      <a:r>
                        <a:rPr lang="id-ID" sz="1900" dirty="0" smtClean="0"/>
                        <a:t>Kebupaten,</a:t>
                      </a:r>
                      <a:r>
                        <a:rPr lang="id-ID" sz="1900" baseline="0" dirty="0" smtClean="0"/>
                        <a:t> provinsi</a:t>
                      </a:r>
                      <a:endParaRPr lang="id-ID" sz="1900" dirty="0"/>
                    </a:p>
                  </a:txBody>
                  <a:tcPr marL="121920" marR="121920" marT="60960" marB="6096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id-ID" sz="1900" dirty="0" smtClean="0"/>
                        <a:t>Kabel fiber optic/gelombang</a:t>
                      </a:r>
                      <a:r>
                        <a:rPr lang="id-ID" sz="1900" baseline="0" dirty="0" smtClean="0"/>
                        <a:t> radio</a:t>
                      </a:r>
                      <a:endParaRPr lang="id-ID" sz="1900" dirty="0" smtClean="0"/>
                    </a:p>
                  </a:txBody>
                  <a:tcPr marL="121920" marR="121920" marT="60960" marB="60960"/>
                </a:tc>
                <a:tc>
                  <a:txBody>
                    <a:bodyPr/>
                    <a:lstStyle/>
                    <a:p>
                      <a:pPr algn="l"/>
                      <a:r>
                        <a:rPr lang="id-ID" sz="1900" dirty="0" smtClean="0"/>
                        <a:t>MAN</a:t>
                      </a:r>
                      <a:endParaRPr lang="id-ID" sz="1900" dirty="0"/>
                    </a:p>
                  </a:txBody>
                  <a:tcPr marL="121920" marR="121920" marT="60960" marB="60960"/>
                </a:tc>
                <a:extLst>
                  <a:ext uri="{0D108BD9-81ED-4DB2-BD59-A6C34878D82A}">
                    <a16:rowId xmlns:a16="http://schemas.microsoft.com/office/drawing/2014/main" val="10004"/>
                  </a:ext>
                </a:extLst>
              </a:tr>
              <a:tr h="420352">
                <a:tc>
                  <a:txBody>
                    <a:bodyPr/>
                    <a:lstStyle/>
                    <a:p>
                      <a:pPr algn="ctr"/>
                      <a:r>
                        <a:rPr lang="id-ID" sz="1900" dirty="0" smtClean="0"/>
                        <a:t>&gt;= 100 km</a:t>
                      </a:r>
                      <a:endParaRPr lang="id-ID" sz="1900" dirty="0"/>
                    </a:p>
                  </a:txBody>
                  <a:tcPr marL="121920" marR="121920" marT="60960" marB="60960"/>
                </a:tc>
                <a:tc>
                  <a:txBody>
                    <a:bodyPr/>
                    <a:lstStyle/>
                    <a:p>
                      <a:pPr algn="l"/>
                      <a:r>
                        <a:rPr lang="id-ID" sz="1900" dirty="0" smtClean="0"/>
                        <a:t>Negara</a:t>
                      </a:r>
                      <a:endParaRPr lang="id-ID" sz="1900" dirty="0"/>
                    </a:p>
                  </a:txBody>
                  <a:tcPr marL="121920" marR="121920" marT="60960" marB="60960"/>
                </a:tc>
                <a:tc>
                  <a:txBody>
                    <a:bodyPr/>
                    <a:lstStyle/>
                    <a:p>
                      <a:pPr algn="l"/>
                      <a:r>
                        <a:rPr lang="id-ID" sz="1900" dirty="0" smtClean="0"/>
                        <a:t>Kabel fiber optic/satelit</a:t>
                      </a:r>
                      <a:endParaRPr lang="id-ID" sz="1900" dirty="0"/>
                    </a:p>
                  </a:txBody>
                  <a:tcPr marL="121920" marR="121920" marT="60960" marB="60960"/>
                </a:tc>
                <a:tc>
                  <a:txBody>
                    <a:bodyPr/>
                    <a:lstStyle/>
                    <a:p>
                      <a:pPr algn="l"/>
                      <a:r>
                        <a:rPr lang="id-ID" sz="1900" dirty="0" smtClean="0"/>
                        <a:t>WAN</a:t>
                      </a:r>
                      <a:endParaRPr lang="id-ID" sz="1900" dirty="0"/>
                    </a:p>
                  </a:txBody>
                  <a:tcPr marL="121920" marR="121920" marT="60960" marB="60960"/>
                </a:tc>
                <a:extLst>
                  <a:ext uri="{0D108BD9-81ED-4DB2-BD59-A6C34878D82A}">
                    <a16:rowId xmlns:a16="http://schemas.microsoft.com/office/drawing/2014/main" val="10005"/>
                  </a:ext>
                </a:extLst>
              </a:tr>
              <a:tr h="420352">
                <a:tc>
                  <a:txBody>
                    <a:bodyPr/>
                    <a:lstStyle/>
                    <a:p>
                      <a:pPr algn="ctr"/>
                      <a:r>
                        <a:rPr lang="id-ID" sz="1900" dirty="0" smtClean="0"/>
                        <a:t>&gt;= 1.000 km</a:t>
                      </a:r>
                      <a:endParaRPr lang="id-ID" sz="1900" dirty="0"/>
                    </a:p>
                  </a:txBody>
                  <a:tcPr marL="121920" marR="121920" marT="60960" marB="60960"/>
                </a:tc>
                <a:tc>
                  <a:txBody>
                    <a:bodyPr/>
                    <a:lstStyle/>
                    <a:p>
                      <a:pPr algn="l"/>
                      <a:r>
                        <a:rPr lang="id-ID" sz="1900" dirty="0" smtClean="0"/>
                        <a:t>Benua</a:t>
                      </a:r>
                      <a:endParaRPr lang="id-ID" sz="1900" dirty="0"/>
                    </a:p>
                  </a:txBody>
                  <a:tcPr marL="121920" marR="121920" marT="60960" marB="60960"/>
                </a:tc>
                <a:tc>
                  <a:txBody>
                    <a:bodyPr/>
                    <a:lstStyle/>
                    <a:p>
                      <a:pPr algn="l"/>
                      <a:r>
                        <a:rPr lang="id-ID" sz="1900" dirty="0" smtClean="0"/>
                        <a:t>Satelit</a:t>
                      </a:r>
                      <a:endParaRPr lang="id-ID" sz="1900" dirty="0"/>
                    </a:p>
                  </a:txBody>
                  <a:tcPr marL="121920" marR="121920" marT="60960" marB="60960"/>
                </a:tc>
                <a:tc>
                  <a:txBody>
                    <a:bodyPr/>
                    <a:lstStyle/>
                    <a:p>
                      <a:pPr algn="l"/>
                      <a:r>
                        <a:rPr lang="id-ID" sz="1900" dirty="0" smtClean="0"/>
                        <a:t>WAN</a:t>
                      </a:r>
                      <a:endParaRPr lang="id-ID" sz="1900" dirty="0"/>
                    </a:p>
                  </a:txBody>
                  <a:tcPr marL="121920" marR="121920" marT="60960" marB="60960"/>
                </a:tc>
                <a:extLst>
                  <a:ext uri="{0D108BD9-81ED-4DB2-BD59-A6C34878D82A}">
                    <a16:rowId xmlns:a16="http://schemas.microsoft.com/office/drawing/2014/main" val="10006"/>
                  </a:ext>
                </a:extLst>
              </a:tr>
              <a:tr h="420352">
                <a:tc>
                  <a:txBody>
                    <a:bodyPr/>
                    <a:lstStyle/>
                    <a:p>
                      <a:pPr algn="ctr"/>
                      <a:r>
                        <a:rPr lang="id-ID" sz="1900" dirty="0" smtClean="0"/>
                        <a:t>&gt;= 10.000 km</a:t>
                      </a:r>
                      <a:endParaRPr lang="id-ID" sz="1900" dirty="0"/>
                    </a:p>
                  </a:txBody>
                  <a:tcPr marL="121920" marR="121920" marT="60960" marB="60960"/>
                </a:tc>
                <a:tc>
                  <a:txBody>
                    <a:bodyPr/>
                    <a:lstStyle/>
                    <a:p>
                      <a:pPr algn="l"/>
                      <a:r>
                        <a:rPr lang="id-ID" sz="1900" dirty="0" smtClean="0"/>
                        <a:t>Planet </a:t>
                      </a:r>
                      <a:endParaRPr lang="id-ID" sz="1900" dirty="0"/>
                    </a:p>
                  </a:txBody>
                  <a:tcPr marL="121920" marR="121920" marT="60960" marB="60960"/>
                </a:tc>
                <a:tc>
                  <a:txBody>
                    <a:bodyPr/>
                    <a:lstStyle/>
                    <a:p>
                      <a:pPr algn="l"/>
                      <a:r>
                        <a:rPr lang="id-ID" sz="1900" dirty="0" smtClean="0"/>
                        <a:t>Satelit </a:t>
                      </a:r>
                      <a:endParaRPr lang="id-ID" sz="1900" dirty="0"/>
                    </a:p>
                  </a:txBody>
                  <a:tcPr marL="121920" marR="121920" marT="60960" marB="60960"/>
                </a:tc>
                <a:tc>
                  <a:txBody>
                    <a:bodyPr/>
                    <a:lstStyle/>
                    <a:p>
                      <a:pPr algn="l"/>
                      <a:r>
                        <a:rPr lang="id-ID" sz="1900" dirty="0" smtClean="0"/>
                        <a:t>Internet </a:t>
                      </a:r>
                      <a:endParaRPr lang="id-ID" sz="1900" dirty="0"/>
                    </a:p>
                  </a:txBody>
                  <a:tcPr marL="121920" marR="121920" marT="60960" marB="60960"/>
                </a:tc>
                <a:extLst>
                  <a:ext uri="{0D108BD9-81ED-4DB2-BD59-A6C34878D82A}">
                    <a16:rowId xmlns:a16="http://schemas.microsoft.com/office/drawing/2014/main" val="10007"/>
                  </a:ext>
                </a:extLst>
              </a:tr>
            </a:tbl>
          </a:graphicData>
        </a:graphic>
      </p:graphicFrame>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spTree>
    <p:extLst>
      <p:ext uri="{BB962C8B-B14F-4D97-AF65-F5344CB8AC3E}">
        <p14:creationId xmlns:p14="http://schemas.microsoft.com/office/powerpoint/2010/main" val="138131629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p:cNvSpPr txBox="1">
            <a:spLocks/>
          </p:cNvSpPr>
          <p:nvPr/>
        </p:nvSpPr>
        <p:spPr>
          <a:xfrm>
            <a:off x="3208063" y="2740124"/>
            <a:ext cx="5760640" cy="576064"/>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en-US" sz="2400" dirty="0" smtClean="0"/>
              <a:t>Insert </a:t>
            </a:r>
            <a:r>
              <a:rPr lang="id-ID" sz="2400" dirty="0" smtClean="0"/>
              <a:t>Gambar </a:t>
            </a:r>
            <a:r>
              <a:rPr lang="id-ID" sz="2400" dirty="0"/>
              <a:t>4.13 Standarisasi area </a:t>
            </a:r>
            <a:r>
              <a:rPr lang="id-ID" sz="2400" i="1" dirty="0"/>
              <a:t>networking</a:t>
            </a:r>
            <a:r>
              <a:rPr lang="id-ID" sz="2400" dirty="0"/>
              <a:t>.</a:t>
            </a: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spTree>
    <p:extLst>
      <p:ext uri="{BB962C8B-B14F-4D97-AF65-F5344CB8AC3E}">
        <p14:creationId xmlns:p14="http://schemas.microsoft.com/office/powerpoint/2010/main" val="334263707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1564694" y="102873"/>
            <a:ext cx="9951023" cy="7278810"/>
            <a:chOff x="2063177" y="270754"/>
            <a:chExt cx="8974923" cy="6564829"/>
          </a:xfrm>
        </p:grpSpPr>
        <p:sp>
          <p:nvSpPr>
            <p:cNvPr id="4" name="Google Shape;1616;p72"/>
            <p:cNvSpPr/>
            <p:nvPr/>
          </p:nvSpPr>
          <p:spPr>
            <a:xfrm rot="13959577">
              <a:off x="1117879" y="2867342"/>
              <a:ext cx="4913539" cy="3022943"/>
            </a:xfrm>
            <a:custGeom>
              <a:avLst/>
              <a:gdLst/>
              <a:ahLst/>
              <a:cxnLst/>
              <a:rect l="l" t="t" r="r" b="b"/>
              <a:pathLst>
                <a:path w="59643" h="36694" extrusionOk="0">
                  <a:moveTo>
                    <a:pt x="6271" y="15779"/>
                  </a:moveTo>
                  <a:cubicBezTo>
                    <a:pt x="9374" y="14178"/>
                    <a:pt x="17513" y="18347"/>
                    <a:pt x="23150" y="11676"/>
                  </a:cubicBezTo>
                  <a:cubicBezTo>
                    <a:pt x="28787" y="5004"/>
                    <a:pt x="30455" y="1"/>
                    <a:pt x="37327" y="2302"/>
                  </a:cubicBezTo>
                  <a:cubicBezTo>
                    <a:pt x="44198" y="4571"/>
                    <a:pt x="43064" y="13410"/>
                    <a:pt x="47601" y="15779"/>
                  </a:cubicBezTo>
                  <a:cubicBezTo>
                    <a:pt x="52104" y="18147"/>
                    <a:pt x="59643" y="31690"/>
                    <a:pt x="43364" y="34192"/>
                  </a:cubicBezTo>
                  <a:cubicBezTo>
                    <a:pt x="27120" y="36694"/>
                    <a:pt x="10441" y="33158"/>
                    <a:pt x="5204" y="27520"/>
                  </a:cubicBezTo>
                  <a:cubicBezTo>
                    <a:pt x="0" y="21883"/>
                    <a:pt x="3136" y="17380"/>
                    <a:pt x="6271" y="15779"/>
                  </a:cubicBezTo>
                  <a:close/>
                </a:path>
              </a:pathLst>
            </a:custGeom>
            <a:solidFill>
              <a:schemeClr val="accent4">
                <a:lumMod val="20000"/>
                <a:lumOff val="8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 name="Google Shape;1542;p70"/>
            <p:cNvSpPr/>
            <p:nvPr/>
          </p:nvSpPr>
          <p:spPr>
            <a:xfrm>
              <a:off x="5091803" y="270754"/>
              <a:ext cx="2264661" cy="1997587"/>
            </a:xfrm>
            <a:custGeom>
              <a:avLst/>
              <a:gdLst/>
              <a:ahLst/>
              <a:cxnLst/>
              <a:rect l="l" t="t" r="r" b="b"/>
              <a:pathLst>
                <a:path w="13679" h="12066" extrusionOk="0">
                  <a:moveTo>
                    <a:pt x="7541" y="1"/>
                  </a:moveTo>
                  <a:cubicBezTo>
                    <a:pt x="7109" y="1"/>
                    <a:pt x="6648" y="24"/>
                    <a:pt x="6157" y="68"/>
                  </a:cubicBezTo>
                  <a:cubicBezTo>
                    <a:pt x="1981" y="443"/>
                    <a:pt x="28" y="3173"/>
                    <a:pt x="1" y="6385"/>
                  </a:cubicBezTo>
                  <a:cubicBezTo>
                    <a:pt x="598" y="10109"/>
                    <a:pt x="2003" y="12066"/>
                    <a:pt x="5300" y="12066"/>
                  </a:cubicBezTo>
                  <a:cubicBezTo>
                    <a:pt x="5700" y="12066"/>
                    <a:pt x="6128" y="12037"/>
                    <a:pt x="6585" y="11979"/>
                  </a:cubicBezTo>
                  <a:cubicBezTo>
                    <a:pt x="10680" y="11470"/>
                    <a:pt x="13678" y="9516"/>
                    <a:pt x="12822" y="4297"/>
                  </a:cubicBezTo>
                  <a:cubicBezTo>
                    <a:pt x="12326" y="1256"/>
                    <a:pt x="10731" y="1"/>
                    <a:pt x="7541" y="1"/>
                  </a:cubicBezTo>
                  <a:close/>
                </a:path>
              </a:pathLst>
            </a:custGeom>
            <a:solidFill>
              <a:schemeClr val="accent6">
                <a:lumMod val="20000"/>
                <a:lumOff val="8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 name="Google Shape;1543;p70"/>
            <p:cNvSpPr/>
            <p:nvPr/>
          </p:nvSpPr>
          <p:spPr>
            <a:xfrm rot="13587038">
              <a:off x="7641213" y="2482478"/>
              <a:ext cx="3403944" cy="3389830"/>
            </a:xfrm>
            <a:custGeom>
              <a:avLst/>
              <a:gdLst/>
              <a:ahLst/>
              <a:cxnLst/>
              <a:rect l="l" t="t" r="r" b="b"/>
              <a:pathLst>
                <a:path w="48235" h="48035" extrusionOk="0">
                  <a:moveTo>
                    <a:pt x="3770" y="17379"/>
                  </a:moveTo>
                  <a:cubicBezTo>
                    <a:pt x="7573" y="20948"/>
                    <a:pt x="10108" y="20948"/>
                    <a:pt x="20515" y="21349"/>
                  </a:cubicBezTo>
                  <a:cubicBezTo>
                    <a:pt x="30956" y="21782"/>
                    <a:pt x="19314" y="35525"/>
                    <a:pt x="27520" y="41797"/>
                  </a:cubicBezTo>
                  <a:cubicBezTo>
                    <a:pt x="35726" y="48034"/>
                    <a:pt x="48235" y="37827"/>
                    <a:pt x="48235" y="26986"/>
                  </a:cubicBezTo>
                  <a:cubicBezTo>
                    <a:pt x="48235" y="16145"/>
                    <a:pt x="35026" y="0"/>
                    <a:pt x="18080" y="867"/>
                  </a:cubicBezTo>
                  <a:cubicBezTo>
                    <a:pt x="1135" y="1768"/>
                    <a:pt x="1" y="13843"/>
                    <a:pt x="3770" y="17379"/>
                  </a:cubicBezTo>
                  <a:close/>
                </a:path>
              </a:pathLst>
            </a:custGeom>
            <a:solidFill>
              <a:schemeClr val="accent1">
                <a:lumMod val="20000"/>
                <a:lumOff val="8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 name="Google Shape;1811;p34"/>
          <p:cNvGrpSpPr/>
          <p:nvPr/>
        </p:nvGrpSpPr>
        <p:grpSpPr>
          <a:xfrm>
            <a:off x="2177631" y="613576"/>
            <a:ext cx="7758316" cy="5603542"/>
            <a:chOff x="1551000" y="452264"/>
            <a:chExt cx="6042000" cy="4363911"/>
          </a:xfrm>
        </p:grpSpPr>
        <p:sp>
          <p:nvSpPr>
            <p:cNvPr id="8" name="Google Shape;1812;p34"/>
            <p:cNvSpPr/>
            <p:nvPr/>
          </p:nvSpPr>
          <p:spPr>
            <a:xfrm>
              <a:off x="1551000" y="4440875"/>
              <a:ext cx="6042000" cy="375300"/>
            </a:xfrm>
            <a:prstGeom prst="ellipse">
              <a:avLst/>
            </a:prstGeom>
            <a:solidFill>
              <a:srgbClr val="2C3045">
                <a:alpha val="15560"/>
              </a:srgbClr>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Cambria" panose="02040503050406030204" pitchFamily="18" charset="0"/>
                <a:ea typeface="Cambria" panose="02040503050406030204" pitchFamily="18" charset="0"/>
                <a:cs typeface="Arial"/>
                <a:sym typeface="Arial"/>
              </a:endParaRPr>
            </a:p>
          </p:txBody>
        </p:sp>
        <p:grpSp>
          <p:nvGrpSpPr>
            <p:cNvPr id="9" name="Google Shape;1813;p34"/>
            <p:cNvGrpSpPr/>
            <p:nvPr/>
          </p:nvGrpSpPr>
          <p:grpSpPr>
            <a:xfrm>
              <a:off x="1705800" y="452264"/>
              <a:ext cx="5732400" cy="4147136"/>
              <a:chOff x="628875" y="452264"/>
              <a:chExt cx="5732400" cy="4147136"/>
            </a:xfrm>
          </p:grpSpPr>
          <p:sp>
            <p:nvSpPr>
              <p:cNvPr id="10" name="Google Shape;1814;p34"/>
              <p:cNvSpPr/>
              <p:nvPr/>
            </p:nvSpPr>
            <p:spPr>
              <a:xfrm>
                <a:off x="692753" y="617500"/>
                <a:ext cx="5598900" cy="3981900"/>
              </a:xfrm>
              <a:prstGeom prst="roundRect">
                <a:avLst>
                  <a:gd name="adj" fmla="val 5289"/>
                </a:avLst>
              </a:prstGeom>
              <a:solidFill>
                <a:schemeClr val="accent5">
                  <a:lumMod val="50000"/>
                </a:schemeClr>
              </a:solidFill>
              <a:ln w="12700">
                <a:solidFill>
                  <a:schemeClr val="tx1"/>
                </a:solid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Cambria" panose="02040503050406030204" pitchFamily="18" charset="0"/>
                  <a:ea typeface="Cambria" panose="02040503050406030204" pitchFamily="18" charset="0"/>
                  <a:cs typeface="Arial"/>
                  <a:sym typeface="Arial"/>
                </a:endParaRPr>
              </a:p>
            </p:txBody>
          </p:sp>
          <p:sp>
            <p:nvSpPr>
              <p:cNvPr id="11" name="Google Shape;1815;p34"/>
              <p:cNvSpPr/>
              <p:nvPr/>
            </p:nvSpPr>
            <p:spPr>
              <a:xfrm>
                <a:off x="628875" y="527550"/>
                <a:ext cx="5732400" cy="433500"/>
              </a:xfrm>
              <a:prstGeom prst="roundRect">
                <a:avLst>
                  <a:gd name="adj" fmla="val 13206"/>
                </a:avLst>
              </a:prstGeom>
              <a:solidFill>
                <a:schemeClr val="accent4">
                  <a:lumMod val="60000"/>
                  <a:lumOff val="40000"/>
                </a:schemeClr>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Cambria" panose="02040503050406030204" pitchFamily="18" charset="0"/>
                  <a:ea typeface="Cambria" panose="02040503050406030204" pitchFamily="18" charset="0"/>
                  <a:cs typeface="Arial"/>
                  <a:sym typeface="Arial"/>
                </a:endParaRPr>
              </a:p>
            </p:txBody>
          </p:sp>
          <p:grpSp>
            <p:nvGrpSpPr>
              <p:cNvPr id="12" name="Google Shape;1816;p34"/>
              <p:cNvGrpSpPr/>
              <p:nvPr/>
            </p:nvGrpSpPr>
            <p:grpSpPr>
              <a:xfrm>
                <a:off x="816950" y="452264"/>
                <a:ext cx="196200" cy="375250"/>
                <a:chOff x="816950" y="467150"/>
                <a:chExt cx="196200" cy="375250"/>
              </a:xfrm>
            </p:grpSpPr>
            <p:sp>
              <p:nvSpPr>
                <p:cNvPr id="49" name="Google Shape;1817;p34"/>
                <p:cNvSpPr/>
                <p:nvPr/>
              </p:nvSpPr>
              <p:spPr>
                <a:xfrm>
                  <a:off x="816950" y="646200"/>
                  <a:ext cx="196200" cy="196200"/>
                </a:xfrm>
                <a:prstGeom prst="ellipse">
                  <a:avLst/>
                </a:prstGeom>
                <a:solidFill>
                  <a:schemeClr val="lt1"/>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Cambria" panose="02040503050406030204" pitchFamily="18" charset="0"/>
                    <a:ea typeface="Cambria" panose="02040503050406030204" pitchFamily="18" charset="0"/>
                    <a:cs typeface="Arial"/>
                    <a:sym typeface="Arial"/>
                  </a:endParaRPr>
                </a:p>
              </p:txBody>
            </p:sp>
            <p:sp>
              <p:nvSpPr>
                <p:cNvPr id="50" name="Google Shape;1818;p34"/>
                <p:cNvSpPr/>
                <p:nvPr/>
              </p:nvSpPr>
              <p:spPr>
                <a:xfrm>
                  <a:off x="871100" y="467150"/>
                  <a:ext cx="87900" cy="310800"/>
                </a:xfrm>
                <a:prstGeom prst="roundRect">
                  <a:avLst>
                    <a:gd name="adj" fmla="val 50000"/>
                  </a:avLst>
                </a:prstGeom>
                <a:solidFill>
                  <a:schemeClr val="accent5">
                    <a:lumMod val="50000"/>
                  </a:schemeClr>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Cambria" panose="02040503050406030204" pitchFamily="18" charset="0"/>
                    <a:ea typeface="Cambria" panose="02040503050406030204" pitchFamily="18" charset="0"/>
                    <a:cs typeface="Arial"/>
                    <a:sym typeface="Arial"/>
                  </a:endParaRPr>
                </a:p>
              </p:txBody>
            </p:sp>
          </p:grpSp>
          <p:grpSp>
            <p:nvGrpSpPr>
              <p:cNvPr id="13" name="Google Shape;1819;p34"/>
              <p:cNvGrpSpPr/>
              <p:nvPr/>
            </p:nvGrpSpPr>
            <p:grpSpPr>
              <a:xfrm>
                <a:off x="1244763" y="452264"/>
                <a:ext cx="196200" cy="375250"/>
                <a:chOff x="816950" y="467150"/>
                <a:chExt cx="196200" cy="375250"/>
              </a:xfrm>
            </p:grpSpPr>
            <p:sp>
              <p:nvSpPr>
                <p:cNvPr id="47" name="Google Shape;1820;p34"/>
                <p:cNvSpPr/>
                <p:nvPr/>
              </p:nvSpPr>
              <p:spPr>
                <a:xfrm>
                  <a:off x="816950" y="646200"/>
                  <a:ext cx="196200" cy="196200"/>
                </a:xfrm>
                <a:prstGeom prst="ellipse">
                  <a:avLst/>
                </a:prstGeom>
                <a:solidFill>
                  <a:schemeClr val="lt1"/>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Cambria" panose="02040503050406030204" pitchFamily="18" charset="0"/>
                    <a:ea typeface="Cambria" panose="02040503050406030204" pitchFamily="18" charset="0"/>
                    <a:cs typeface="Arial"/>
                    <a:sym typeface="Arial"/>
                  </a:endParaRPr>
                </a:p>
              </p:txBody>
            </p:sp>
            <p:sp>
              <p:nvSpPr>
                <p:cNvPr id="48" name="Google Shape;1821;p34"/>
                <p:cNvSpPr/>
                <p:nvPr/>
              </p:nvSpPr>
              <p:spPr>
                <a:xfrm>
                  <a:off x="871100" y="467150"/>
                  <a:ext cx="87900" cy="310800"/>
                </a:xfrm>
                <a:prstGeom prst="roundRect">
                  <a:avLst>
                    <a:gd name="adj" fmla="val 50000"/>
                  </a:avLst>
                </a:prstGeom>
                <a:solidFill>
                  <a:schemeClr val="accent5">
                    <a:lumMod val="50000"/>
                  </a:schemeClr>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Cambria" panose="02040503050406030204" pitchFamily="18" charset="0"/>
                    <a:ea typeface="Cambria" panose="02040503050406030204" pitchFamily="18" charset="0"/>
                    <a:cs typeface="Arial"/>
                    <a:sym typeface="Arial"/>
                  </a:endParaRPr>
                </a:p>
              </p:txBody>
            </p:sp>
          </p:grpSp>
          <p:grpSp>
            <p:nvGrpSpPr>
              <p:cNvPr id="14" name="Google Shape;1822;p34"/>
              <p:cNvGrpSpPr/>
              <p:nvPr/>
            </p:nvGrpSpPr>
            <p:grpSpPr>
              <a:xfrm>
                <a:off x="1672575" y="452264"/>
                <a:ext cx="196200" cy="375250"/>
                <a:chOff x="816950" y="467150"/>
                <a:chExt cx="196200" cy="375250"/>
              </a:xfrm>
            </p:grpSpPr>
            <p:sp>
              <p:nvSpPr>
                <p:cNvPr id="45" name="Google Shape;1823;p34"/>
                <p:cNvSpPr/>
                <p:nvPr/>
              </p:nvSpPr>
              <p:spPr>
                <a:xfrm>
                  <a:off x="816950" y="646200"/>
                  <a:ext cx="196200" cy="196200"/>
                </a:xfrm>
                <a:prstGeom prst="ellipse">
                  <a:avLst/>
                </a:prstGeom>
                <a:solidFill>
                  <a:schemeClr val="lt1"/>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Cambria" panose="02040503050406030204" pitchFamily="18" charset="0"/>
                    <a:ea typeface="Cambria" panose="02040503050406030204" pitchFamily="18" charset="0"/>
                    <a:cs typeface="Arial"/>
                    <a:sym typeface="Arial"/>
                  </a:endParaRPr>
                </a:p>
              </p:txBody>
            </p:sp>
            <p:sp>
              <p:nvSpPr>
                <p:cNvPr id="46" name="Google Shape;1824;p34"/>
                <p:cNvSpPr/>
                <p:nvPr/>
              </p:nvSpPr>
              <p:spPr>
                <a:xfrm>
                  <a:off x="871100" y="467150"/>
                  <a:ext cx="87900" cy="310800"/>
                </a:xfrm>
                <a:prstGeom prst="roundRect">
                  <a:avLst>
                    <a:gd name="adj" fmla="val 50000"/>
                  </a:avLst>
                </a:prstGeom>
                <a:solidFill>
                  <a:schemeClr val="accent5">
                    <a:lumMod val="50000"/>
                  </a:schemeClr>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Cambria" panose="02040503050406030204" pitchFamily="18" charset="0"/>
                    <a:ea typeface="Cambria" panose="02040503050406030204" pitchFamily="18" charset="0"/>
                    <a:cs typeface="Arial"/>
                    <a:sym typeface="Arial"/>
                  </a:endParaRPr>
                </a:p>
              </p:txBody>
            </p:sp>
          </p:grpSp>
          <p:grpSp>
            <p:nvGrpSpPr>
              <p:cNvPr id="15" name="Google Shape;1825;p34"/>
              <p:cNvGrpSpPr/>
              <p:nvPr/>
            </p:nvGrpSpPr>
            <p:grpSpPr>
              <a:xfrm>
                <a:off x="2100388" y="452264"/>
                <a:ext cx="196200" cy="375250"/>
                <a:chOff x="816950" y="467150"/>
                <a:chExt cx="196200" cy="375250"/>
              </a:xfrm>
            </p:grpSpPr>
            <p:sp>
              <p:nvSpPr>
                <p:cNvPr id="43" name="Google Shape;1826;p34"/>
                <p:cNvSpPr/>
                <p:nvPr/>
              </p:nvSpPr>
              <p:spPr>
                <a:xfrm>
                  <a:off x="816950" y="646200"/>
                  <a:ext cx="196200" cy="196200"/>
                </a:xfrm>
                <a:prstGeom prst="ellipse">
                  <a:avLst/>
                </a:prstGeom>
                <a:solidFill>
                  <a:schemeClr val="lt1"/>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Cambria" panose="02040503050406030204" pitchFamily="18" charset="0"/>
                    <a:ea typeface="Cambria" panose="02040503050406030204" pitchFamily="18" charset="0"/>
                    <a:cs typeface="Arial"/>
                    <a:sym typeface="Arial"/>
                  </a:endParaRPr>
                </a:p>
              </p:txBody>
            </p:sp>
            <p:sp>
              <p:nvSpPr>
                <p:cNvPr id="44" name="Google Shape;1827;p34"/>
                <p:cNvSpPr/>
                <p:nvPr/>
              </p:nvSpPr>
              <p:spPr>
                <a:xfrm>
                  <a:off x="871100" y="467150"/>
                  <a:ext cx="87900" cy="310800"/>
                </a:xfrm>
                <a:prstGeom prst="roundRect">
                  <a:avLst>
                    <a:gd name="adj" fmla="val 50000"/>
                  </a:avLst>
                </a:prstGeom>
                <a:solidFill>
                  <a:schemeClr val="accent5">
                    <a:lumMod val="50000"/>
                  </a:schemeClr>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Cambria" panose="02040503050406030204" pitchFamily="18" charset="0"/>
                    <a:ea typeface="Cambria" panose="02040503050406030204" pitchFamily="18" charset="0"/>
                    <a:cs typeface="Arial"/>
                    <a:sym typeface="Arial"/>
                  </a:endParaRPr>
                </a:p>
              </p:txBody>
            </p:sp>
          </p:grpSp>
          <p:grpSp>
            <p:nvGrpSpPr>
              <p:cNvPr id="16" name="Google Shape;1828;p34"/>
              <p:cNvGrpSpPr/>
              <p:nvPr/>
            </p:nvGrpSpPr>
            <p:grpSpPr>
              <a:xfrm>
                <a:off x="2528200" y="452264"/>
                <a:ext cx="196200" cy="375250"/>
                <a:chOff x="816950" y="467150"/>
                <a:chExt cx="196200" cy="375250"/>
              </a:xfrm>
            </p:grpSpPr>
            <p:sp>
              <p:nvSpPr>
                <p:cNvPr id="41" name="Google Shape;1829;p34"/>
                <p:cNvSpPr/>
                <p:nvPr/>
              </p:nvSpPr>
              <p:spPr>
                <a:xfrm>
                  <a:off x="816950" y="646200"/>
                  <a:ext cx="196200" cy="196200"/>
                </a:xfrm>
                <a:prstGeom prst="ellipse">
                  <a:avLst/>
                </a:prstGeom>
                <a:solidFill>
                  <a:schemeClr val="lt1"/>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Cambria" panose="02040503050406030204" pitchFamily="18" charset="0"/>
                    <a:ea typeface="Cambria" panose="02040503050406030204" pitchFamily="18" charset="0"/>
                    <a:cs typeface="Arial"/>
                    <a:sym typeface="Arial"/>
                  </a:endParaRPr>
                </a:p>
              </p:txBody>
            </p:sp>
            <p:sp>
              <p:nvSpPr>
                <p:cNvPr id="42" name="Google Shape;1830;p34"/>
                <p:cNvSpPr/>
                <p:nvPr/>
              </p:nvSpPr>
              <p:spPr>
                <a:xfrm>
                  <a:off x="871100" y="467150"/>
                  <a:ext cx="87900" cy="310800"/>
                </a:xfrm>
                <a:prstGeom prst="roundRect">
                  <a:avLst>
                    <a:gd name="adj" fmla="val 50000"/>
                  </a:avLst>
                </a:prstGeom>
                <a:solidFill>
                  <a:schemeClr val="accent5">
                    <a:lumMod val="50000"/>
                  </a:schemeClr>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Cambria" panose="02040503050406030204" pitchFamily="18" charset="0"/>
                    <a:ea typeface="Cambria" panose="02040503050406030204" pitchFamily="18" charset="0"/>
                    <a:cs typeface="Arial"/>
                    <a:sym typeface="Arial"/>
                  </a:endParaRPr>
                </a:p>
              </p:txBody>
            </p:sp>
          </p:grpSp>
          <p:grpSp>
            <p:nvGrpSpPr>
              <p:cNvPr id="17" name="Google Shape;1831;p34"/>
              <p:cNvGrpSpPr/>
              <p:nvPr/>
            </p:nvGrpSpPr>
            <p:grpSpPr>
              <a:xfrm>
                <a:off x="2956013" y="452264"/>
                <a:ext cx="196200" cy="375250"/>
                <a:chOff x="816950" y="467150"/>
                <a:chExt cx="196200" cy="375250"/>
              </a:xfrm>
            </p:grpSpPr>
            <p:sp>
              <p:nvSpPr>
                <p:cNvPr id="39" name="Google Shape;1832;p34"/>
                <p:cNvSpPr/>
                <p:nvPr/>
              </p:nvSpPr>
              <p:spPr>
                <a:xfrm>
                  <a:off x="816950" y="646200"/>
                  <a:ext cx="196200" cy="196200"/>
                </a:xfrm>
                <a:prstGeom prst="ellipse">
                  <a:avLst/>
                </a:prstGeom>
                <a:solidFill>
                  <a:schemeClr val="lt1"/>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Cambria" panose="02040503050406030204" pitchFamily="18" charset="0"/>
                    <a:ea typeface="Cambria" panose="02040503050406030204" pitchFamily="18" charset="0"/>
                    <a:cs typeface="Arial"/>
                    <a:sym typeface="Arial"/>
                  </a:endParaRPr>
                </a:p>
              </p:txBody>
            </p:sp>
            <p:sp>
              <p:nvSpPr>
                <p:cNvPr id="40" name="Google Shape;1833;p34"/>
                <p:cNvSpPr/>
                <p:nvPr/>
              </p:nvSpPr>
              <p:spPr>
                <a:xfrm>
                  <a:off x="871100" y="467150"/>
                  <a:ext cx="87900" cy="310800"/>
                </a:xfrm>
                <a:prstGeom prst="roundRect">
                  <a:avLst>
                    <a:gd name="adj" fmla="val 50000"/>
                  </a:avLst>
                </a:prstGeom>
                <a:solidFill>
                  <a:schemeClr val="accent5">
                    <a:lumMod val="50000"/>
                  </a:schemeClr>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Cambria" panose="02040503050406030204" pitchFamily="18" charset="0"/>
                    <a:ea typeface="Cambria" panose="02040503050406030204" pitchFamily="18" charset="0"/>
                    <a:cs typeface="Arial"/>
                    <a:sym typeface="Arial"/>
                  </a:endParaRPr>
                </a:p>
              </p:txBody>
            </p:sp>
          </p:grpSp>
          <p:grpSp>
            <p:nvGrpSpPr>
              <p:cNvPr id="18" name="Google Shape;1834;p34"/>
              <p:cNvGrpSpPr/>
              <p:nvPr/>
            </p:nvGrpSpPr>
            <p:grpSpPr>
              <a:xfrm>
                <a:off x="3383825" y="452264"/>
                <a:ext cx="196200" cy="375250"/>
                <a:chOff x="816950" y="467150"/>
                <a:chExt cx="196200" cy="375250"/>
              </a:xfrm>
            </p:grpSpPr>
            <p:sp>
              <p:nvSpPr>
                <p:cNvPr id="37" name="Google Shape;1835;p34"/>
                <p:cNvSpPr/>
                <p:nvPr/>
              </p:nvSpPr>
              <p:spPr>
                <a:xfrm>
                  <a:off x="816950" y="646200"/>
                  <a:ext cx="196200" cy="196200"/>
                </a:xfrm>
                <a:prstGeom prst="ellipse">
                  <a:avLst/>
                </a:prstGeom>
                <a:solidFill>
                  <a:schemeClr val="lt1"/>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Cambria" panose="02040503050406030204" pitchFamily="18" charset="0"/>
                    <a:ea typeface="Cambria" panose="02040503050406030204" pitchFamily="18" charset="0"/>
                    <a:cs typeface="Arial"/>
                    <a:sym typeface="Arial"/>
                  </a:endParaRPr>
                </a:p>
              </p:txBody>
            </p:sp>
            <p:sp>
              <p:nvSpPr>
                <p:cNvPr id="38" name="Google Shape;1836;p34"/>
                <p:cNvSpPr/>
                <p:nvPr/>
              </p:nvSpPr>
              <p:spPr>
                <a:xfrm>
                  <a:off x="871100" y="467150"/>
                  <a:ext cx="87900" cy="310800"/>
                </a:xfrm>
                <a:prstGeom prst="roundRect">
                  <a:avLst>
                    <a:gd name="adj" fmla="val 50000"/>
                  </a:avLst>
                </a:prstGeom>
                <a:solidFill>
                  <a:schemeClr val="accent5">
                    <a:lumMod val="50000"/>
                  </a:schemeClr>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Cambria" panose="02040503050406030204" pitchFamily="18" charset="0"/>
                    <a:ea typeface="Cambria" panose="02040503050406030204" pitchFamily="18" charset="0"/>
                    <a:cs typeface="Arial"/>
                    <a:sym typeface="Arial"/>
                  </a:endParaRPr>
                </a:p>
              </p:txBody>
            </p:sp>
          </p:grpSp>
          <p:grpSp>
            <p:nvGrpSpPr>
              <p:cNvPr id="19" name="Google Shape;1837;p34"/>
              <p:cNvGrpSpPr/>
              <p:nvPr/>
            </p:nvGrpSpPr>
            <p:grpSpPr>
              <a:xfrm>
                <a:off x="3811638" y="452264"/>
                <a:ext cx="196200" cy="375250"/>
                <a:chOff x="816950" y="467150"/>
                <a:chExt cx="196200" cy="375250"/>
              </a:xfrm>
            </p:grpSpPr>
            <p:sp>
              <p:nvSpPr>
                <p:cNvPr id="35" name="Google Shape;1838;p34"/>
                <p:cNvSpPr/>
                <p:nvPr/>
              </p:nvSpPr>
              <p:spPr>
                <a:xfrm>
                  <a:off x="816950" y="646200"/>
                  <a:ext cx="196200" cy="196200"/>
                </a:xfrm>
                <a:prstGeom prst="ellipse">
                  <a:avLst/>
                </a:prstGeom>
                <a:solidFill>
                  <a:schemeClr val="lt1"/>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Cambria" panose="02040503050406030204" pitchFamily="18" charset="0"/>
                    <a:ea typeface="Cambria" panose="02040503050406030204" pitchFamily="18" charset="0"/>
                    <a:cs typeface="Arial"/>
                    <a:sym typeface="Arial"/>
                  </a:endParaRPr>
                </a:p>
              </p:txBody>
            </p:sp>
            <p:sp>
              <p:nvSpPr>
                <p:cNvPr id="36" name="Google Shape;1839;p34"/>
                <p:cNvSpPr/>
                <p:nvPr/>
              </p:nvSpPr>
              <p:spPr>
                <a:xfrm>
                  <a:off x="871100" y="467150"/>
                  <a:ext cx="87900" cy="310800"/>
                </a:xfrm>
                <a:prstGeom prst="roundRect">
                  <a:avLst>
                    <a:gd name="adj" fmla="val 50000"/>
                  </a:avLst>
                </a:prstGeom>
                <a:solidFill>
                  <a:schemeClr val="accent5">
                    <a:lumMod val="50000"/>
                  </a:schemeClr>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Cambria" panose="02040503050406030204" pitchFamily="18" charset="0"/>
                    <a:ea typeface="Cambria" panose="02040503050406030204" pitchFamily="18" charset="0"/>
                    <a:cs typeface="Arial"/>
                    <a:sym typeface="Arial"/>
                  </a:endParaRPr>
                </a:p>
              </p:txBody>
            </p:sp>
          </p:grpSp>
          <p:grpSp>
            <p:nvGrpSpPr>
              <p:cNvPr id="20" name="Google Shape;1840;p34"/>
              <p:cNvGrpSpPr/>
              <p:nvPr/>
            </p:nvGrpSpPr>
            <p:grpSpPr>
              <a:xfrm>
                <a:off x="4239450" y="452264"/>
                <a:ext cx="196200" cy="375250"/>
                <a:chOff x="816950" y="467150"/>
                <a:chExt cx="196200" cy="375250"/>
              </a:xfrm>
            </p:grpSpPr>
            <p:sp>
              <p:nvSpPr>
                <p:cNvPr id="33" name="Google Shape;1841;p34"/>
                <p:cNvSpPr/>
                <p:nvPr/>
              </p:nvSpPr>
              <p:spPr>
                <a:xfrm>
                  <a:off x="816950" y="646200"/>
                  <a:ext cx="196200" cy="196200"/>
                </a:xfrm>
                <a:prstGeom prst="ellipse">
                  <a:avLst/>
                </a:prstGeom>
                <a:solidFill>
                  <a:schemeClr val="lt1"/>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Cambria" panose="02040503050406030204" pitchFamily="18" charset="0"/>
                    <a:ea typeface="Cambria" panose="02040503050406030204" pitchFamily="18" charset="0"/>
                    <a:cs typeface="Arial"/>
                    <a:sym typeface="Arial"/>
                  </a:endParaRPr>
                </a:p>
              </p:txBody>
            </p:sp>
            <p:sp>
              <p:nvSpPr>
                <p:cNvPr id="34" name="Google Shape;1842;p34"/>
                <p:cNvSpPr/>
                <p:nvPr/>
              </p:nvSpPr>
              <p:spPr>
                <a:xfrm>
                  <a:off x="871100" y="467150"/>
                  <a:ext cx="87900" cy="310800"/>
                </a:xfrm>
                <a:prstGeom prst="roundRect">
                  <a:avLst>
                    <a:gd name="adj" fmla="val 50000"/>
                  </a:avLst>
                </a:prstGeom>
                <a:solidFill>
                  <a:schemeClr val="accent5">
                    <a:lumMod val="50000"/>
                  </a:schemeClr>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Cambria" panose="02040503050406030204" pitchFamily="18" charset="0"/>
                    <a:ea typeface="Cambria" panose="02040503050406030204" pitchFamily="18" charset="0"/>
                    <a:cs typeface="Arial"/>
                    <a:sym typeface="Arial"/>
                  </a:endParaRPr>
                </a:p>
              </p:txBody>
            </p:sp>
          </p:grpSp>
          <p:grpSp>
            <p:nvGrpSpPr>
              <p:cNvPr id="21" name="Google Shape;1843;p34"/>
              <p:cNvGrpSpPr/>
              <p:nvPr/>
            </p:nvGrpSpPr>
            <p:grpSpPr>
              <a:xfrm>
                <a:off x="4667263" y="452264"/>
                <a:ext cx="196200" cy="375250"/>
                <a:chOff x="816950" y="467150"/>
                <a:chExt cx="196200" cy="375250"/>
              </a:xfrm>
            </p:grpSpPr>
            <p:sp>
              <p:nvSpPr>
                <p:cNvPr id="31" name="Google Shape;1844;p34"/>
                <p:cNvSpPr/>
                <p:nvPr/>
              </p:nvSpPr>
              <p:spPr>
                <a:xfrm>
                  <a:off x="816950" y="646200"/>
                  <a:ext cx="196200" cy="196200"/>
                </a:xfrm>
                <a:prstGeom prst="ellipse">
                  <a:avLst/>
                </a:prstGeom>
                <a:solidFill>
                  <a:schemeClr val="lt1"/>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Cambria" panose="02040503050406030204" pitchFamily="18" charset="0"/>
                    <a:ea typeface="Cambria" panose="02040503050406030204" pitchFamily="18" charset="0"/>
                    <a:cs typeface="Arial"/>
                    <a:sym typeface="Arial"/>
                  </a:endParaRPr>
                </a:p>
              </p:txBody>
            </p:sp>
            <p:sp>
              <p:nvSpPr>
                <p:cNvPr id="32" name="Google Shape;1845;p34"/>
                <p:cNvSpPr/>
                <p:nvPr/>
              </p:nvSpPr>
              <p:spPr>
                <a:xfrm>
                  <a:off x="871100" y="467150"/>
                  <a:ext cx="87900" cy="310800"/>
                </a:xfrm>
                <a:prstGeom prst="roundRect">
                  <a:avLst>
                    <a:gd name="adj" fmla="val 50000"/>
                  </a:avLst>
                </a:prstGeom>
                <a:solidFill>
                  <a:schemeClr val="accent5">
                    <a:lumMod val="50000"/>
                  </a:schemeClr>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Cambria" panose="02040503050406030204" pitchFamily="18" charset="0"/>
                    <a:ea typeface="Cambria" panose="02040503050406030204" pitchFamily="18" charset="0"/>
                    <a:cs typeface="Arial"/>
                    <a:sym typeface="Arial"/>
                  </a:endParaRPr>
                </a:p>
              </p:txBody>
            </p:sp>
          </p:grpSp>
          <p:grpSp>
            <p:nvGrpSpPr>
              <p:cNvPr id="22" name="Google Shape;1846;p34"/>
              <p:cNvGrpSpPr/>
              <p:nvPr/>
            </p:nvGrpSpPr>
            <p:grpSpPr>
              <a:xfrm>
                <a:off x="5095075" y="452264"/>
                <a:ext cx="196200" cy="375250"/>
                <a:chOff x="816950" y="467150"/>
                <a:chExt cx="196200" cy="375250"/>
              </a:xfrm>
            </p:grpSpPr>
            <p:sp>
              <p:nvSpPr>
                <p:cNvPr id="29" name="Google Shape;1847;p34"/>
                <p:cNvSpPr/>
                <p:nvPr/>
              </p:nvSpPr>
              <p:spPr>
                <a:xfrm>
                  <a:off x="816950" y="646200"/>
                  <a:ext cx="196200" cy="196200"/>
                </a:xfrm>
                <a:prstGeom prst="ellipse">
                  <a:avLst/>
                </a:prstGeom>
                <a:solidFill>
                  <a:schemeClr val="lt1"/>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Cambria" panose="02040503050406030204" pitchFamily="18" charset="0"/>
                    <a:ea typeface="Cambria" panose="02040503050406030204" pitchFamily="18" charset="0"/>
                    <a:cs typeface="Arial"/>
                    <a:sym typeface="Arial"/>
                  </a:endParaRPr>
                </a:p>
              </p:txBody>
            </p:sp>
            <p:sp>
              <p:nvSpPr>
                <p:cNvPr id="30" name="Google Shape;1848;p34"/>
                <p:cNvSpPr/>
                <p:nvPr/>
              </p:nvSpPr>
              <p:spPr>
                <a:xfrm>
                  <a:off x="871100" y="467150"/>
                  <a:ext cx="87900" cy="310800"/>
                </a:xfrm>
                <a:prstGeom prst="roundRect">
                  <a:avLst>
                    <a:gd name="adj" fmla="val 50000"/>
                  </a:avLst>
                </a:prstGeom>
                <a:solidFill>
                  <a:schemeClr val="accent5">
                    <a:lumMod val="50000"/>
                  </a:schemeClr>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Cambria" panose="02040503050406030204" pitchFamily="18" charset="0"/>
                    <a:ea typeface="Cambria" panose="02040503050406030204" pitchFamily="18" charset="0"/>
                    <a:cs typeface="Arial"/>
                    <a:sym typeface="Arial"/>
                  </a:endParaRPr>
                </a:p>
              </p:txBody>
            </p:sp>
          </p:grpSp>
          <p:grpSp>
            <p:nvGrpSpPr>
              <p:cNvPr id="23" name="Google Shape;1849;p34"/>
              <p:cNvGrpSpPr/>
              <p:nvPr/>
            </p:nvGrpSpPr>
            <p:grpSpPr>
              <a:xfrm>
                <a:off x="5522888" y="452264"/>
                <a:ext cx="196200" cy="375250"/>
                <a:chOff x="816950" y="467150"/>
                <a:chExt cx="196200" cy="375250"/>
              </a:xfrm>
            </p:grpSpPr>
            <p:sp>
              <p:nvSpPr>
                <p:cNvPr id="27" name="Google Shape;1850;p34"/>
                <p:cNvSpPr/>
                <p:nvPr/>
              </p:nvSpPr>
              <p:spPr>
                <a:xfrm>
                  <a:off x="816950" y="646200"/>
                  <a:ext cx="196200" cy="196200"/>
                </a:xfrm>
                <a:prstGeom prst="ellipse">
                  <a:avLst/>
                </a:prstGeom>
                <a:solidFill>
                  <a:schemeClr val="lt1"/>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Cambria" panose="02040503050406030204" pitchFamily="18" charset="0"/>
                    <a:ea typeface="Cambria" panose="02040503050406030204" pitchFamily="18" charset="0"/>
                    <a:cs typeface="Arial"/>
                    <a:sym typeface="Arial"/>
                  </a:endParaRPr>
                </a:p>
              </p:txBody>
            </p:sp>
            <p:sp>
              <p:nvSpPr>
                <p:cNvPr id="28" name="Google Shape;1851;p34"/>
                <p:cNvSpPr/>
                <p:nvPr/>
              </p:nvSpPr>
              <p:spPr>
                <a:xfrm>
                  <a:off x="871100" y="467150"/>
                  <a:ext cx="87900" cy="310800"/>
                </a:xfrm>
                <a:prstGeom prst="roundRect">
                  <a:avLst>
                    <a:gd name="adj" fmla="val 50000"/>
                  </a:avLst>
                </a:prstGeom>
                <a:solidFill>
                  <a:schemeClr val="accent5">
                    <a:lumMod val="50000"/>
                  </a:schemeClr>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Cambria" panose="02040503050406030204" pitchFamily="18" charset="0"/>
                    <a:ea typeface="Cambria" panose="02040503050406030204" pitchFamily="18" charset="0"/>
                    <a:cs typeface="Arial"/>
                    <a:sym typeface="Arial"/>
                  </a:endParaRPr>
                </a:p>
              </p:txBody>
            </p:sp>
          </p:grpSp>
          <p:grpSp>
            <p:nvGrpSpPr>
              <p:cNvPr id="24" name="Google Shape;1852;p34"/>
              <p:cNvGrpSpPr/>
              <p:nvPr/>
            </p:nvGrpSpPr>
            <p:grpSpPr>
              <a:xfrm>
                <a:off x="5950700" y="452264"/>
                <a:ext cx="196200" cy="375250"/>
                <a:chOff x="816950" y="467150"/>
                <a:chExt cx="196200" cy="375250"/>
              </a:xfrm>
            </p:grpSpPr>
            <p:sp>
              <p:nvSpPr>
                <p:cNvPr id="25" name="Google Shape;1853;p34"/>
                <p:cNvSpPr/>
                <p:nvPr/>
              </p:nvSpPr>
              <p:spPr>
                <a:xfrm>
                  <a:off x="816950" y="646200"/>
                  <a:ext cx="196200" cy="196200"/>
                </a:xfrm>
                <a:prstGeom prst="ellipse">
                  <a:avLst/>
                </a:prstGeom>
                <a:solidFill>
                  <a:schemeClr val="lt1"/>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Cambria" panose="02040503050406030204" pitchFamily="18" charset="0"/>
                    <a:ea typeface="Cambria" panose="02040503050406030204" pitchFamily="18" charset="0"/>
                    <a:cs typeface="Arial"/>
                    <a:sym typeface="Arial"/>
                  </a:endParaRPr>
                </a:p>
              </p:txBody>
            </p:sp>
            <p:sp>
              <p:nvSpPr>
                <p:cNvPr id="26" name="Google Shape;1854;p34"/>
                <p:cNvSpPr/>
                <p:nvPr/>
              </p:nvSpPr>
              <p:spPr>
                <a:xfrm>
                  <a:off x="871100" y="467150"/>
                  <a:ext cx="87900" cy="310800"/>
                </a:xfrm>
                <a:prstGeom prst="roundRect">
                  <a:avLst>
                    <a:gd name="adj" fmla="val 50000"/>
                  </a:avLst>
                </a:prstGeom>
                <a:solidFill>
                  <a:schemeClr val="accent5">
                    <a:lumMod val="50000"/>
                  </a:schemeClr>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Cambria" panose="02040503050406030204" pitchFamily="18" charset="0"/>
                    <a:ea typeface="Cambria" panose="02040503050406030204" pitchFamily="18" charset="0"/>
                    <a:cs typeface="Arial"/>
                    <a:sym typeface="Arial"/>
                  </a:endParaRPr>
                </a:p>
              </p:txBody>
            </p:sp>
          </p:grpSp>
        </p:grpSp>
      </p:grpSp>
      <p:pic>
        <p:nvPicPr>
          <p:cNvPr id="51" name="Picture 5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sp>
        <p:nvSpPr>
          <p:cNvPr id="3" name="Content Placeholder 2"/>
          <p:cNvSpPr>
            <a:spLocks noGrp="1"/>
          </p:cNvSpPr>
          <p:nvPr>
            <p:ph idx="1"/>
          </p:nvPr>
        </p:nvSpPr>
        <p:spPr>
          <a:xfrm>
            <a:off x="2700633" y="2751373"/>
            <a:ext cx="6704933" cy="3168352"/>
          </a:xfrm>
        </p:spPr>
        <p:txBody>
          <a:bodyPr anchor="ctr">
            <a:normAutofit/>
          </a:bodyPr>
          <a:lstStyle/>
          <a:p>
            <a:pPr marL="0" indent="0" algn="ctr">
              <a:buNone/>
            </a:pPr>
            <a:r>
              <a:rPr lang="en-US" sz="2000" dirty="0" err="1">
                <a:solidFill>
                  <a:schemeClr val="bg1"/>
                </a:solidFill>
                <a:latin typeface="Cambria" panose="02040503050406030204" pitchFamily="18" charset="0"/>
                <a:ea typeface="Cambria" panose="02040503050406030204" pitchFamily="18" charset="0"/>
              </a:rPr>
              <a:t>Komputer</a:t>
            </a:r>
            <a:r>
              <a:rPr lang="en-US" sz="2000" dirty="0">
                <a:solidFill>
                  <a:schemeClr val="bg1"/>
                </a:solidFill>
                <a:latin typeface="Cambria" panose="02040503050406030204" pitchFamily="18" charset="0"/>
                <a:ea typeface="Cambria" panose="02040503050406030204" pitchFamily="18" charset="0"/>
              </a:rPr>
              <a:t> </a:t>
            </a:r>
            <a:r>
              <a:rPr lang="en-US" sz="2000" dirty="0" err="1">
                <a:solidFill>
                  <a:schemeClr val="bg1"/>
                </a:solidFill>
                <a:latin typeface="Cambria" panose="02040503050406030204" pitchFamily="18" charset="0"/>
                <a:ea typeface="Cambria" panose="02040503050406030204" pitchFamily="18" charset="0"/>
              </a:rPr>
              <a:t>adalah</a:t>
            </a:r>
            <a:r>
              <a:rPr lang="en-US" sz="2000" dirty="0">
                <a:solidFill>
                  <a:schemeClr val="bg1"/>
                </a:solidFill>
                <a:latin typeface="Cambria" panose="02040503050406030204" pitchFamily="18" charset="0"/>
                <a:ea typeface="Cambria" panose="02040503050406030204" pitchFamily="18" charset="0"/>
              </a:rPr>
              <a:t> </a:t>
            </a:r>
            <a:r>
              <a:rPr lang="en-US" sz="2000" dirty="0" err="1">
                <a:solidFill>
                  <a:schemeClr val="bg1"/>
                </a:solidFill>
                <a:latin typeface="Cambria" panose="02040503050406030204" pitchFamily="18" charset="0"/>
                <a:ea typeface="Cambria" panose="02040503050406030204" pitchFamily="18" charset="0"/>
              </a:rPr>
              <a:t>perangkat</a:t>
            </a:r>
            <a:r>
              <a:rPr lang="en-US" sz="2000" dirty="0">
                <a:solidFill>
                  <a:schemeClr val="bg1"/>
                </a:solidFill>
                <a:latin typeface="Cambria" panose="02040503050406030204" pitchFamily="18" charset="0"/>
                <a:ea typeface="Cambria" panose="02040503050406030204" pitchFamily="18" charset="0"/>
              </a:rPr>
              <a:t> digital yang </a:t>
            </a:r>
            <a:r>
              <a:rPr lang="en-US" sz="2000" dirty="0" err="1">
                <a:solidFill>
                  <a:schemeClr val="bg1"/>
                </a:solidFill>
                <a:latin typeface="Cambria" panose="02040503050406030204" pitchFamily="18" charset="0"/>
                <a:ea typeface="Cambria" panose="02040503050406030204" pitchFamily="18" charset="0"/>
              </a:rPr>
              <a:t>dilengkapi</a:t>
            </a:r>
            <a:r>
              <a:rPr lang="en-US" sz="2000" dirty="0">
                <a:solidFill>
                  <a:schemeClr val="bg1"/>
                </a:solidFill>
                <a:latin typeface="Cambria" panose="02040503050406030204" pitchFamily="18" charset="0"/>
                <a:ea typeface="Cambria" panose="02040503050406030204" pitchFamily="18" charset="0"/>
              </a:rPr>
              <a:t> </a:t>
            </a:r>
            <a:r>
              <a:rPr lang="en-US" sz="2000" dirty="0" err="1">
                <a:solidFill>
                  <a:schemeClr val="bg1"/>
                </a:solidFill>
                <a:latin typeface="Cambria" panose="02040503050406030204" pitchFamily="18" charset="0"/>
                <a:ea typeface="Cambria" panose="02040503050406030204" pitchFamily="18" charset="0"/>
              </a:rPr>
              <a:t>dengan</a:t>
            </a:r>
            <a:r>
              <a:rPr lang="en-US" sz="2000" dirty="0">
                <a:solidFill>
                  <a:schemeClr val="bg1"/>
                </a:solidFill>
                <a:latin typeface="Cambria" panose="02040503050406030204" pitchFamily="18" charset="0"/>
                <a:ea typeface="Cambria" panose="02040503050406030204" pitchFamily="18" charset="0"/>
              </a:rPr>
              <a:t> </a:t>
            </a:r>
            <a:r>
              <a:rPr lang="en-US" sz="2000" dirty="0" err="1">
                <a:solidFill>
                  <a:schemeClr val="bg1"/>
                </a:solidFill>
                <a:latin typeface="Cambria" panose="02040503050406030204" pitchFamily="18" charset="0"/>
                <a:ea typeface="Cambria" panose="02040503050406030204" pitchFamily="18" charset="0"/>
              </a:rPr>
              <a:t>komponen</a:t>
            </a:r>
            <a:r>
              <a:rPr lang="id-ID" sz="2000" dirty="0">
                <a:solidFill>
                  <a:schemeClr val="bg1"/>
                </a:solidFill>
                <a:latin typeface="Cambria" panose="02040503050406030204" pitchFamily="18" charset="0"/>
                <a:ea typeface="Cambria" panose="02040503050406030204" pitchFamily="18" charset="0"/>
              </a:rPr>
              <a:t> </a:t>
            </a:r>
            <a:r>
              <a:rPr lang="en-US" sz="2000" dirty="0" err="1">
                <a:solidFill>
                  <a:schemeClr val="bg1"/>
                </a:solidFill>
                <a:latin typeface="Cambria" panose="02040503050406030204" pitchFamily="18" charset="0"/>
                <a:ea typeface="Cambria" panose="02040503050406030204" pitchFamily="18" charset="0"/>
              </a:rPr>
              <a:t>masukan</a:t>
            </a:r>
            <a:r>
              <a:rPr lang="en-US" sz="2000" dirty="0">
                <a:solidFill>
                  <a:schemeClr val="bg1"/>
                </a:solidFill>
                <a:latin typeface="Cambria" panose="02040503050406030204" pitchFamily="18" charset="0"/>
                <a:ea typeface="Cambria" panose="02040503050406030204" pitchFamily="18" charset="0"/>
              </a:rPr>
              <a:t>, </a:t>
            </a:r>
            <a:r>
              <a:rPr lang="en-US" sz="2000" dirty="0" err="1">
                <a:solidFill>
                  <a:schemeClr val="bg1"/>
                </a:solidFill>
                <a:latin typeface="Cambria" panose="02040503050406030204" pitchFamily="18" charset="0"/>
                <a:ea typeface="Cambria" panose="02040503050406030204" pitchFamily="18" charset="0"/>
              </a:rPr>
              <a:t>pemrosesan</a:t>
            </a:r>
            <a:r>
              <a:rPr lang="en-US" sz="2000" dirty="0">
                <a:solidFill>
                  <a:schemeClr val="bg1"/>
                </a:solidFill>
                <a:latin typeface="Cambria" panose="02040503050406030204" pitchFamily="18" charset="0"/>
                <a:ea typeface="Cambria" panose="02040503050406030204" pitchFamily="18" charset="0"/>
              </a:rPr>
              <a:t>, </a:t>
            </a:r>
            <a:r>
              <a:rPr lang="en-US" sz="2000" dirty="0" err="1">
                <a:solidFill>
                  <a:schemeClr val="bg1"/>
                </a:solidFill>
                <a:latin typeface="Cambria" panose="02040503050406030204" pitchFamily="18" charset="0"/>
                <a:ea typeface="Cambria" panose="02040503050406030204" pitchFamily="18" charset="0"/>
              </a:rPr>
              <a:t>dan</a:t>
            </a:r>
            <a:r>
              <a:rPr lang="en-US" sz="2000" dirty="0">
                <a:solidFill>
                  <a:schemeClr val="bg1"/>
                </a:solidFill>
                <a:latin typeface="Cambria" panose="02040503050406030204" pitchFamily="18" charset="0"/>
                <a:ea typeface="Cambria" panose="02040503050406030204" pitchFamily="18" charset="0"/>
              </a:rPr>
              <a:t> </a:t>
            </a:r>
            <a:r>
              <a:rPr lang="en-US" sz="2000" dirty="0" err="1">
                <a:solidFill>
                  <a:schemeClr val="bg1"/>
                </a:solidFill>
                <a:latin typeface="Cambria" panose="02040503050406030204" pitchFamily="18" charset="0"/>
                <a:ea typeface="Cambria" panose="02040503050406030204" pitchFamily="18" charset="0"/>
              </a:rPr>
              <a:t>keluaran</a:t>
            </a:r>
            <a:r>
              <a:rPr lang="en-US" sz="2000" dirty="0">
                <a:solidFill>
                  <a:schemeClr val="bg1"/>
                </a:solidFill>
                <a:latin typeface="Cambria" panose="02040503050406030204" pitchFamily="18" charset="0"/>
                <a:ea typeface="Cambria" panose="02040503050406030204" pitchFamily="18" charset="0"/>
              </a:rPr>
              <a:t>. </a:t>
            </a:r>
            <a:r>
              <a:rPr lang="en-US" sz="2000" dirty="0" err="1">
                <a:solidFill>
                  <a:schemeClr val="bg1"/>
                </a:solidFill>
                <a:latin typeface="Cambria" panose="02040503050406030204" pitchFamily="18" charset="0"/>
                <a:ea typeface="Cambria" panose="02040503050406030204" pitchFamily="18" charset="0"/>
              </a:rPr>
              <a:t>Beberapa</a:t>
            </a:r>
            <a:r>
              <a:rPr lang="en-US" sz="2000" dirty="0">
                <a:solidFill>
                  <a:schemeClr val="bg1"/>
                </a:solidFill>
                <a:latin typeface="Cambria" panose="02040503050406030204" pitchFamily="18" charset="0"/>
                <a:ea typeface="Cambria" panose="02040503050406030204" pitchFamily="18" charset="0"/>
              </a:rPr>
              <a:t> </a:t>
            </a:r>
            <a:r>
              <a:rPr lang="en-US" sz="2000" dirty="0" err="1">
                <a:solidFill>
                  <a:schemeClr val="bg1"/>
                </a:solidFill>
                <a:latin typeface="Cambria" panose="02040503050406030204" pitchFamily="18" charset="0"/>
                <a:ea typeface="Cambria" panose="02040503050406030204" pitchFamily="18" charset="0"/>
              </a:rPr>
              <a:t>perangkat</a:t>
            </a:r>
            <a:r>
              <a:rPr lang="en-US" sz="2000" dirty="0">
                <a:solidFill>
                  <a:schemeClr val="bg1"/>
                </a:solidFill>
                <a:latin typeface="Cambria" panose="02040503050406030204" pitchFamily="18" charset="0"/>
                <a:ea typeface="Cambria" panose="02040503050406030204" pitchFamily="18" charset="0"/>
              </a:rPr>
              <a:t> digital yang </a:t>
            </a:r>
            <a:r>
              <a:rPr lang="en-US" sz="2000" dirty="0" err="1">
                <a:solidFill>
                  <a:schemeClr val="bg1"/>
                </a:solidFill>
                <a:latin typeface="Cambria" panose="02040503050406030204" pitchFamily="18" charset="0"/>
                <a:ea typeface="Cambria" panose="02040503050406030204" pitchFamily="18" charset="0"/>
              </a:rPr>
              <a:t>dapat</a:t>
            </a:r>
            <a:r>
              <a:rPr lang="en-US" sz="2000" dirty="0">
                <a:solidFill>
                  <a:schemeClr val="bg1"/>
                </a:solidFill>
                <a:latin typeface="Cambria" panose="02040503050406030204" pitchFamily="18" charset="0"/>
                <a:ea typeface="Cambria" panose="02040503050406030204" pitchFamily="18" charset="0"/>
              </a:rPr>
              <a:t> </a:t>
            </a:r>
            <a:r>
              <a:rPr lang="en-US" sz="2000" dirty="0" err="1">
                <a:solidFill>
                  <a:schemeClr val="bg1"/>
                </a:solidFill>
                <a:latin typeface="Cambria" panose="02040503050406030204" pitchFamily="18" charset="0"/>
                <a:ea typeface="Cambria" panose="02040503050406030204" pitchFamily="18" charset="0"/>
              </a:rPr>
              <a:t>dikatakan</a:t>
            </a:r>
            <a:r>
              <a:rPr lang="en-US" sz="2000" dirty="0">
                <a:solidFill>
                  <a:schemeClr val="bg1"/>
                </a:solidFill>
                <a:latin typeface="Cambria" panose="02040503050406030204" pitchFamily="18" charset="0"/>
                <a:ea typeface="Cambria" panose="02040503050406030204" pitchFamily="18" charset="0"/>
              </a:rPr>
              <a:t> </a:t>
            </a:r>
            <a:r>
              <a:rPr lang="en-US" sz="2000" dirty="0" err="1">
                <a:solidFill>
                  <a:schemeClr val="bg1"/>
                </a:solidFill>
                <a:latin typeface="Cambria" panose="02040503050406030204" pitchFamily="18" charset="0"/>
                <a:ea typeface="Cambria" panose="02040503050406030204" pitchFamily="18" charset="0"/>
              </a:rPr>
              <a:t>sebagai</a:t>
            </a:r>
            <a:r>
              <a:rPr lang="en-US" sz="2000" dirty="0">
                <a:solidFill>
                  <a:schemeClr val="bg1"/>
                </a:solidFill>
                <a:latin typeface="Cambria" panose="02040503050406030204" pitchFamily="18" charset="0"/>
                <a:ea typeface="Cambria" panose="02040503050406030204" pitchFamily="18" charset="0"/>
              </a:rPr>
              <a:t> </a:t>
            </a:r>
            <a:r>
              <a:rPr lang="en-US" sz="2000" dirty="0" err="1">
                <a:solidFill>
                  <a:schemeClr val="bg1"/>
                </a:solidFill>
                <a:latin typeface="Cambria" panose="02040503050406030204" pitchFamily="18" charset="0"/>
                <a:ea typeface="Cambria" panose="02040503050406030204" pitchFamily="18" charset="0"/>
              </a:rPr>
              <a:t>komputer</a:t>
            </a:r>
            <a:r>
              <a:rPr lang="en-US" sz="2000" dirty="0">
                <a:solidFill>
                  <a:schemeClr val="bg1"/>
                </a:solidFill>
                <a:latin typeface="Cambria" panose="02040503050406030204" pitchFamily="18" charset="0"/>
                <a:ea typeface="Cambria" panose="02040503050406030204" pitchFamily="18" charset="0"/>
              </a:rPr>
              <a:t>, </a:t>
            </a:r>
            <a:r>
              <a:rPr lang="en-US" sz="2000" dirty="0" err="1">
                <a:solidFill>
                  <a:schemeClr val="bg1"/>
                </a:solidFill>
                <a:latin typeface="Cambria" panose="02040503050406030204" pitchFamily="18" charset="0"/>
                <a:ea typeface="Cambria" panose="02040503050406030204" pitchFamily="18" charset="0"/>
              </a:rPr>
              <a:t>antara</a:t>
            </a:r>
            <a:r>
              <a:rPr lang="en-US" sz="2000" dirty="0">
                <a:solidFill>
                  <a:schemeClr val="bg1"/>
                </a:solidFill>
                <a:latin typeface="Cambria" panose="02040503050406030204" pitchFamily="18" charset="0"/>
                <a:ea typeface="Cambria" panose="02040503050406030204" pitchFamily="18" charset="0"/>
              </a:rPr>
              <a:t> lain PC, laptop, tablet, </a:t>
            </a:r>
            <a:r>
              <a:rPr lang="en-US" sz="2000" dirty="0" err="1">
                <a:solidFill>
                  <a:schemeClr val="bg1"/>
                </a:solidFill>
                <a:latin typeface="Cambria" panose="02040503050406030204" pitchFamily="18" charset="0"/>
                <a:ea typeface="Cambria" panose="02040503050406030204" pitchFamily="18" charset="0"/>
              </a:rPr>
              <a:t>dan</a:t>
            </a:r>
            <a:r>
              <a:rPr lang="en-US" sz="2000" dirty="0">
                <a:solidFill>
                  <a:schemeClr val="bg1"/>
                </a:solidFill>
                <a:latin typeface="Cambria" panose="02040503050406030204" pitchFamily="18" charset="0"/>
                <a:ea typeface="Cambria" panose="02040503050406030204" pitchFamily="18" charset="0"/>
              </a:rPr>
              <a:t> </a:t>
            </a:r>
            <a:r>
              <a:rPr lang="en-US" sz="2000" i="1" dirty="0">
                <a:solidFill>
                  <a:schemeClr val="bg1"/>
                </a:solidFill>
                <a:latin typeface="Cambria" panose="02040503050406030204" pitchFamily="18" charset="0"/>
                <a:ea typeface="Cambria" panose="02040503050406030204" pitchFamily="18" charset="0"/>
              </a:rPr>
              <a:t>smartphone</a:t>
            </a:r>
            <a:r>
              <a:rPr lang="en-US" sz="2000" dirty="0">
                <a:solidFill>
                  <a:schemeClr val="bg1"/>
                </a:solidFill>
                <a:latin typeface="Cambria" panose="02040503050406030204" pitchFamily="18" charset="0"/>
                <a:ea typeface="Cambria" panose="02040503050406030204" pitchFamily="18" charset="0"/>
              </a:rPr>
              <a:t>. </a:t>
            </a:r>
            <a:r>
              <a:rPr lang="en-US" sz="2000" dirty="0" err="1">
                <a:solidFill>
                  <a:schemeClr val="bg1"/>
                </a:solidFill>
                <a:latin typeface="Cambria" panose="02040503050406030204" pitchFamily="18" charset="0"/>
                <a:ea typeface="Cambria" panose="02040503050406030204" pitchFamily="18" charset="0"/>
              </a:rPr>
              <a:t>Perangkat-perangkat</a:t>
            </a:r>
            <a:r>
              <a:rPr lang="en-US" sz="2000" dirty="0">
                <a:solidFill>
                  <a:schemeClr val="bg1"/>
                </a:solidFill>
                <a:latin typeface="Cambria" panose="02040503050406030204" pitchFamily="18" charset="0"/>
                <a:ea typeface="Cambria" panose="02040503050406030204" pitchFamily="18" charset="0"/>
              </a:rPr>
              <a:t> </a:t>
            </a:r>
            <a:r>
              <a:rPr lang="en-US" sz="2000" dirty="0" err="1">
                <a:solidFill>
                  <a:schemeClr val="bg1"/>
                </a:solidFill>
                <a:latin typeface="Cambria" panose="02040503050406030204" pitchFamily="18" charset="0"/>
                <a:ea typeface="Cambria" panose="02040503050406030204" pitchFamily="18" charset="0"/>
              </a:rPr>
              <a:t>tersebut</a:t>
            </a:r>
            <a:r>
              <a:rPr lang="en-US" sz="2000" dirty="0">
                <a:solidFill>
                  <a:schemeClr val="bg1"/>
                </a:solidFill>
                <a:latin typeface="Cambria" panose="02040503050406030204" pitchFamily="18" charset="0"/>
                <a:ea typeface="Cambria" panose="02040503050406030204" pitchFamily="18" charset="0"/>
              </a:rPr>
              <a:t> </a:t>
            </a:r>
            <a:r>
              <a:rPr lang="en-US" sz="2000" dirty="0" err="1">
                <a:solidFill>
                  <a:schemeClr val="bg1"/>
                </a:solidFill>
                <a:latin typeface="Cambria" panose="02040503050406030204" pitchFamily="18" charset="0"/>
                <a:ea typeface="Cambria" panose="02040503050406030204" pitchFamily="18" charset="0"/>
              </a:rPr>
              <a:t>memiliki</a:t>
            </a:r>
            <a:r>
              <a:rPr lang="en-US" sz="2000" dirty="0">
                <a:solidFill>
                  <a:schemeClr val="bg1"/>
                </a:solidFill>
                <a:latin typeface="Cambria" panose="02040503050406030204" pitchFamily="18" charset="0"/>
                <a:ea typeface="Cambria" panose="02040503050406030204" pitchFamily="18" charset="0"/>
              </a:rPr>
              <a:t> </a:t>
            </a:r>
            <a:r>
              <a:rPr lang="en-US" sz="2000" dirty="0" err="1">
                <a:solidFill>
                  <a:schemeClr val="bg1"/>
                </a:solidFill>
                <a:latin typeface="Cambria" panose="02040503050406030204" pitchFamily="18" charset="0"/>
                <a:ea typeface="Cambria" panose="02040503050406030204" pitchFamily="18" charset="0"/>
              </a:rPr>
              <a:t>kemampuan</a:t>
            </a:r>
            <a:r>
              <a:rPr lang="en-US" sz="2000" dirty="0">
                <a:solidFill>
                  <a:schemeClr val="bg1"/>
                </a:solidFill>
                <a:latin typeface="Cambria" panose="02040503050406030204" pitchFamily="18" charset="0"/>
                <a:ea typeface="Cambria" panose="02040503050406030204" pitchFamily="18" charset="0"/>
              </a:rPr>
              <a:t> </a:t>
            </a:r>
            <a:r>
              <a:rPr lang="en-US" sz="2000" dirty="0" err="1">
                <a:solidFill>
                  <a:schemeClr val="bg1"/>
                </a:solidFill>
                <a:latin typeface="Cambria" panose="02040503050406030204" pitchFamily="18" charset="0"/>
                <a:ea typeface="Cambria" panose="02040503050406030204" pitchFamily="18" charset="0"/>
              </a:rPr>
              <a:t>melakukan</a:t>
            </a:r>
            <a:r>
              <a:rPr lang="en-US" sz="2000" dirty="0">
                <a:solidFill>
                  <a:schemeClr val="bg1"/>
                </a:solidFill>
                <a:latin typeface="Cambria" panose="02040503050406030204" pitchFamily="18" charset="0"/>
                <a:ea typeface="Cambria" panose="02040503050406030204" pitchFamily="18" charset="0"/>
              </a:rPr>
              <a:t> </a:t>
            </a:r>
            <a:r>
              <a:rPr lang="en-US" sz="2000" dirty="0" err="1">
                <a:solidFill>
                  <a:schemeClr val="bg1"/>
                </a:solidFill>
                <a:latin typeface="Cambria" panose="02040503050406030204" pitchFamily="18" charset="0"/>
                <a:ea typeface="Cambria" panose="02040503050406030204" pitchFamily="18" charset="0"/>
              </a:rPr>
              <a:t>pemrosesan</a:t>
            </a:r>
            <a:r>
              <a:rPr lang="en-US" sz="2000" dirty="0">
                <a:solidFill>
                  <a:schemeClr val="bg1"/>
                </a:solidFill>
                <a:latin typeface="Cambria" panose="02040503050406030204" pitchFamily="18" charset="0"/>
                <a:ea typeface="Cambria" panose="02040503050406030204" pitchFamily="18" charset="0"/>
              </a:rPr>
              <a:t> data </a:t>
            </a:r>
            <a:r>
              <a:rPr lang="en-US" sz="2000" dirty="0" err="1">
                <a:solidFill>
                  <a:schemeClr val="bg1"/>
                </a:solidFill>
                <a:latin typeface="Cambria" panose="02040503050406030204" pitchFamily="18" charset="0"/>
                <a:ea typeface="Cambria" panose="02040503050406030204" pitchFamily="18" charset="0"/>
              </a:rPr>
              <a:t>sendiri</a:t>
            </a:r>
            <a:r>
              <a:rPr lang="en-US" sz="2000" dirty="0">
                <a:solidFill>
                  <a:schemeClr val="bg1"/>
                </a:solidFill>
                <a:latin typeface="Cambria" panose="02040503050406030204" pitchFamily="18" charset="0"/>
                <a:ea typeface="Cambria" panose="02040503050406030204" pitchFamily="18" charset="0"/>
              </a:rPr>
              <a:t> (</a:t>
            </a:r>
            <a:r>
              <a:rPr lang="en-US" sz="2000" dirty="0" err="1">
                <a:solidFill>
                  <a:schemeClr val="bg1"/>
                </a:solidFill>
                <a:latin typeface="Cambria" panose="02040503050406030204" pitchFamily="18" charset="0"/>
                <a:ea typeface="Cambria" panose="02040503050406030204" pitchFamily="18" charset="0"/>
              </a:rPr>
              <a:t>independen</a:t>
            </a:r>
            <a:r>
              <a:rPr lang="en-US" sz="2000" dirty="0">
                <a:solidFill>
                  <a:schemeClr val="bg1"/>
                </a:solidFill>
                <a:latin typeface="Cambria" panose="02040503050406030204" pitchFamily="18" charset="0"/>
                <a:ea typeface="Cambria" panose="02040503050406030204" pitchFamily="18" charset="0"/>
              </a:rPr>
              <a:t>), </a:t>
            </a:r>
            <a:r>
              <a:rPr lang="en-US" sz="2000" dirty="0" err="1">
                <a:solidFill>
                  <a:schemeClr val="bg1"/>
                </a:solidFill>
                <a:latin typeface="Cambria" panose="02040503050406030204" pitchFamily="18" charset="0"/>
                <a:ea typeface="Cambria" panose="02040503050406030204" pitchFamily="18" charset="0"/>
              </a:rPr>
              <a:t>seperti</a:t>
            </a:r>
            <a:r>
              <a:rPr lang="en-US" sz="2000" dirty="0">
                <a:solidFill>
                  <a:schemeClr val="bg1"/>
                </a:solidFill>
                <a:latin typeface="Cambria" panose="02040503050406030204" pitchFamily="18" charset="0"/>
                <a:ea typeface="Cambria" panose="02040503050406030204" pitchFamily="18" charset="0"/>
              </a:rPr>
              <a:t> </a:t>
            </a:r>
            <a:r>
              <a:rPr lang="en-US" sz="2000" dirty="0" err="1">
                <a:solidFill>
                  <a:schemeClr val="bg1"/>
                </a:solidFill>
                <a:latin typeface="Cambria" panose="02040503050406030204" pitchFamily="18" charset="0"/>
                <a:ea typeface="Cambria" panose="02040503050406030204" pitchFamily="18" charset="0"/>
              </a:rPr>
              <a:t>menyimpan</a:t>
            </a:r>
            <a:r>
              <a:rPr lang="en-US" sz="2000" dirty="0">
                <a:solidFill>
                  <a:schemeClr val="bg1"/>
                </a:solidFill>
                <a:latin typeface="Cambria" panose="02040503050406030204" pitchFamily="18" charset="0"/>
                <a:ea typeface="Cambria" panose="02040503050406030204" pitchFamily="18" charset="0"/>
              </a:rPr>
              <a:t> </a:t>
            </a:r>
            <a:r>
              <a:rPr lang="en-US" sz="2000" dirty="0" err="1">
                <a:solidFill>
                  <a:schemeClr val="bg1"/>
                </a:solidFill>
                <a:latin typeface="Cambria" panose="02040503050406030204" pitchFamily="18" charset="0"/>
                <a:ea typeface="Cambria" panose="02040503050406030204" pitchFamily="18" charset="0"/>
              </a:rPr>
              <a:t>dokumen</a:t>
            </a:r>
            <a:r>
              <a:rPr lang="en-US" sz="2000" dirty="0">
                <a:solidFill>
                  <a:schemeClr val="bg1"/>
                </a:solidFill>
                <a:latin typeface="Cambria" panose="02040503050406030204" pitchFamily="18" charset="0"/>
                <a:ea typeface="Cambria" panose="02040503050406030204" pitchFamily="18" charset="0"/>
              </a:rPr>
              <a:t>, </a:t>
            </a:r>
            <a:r>
              <a:rPr lang="en-US" sz="2000" dirty="0" err="1">
                <a:solidFill>
                  <a:schemeClr val="bg1"/>
                </a:solidFill>
                <a:latin typeface="Cambria" panose="02040503050406030204" pitchFamily="18" charset="0"/>
                <a:ea typeface="Cambria" panose="02040503050406030204" pitchFamily="18" charset="0"/>
              </a:rPr>
              <a:t>memutar</a:t>
            </a:r>
            <a:r>
              <a:rPr lang="en-US" sz="2000" dirty="0">
                <a:solidFill>
                  <a:schemeClr val="bg1"/>
                </a:solidFill>
                <a:latin typeface="Cambria" panose="02040503050406030204" pitchFamily="18" charset="0"/>
                <a:ea typeface="Cambria" panose="02040503050406030204" pitchFamily="18" charset="0"/>
              </a:rPr>
              <a:t> video, </a:t>
            </a:r>
            <a:r>
              <a:rPr lang="en-US" sz="2000" dirty="0" err="1">
                <a:solidFill>
                  <a:schemeClr val="bg1"/>
                </a:solidFill>
                <a:latin typeface="Cambria" panose="02040503050406030204" pitchFamily="18" charset="0"/>
                <a:ea typeface="Cambria" panose="02040503050406030204" pitchFamily="18" charset="0"/>
              </a:rPr>
              <a:t>dan</a:t>
            </a:r>
            <a:r>
              <a:rPr lang="en-US" sz="2000" dirty="0">
                <a:solidFill>
                  <a:schemeClr val="bg1"/>
                </a:solidFill>
                <a:latin typeface="Cambria" panose="02040503050406030204" pitchFamily="18" charset="0"/>
                <a:ea typeface="Cambria" panose="02040503050406030204" pitchFamily="18" charset="0"/>
              </a:rPr>
              <a:t> </a:t>
            </a:r>
            <a:r>
              <a:rPr lang="en-US" sz="2000" dirty="0" err="1">
                <a:solidFill>
                  <a:schemeClr val="bg1"/>
                </a:solidFill>
                <a:latin typeface="Cambria" panose="02040503050406030204" pitchFamily="18" charset="0"/>
                <a:ea typeface="Cambria" panose="02040503050406030204" pitchFamily="18" charset="0"/>
              </a:rPr>
              <a:t>melakukan</a:t>
            </a:r>
            <a:r>
              <a:rPr lang="en-US" sz="2000" dirty="0">
                <a:solidFill>
                  <a:schemeClr val="bg1"/>
                </a:solidFill>
                <a:latin typeface="Cambria" panose="02040503050406030204" pitchFamily="18" charset="0"/>
                <a:ea typeface="Cambria" panose="02040503050406030204" pitchFamily="18" charset="0"/>
              </a:rPr>
              <a:t> </a:t>
            </a:r>
            <a:r>
              <a:rPr lang="en-US" sz="2000" dirty="0" err="1">
                <a:solidFill>
                  <a:schemeClr val="bg1"/>
                </a:solidFill>
                <a:latin typeface="Cambria" panose="02040503050406030204" pitchFamily="18" charset="0"/>
                <a:ea typeface="Cambria" panose="02040503050406030204" pitchFamily="18" charset="0"/>
              </a:rPr>
              <a:t>penghitungan</a:t>
            </a:r>
            <a:r>
              <a:rPr lang="en-US" sz="2000" dirty="0">
                <a:solidFill>
                  <a:schemeClr val="bg1"/>
                </a:solidFill>
                <a:latin typeface="Cambria" panose="02040503050406030204" pitchFamily="18" charset="0"/>
                <a:ea typeface="Cambria" panose="02040503050406030204" pitchFamily="18" charset="0"/>
              </a:rPr>
              <a:t> </a:t>
            </a:r>
            <a:r>
              <a:rPr lang="en-US" sz="2000" dirty="0" err="1">
                <a:solidFill>
                  <a:schemeClr val="bg1"/>
                </a:solidFill>
                <a:latin typeface="Cambria" panose="02040503050406030204" pitchFamily="18" charset="0"/>
                <a:ea typeface="Cambria" panose="02040503050406030204" pitchFamily="18" charset="0"/>
              </a:rPr>
              <a:t>sesuai</a:t>
            </a:r>
            <a:r>
              <a:rPr lang="en-US" sz="2000" dirty="0">
                <a:solidFill>
                  <a:schemeClr val="bg1"/>
                </a:solidFill>
                <a:latin typeface="Cambria" panose="02040503050406030204" pitchFamily="18" charset="0"/>
                <a:ea typeface="Cambria" panose="02040503050406030204" pitchFamily="18" charset="0"/>
              </a:rPr>
              <a:t> </a:t>
            </a:r>
            <a:r>
              <a:rPr lang="en-US" sz="2000" dirty="0" err="1">
                <a:solidFill>
                  <a:schemeClr val="bg1"/>
                </a:solidFill>
                <a:latin typeface="Cambria" panose="02040503050406030204" pitchFamily="18" charset="0"/>
                <a:ea typeface="Cambria" panose="02040503050406030204" pitchFamily="18" charset="0"/>
              </a:rPr>
              <a:t>dengan</a:t>
            </a:r>
            <a:r>
              <a:rPr lang="en-US" sz="2000" dirty="0">
                <a:solidFill>
                  <a:schemeClr val="bg1"/>
                </a:solidFill>
                <a:latin typeface="Cambria" panose="02040503050406030204" pitchFamily="18" charset="0"/>
                <a:ea typeface="Cambria" panose="02040503050406030204" pitchFamily="18" charset="0"/>
              </a:rPr>
              <a:t> </a:t>
            </a:r>
            <a:r>
              <a:rPr lang="en-US" sz="2000" dirty="0" err="1">
                <a:solidFill>
                  <a:schemeClr val="bg1"/>
                </a:solidFill>
                <a:latin typeface="Cambria" panose="02040503050406030204" pitchFamily="18" charset="0"/>
                <a:ea typeface="Cambria" panose="02040503050406030204" pitchFamily="18" charset="0"/>
              </a:rPr>
              <a:t>perintah</a:t>
            </a:r>
            <a:r>
              <a:rPr lang="en-US" sz="2000" dirty="0">
                <a:solidFill>
                  <a:schemeClr val="bg1"/>
                </a:solidFill>
                <a:latin typeface="Cambria" panose="02040503050406030204" pitchFamily="18" charset="0"/>
                <a:ea typeface="Cambria" panose="02040503050406030204" pitchFamily="18" charset="0"/>
              </a:rPr>
              <a:t> </a:t>
            </a:r>
            <a:r>
              <a:rPr lang="en-US" sz="2000" i="1" dirty="0">
                <a:solidFill>
                  <a:schemeClr val="bg1"/>
                </a:solidFill>
                <a:latin typeface="Cambria" panose="02040503050406030204" pitchFamily="18" charset="0"/>
                <a:ea typeface="Cambria" panose="02040503050406030204" pitchFamily="18" charset="0"/>
              </a:rPr>
              <a:t>user</a:t>
            </a:r>
            <a:r>
              <a:rPr lang="en-US" sz="2000" dirty="0">
                <a:solidFill>
                  <a:schemeClr val="bg1"/>
                </a:solidFill>
                <a:latin typeface="Cambria" panose="02040503050406030204" pitchFamily="18" charset="0"/>
                <a:ea typeface="Cambria" panose="02040503050406030204" pitchFamily="18" charset="0"/>
              </a:rPr>
              <a:t>. </a:t>
            </a:r>
            <a:r>
              <a:rPr lang="en-US" sz="2000" dirty="0" err="1">
                <a:solidFill>
                  <a:schemeClr val="bg1"/>
                </a:solidFill>
                <a:latin typeface="Cambria" panose="02040503050406030204" pitchFamily="18" charset="0"/>
                <a:ea typeface="Cambria" panose="02040503050406030204" pitchFamily="18" charset="0"/>
              </a:rPr>
              <a:t>Konsep</a:t>
            </a:r>
            <a:r>
              <a:rPr lang="en-US" sz="2000" dirty="0">
                <a:solidFill>
                  <a:schemeClr val="bg1"/>
                </a:solidFill>
                <a:latin typeface="Cambria" panose="02040503050406030204" pitchFamily="18" charset="0"/>
                <a:ea typeface="Cambria" panose="02040503050406030204" pitchFamily="18" charset="0"/>
              </a:rPr>
              <a:t> </a:t>
            </a:r>
            <a:r>
              <a:rPr lang="en-US" sz="2000" dirty="0" err="1">
                <a:solidFill>
                  <a:schemeClr val="bg1"/>
                </a:solidFill>
                <a:latin typeface="Cambria" panose="02040503050406030204" pitchFamily="18" charset="0"/>
                <a:ea typeface="Cambria" panose="02040503050406030204" pitchFamily="18" charset="0"/>
              </a:rPr>
              <a:t>kerja</a:t>
            </a:r>
            <a:r>
              <a:rPr lang="id-ID" sz="2000" dirty="0">
                <a:solidFill>
                  <a:schemeClr val="bg1"/>
                </a:solidFill>
                <a:latin typeface="Cambria" panose="02040503050406030204" pitchFamily="18" charset="0"/>
                <a:ea typeface="Cambria" panose="02040503050406030204" pitchFamily="18" charset="0"/>
              </a:rPr>
              <a:t> </a:t>
            </a:r>
            <a:r>
              <a:rPr lang="en-US" sz="2000" dirty="0" err="1">
                <a:solidFill>
                  <a:schemeClr val="bg1"/>
                </a:solidFill>
                <a:latin typeface="Cambria" panose="02040503050406030204" pitchFamily="18" charset="0"/>
                <a:ea typeface="Cambria" panose="02040503050406030204" pitchFamily="18" charset="0"/>
              </a:rPr>
              <a:t>perangkat</a:t>
            </a:r>
            <a:r>
              <a:rPr lang="en-US" sz="2000" dirty="0">
                <a:solidFill>
                  <a:schemeClr val="bg1"/>
                </a:solidFill>
                <a:latin typeface="Cambria" panose="02040503050406030204" pitchFamily="18" charset="0"/>
                <a:ea typeface="Cambria" panose="02040503050406030204" pitchFamily="18" charset="0"/>
              </a:rPr>
              <a:t> </a:t>
            </a:r>
            <a:r>
              <a:rPr lang="en-US" sz="2000" dirty="0" err="1">
                <a:solidFill>
                  <a:schemeClr val="bg1"/>
                </a:solidFill>
                <a:latin typeface="Cambria" panose="02040503050406030204" pitchFamily="18" charset="0"/>
                <a:ea typeface="Cambria" panose="02040503050406030204" pitchFamily="18" charset="0"/>
              </a:rPr>
              <a:t>ini</a:t>
            </a:r>
            <a:r>
              <a:rPr lang="en-US" sz="2000" dirty="0">
                <a:solidFill>
                  <a:schemeClr val="bg1"/>
                </a:solidFill>
                <a:latin typeface="Cambria" panose="02040503050406030204" pitchFamily="18" charset="0"/>
                <a:ea typeface="Cambria" panose="02040503050406030204" pitchFamily="18" charset="0"/>
              </a:rPr>
              <a:t> </a:t>
            </a:r>
            <a:r>
              <a:rPr lang="en-US" sz="2000" dirty="0" err="1">
                <a:solidFill>
                  <a:schemeClr val="bg1"/>
                </a:solidFill>
                <a:latin typeface="Cambria" panose="02040503050406030204" pitchFamily="18" charset="0"/>
                <a:ea typeface="Cambria" panose="02040503050406030204" pitchFamily="18" charset="0"/>
              </a:rPr>
              <a:t>disebut</a:t>
            </a:r>
            <a:r>
              <a:rPr lang="en-US" sz="2000" dirty="0">
                <a:solidFill>
                  <a:schemeClr val="bg1"/>
                </a:solidFill>
                <a:latin typeface="Cambria" panose="02040503050406030204" pitchFamily="18" charset="0"/>
                <a:ea typeface="Cambria" panose="02040503050406030204" pitchFamily="18" charset="0"/>
              </a:rPr>
              <a:t> </a:t>
            </a:r>
            <a:r>
              <a:rPr lang="en-US" sz="2000" dirty="0" err="1">
                <a:solidFill>
                  <a:schemeClr val="bg1"/>
                </a:solidFill>
                <a:latin typeface="Cambria" panose="02040503050406030204" pitchFamily="18" charset="0"/>
                <a:ea typeface="Cambria" panose="02040503050406030204" pitchFamily="18" charset="0"/>
              </a:rPr>
              <a:t>dengan</a:t>
            </a:r>
            <a:r>
              <a:rPr lang="en-US" sz="2000" dirty="0">
                <a:solidFill>
                  <a:schemeClr val="bg1"/>
                </a:solidFill>
                <a:latin typeface="Cambria" panose="02040503050406030204" pitchFamily="18" charset="0"/>
                <a:ea typeface="Cambria" panose="02040503050406030204" pitchFamily="18" charset="0"/>
              </a:rPr>
              <a:t> </a:t>
            </a:r>
            <a:r>
              <a:rPr lang="en-US" sz="2000" i="1" dirty="0">
                <a:solidFill>
                  <a:schemeClr val="bg1"/>
                </a:solidFill>
                <a:latin typeface="Cambria" panose="02040503050406030204" pitchFamily="18" charset="0"/>
                <a:ea typeface="Cambria" panose="02040503050406030204" pitchFamily="18" charset="0"/>
              </a:rPr>
              <a:t>stand alone</a:t>
            </a:r>
            <a:r>
              <a:rPr lang="en-US" sz="2000" dirty="0">
                <a:solidFill>
                  <a:schemeClr val="bg1"/>
                </a:solidFill>
                <a:latin typeface="Cambria" panose="02040503050406030204" pitchFamily="18" charset="0"/>
                <a:ea typeface="Cambria" panose="02040503050406030204" pitchFamily="18" charset="0"/>
              </a:rPr>
              <a:t>. </a:t>
            </a:r>
            <a:endParaRPr lang="id-ID" sz="2000" dirty="0">
              <a:solidFill>
                <a:schemeClr val="bg1"/>
              </a:solidFill>
              <a:latin typeface="Cambria" panose="02040503050406030204" pitchFamily="18" charset="0"/>
              <a:ea typeface="Cambria" panose="02040503050406030204" pitchFamily="18" charset="0"/>
            </a:endParaRPr>
          </a:p>
        </p:txBody>
      </p:sp>
      <p:grpSp>
        <p:nvGrpSpPr>
          <p:cNvPr id="63" name="Group 62"/>
          <p:cNvGrpSpPr/>
          <p:nvPr/>
        </p:nvGrpSpPr>
        <p:grpSpPr>
          <a:xfrm>
            <a:off x="5184487" y="1553602"/>
            <a:ext cx="1819344" cy="1313194"/>
            <a:chOff x="1328418" y="2636737"/>
            <a:chExt cx="1126585" cy="813164"/>
          </a:xfrm>
        </p:grpSpPr>
        <p:sp>
          <p:nvSpPr>
            <p:cNvPr id="52" name="Rectangle 51"/>
            <p:cNvSpPr/>
            <p:nvPr/>
          </p:nvSpPr>
          <p:spPr>
            <a:xfrm>
              <a:off x="1328418" y="2878598"/>
              <a:ext cx="675951" cy="477785"/>
            </a:xfrm>
            <a:prstGeom prst="rect">
              <a:avLst/>
            </a:prstGeom>
            <a:solidFill>
              <a:schemeClr val="bg1"/>
            </a:solidFill>
            <a:ln w="57150">
              <a:solidFill>
                <a:srgbClr val="FFD9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53" name="Straight Connector 52"/>
            <p:cNvCxnSpPr/>
            <p:nvPr/>
          </p:nvCxnSpPr>
          <p:spPr>
            <a:xfrm>
              <a:off x="1328418" y="3221193"/>
              <a:ext cx="675951" cy="0"/>
            </a:xfrm>
            <a:prstGeom prst="line">
              <a:avLst/>
            </a:prstGeom>
            <a:ln w="28575">
              <a:solidFill>
                <a:srgbClr val="FFD966"/>
              </a:solidFill>
            </a:ln>
          </p:spPr>
          <p:style>
            <a:lnRef idx="1">
              <a:schemeClr val="accent1"/>
            </a:lnRef>
            <a:fillRef idx="0">
              <a:schemeClr val="accent1"/>
            </a:fillRef>
            <a:effectRef idx="0">
              <a:schemeClr val="accent1"/>
            </a:effectRef>
            <a:fontRef idx="minor">
              <a:schemeClr val="tx1"/>
            </a:fontRef>
          </p:style>
        </p:cxnSp>
        <p:sp>
          <p:nvSpPr>
            <p:cNvPr id="54" name="Oval 53"/>
            <p:cNvSpPr/>
            <p:nvPr/>
          </p:nvSpPr>
          <p:spPr>
            <a:xfrm>
              <a:off x="1643862" y="3266256"/>
              <a:ext cx="45063" cy="45063"/>
            </a:xfrm>
            <a:prstGeom prst="ellipse">
              <a:avLst/>
            </a:prstGeom>
            <a:solidFill>
              <a:srgbClr val="254061"/>
            </a:solidFill>
            <a:ln>
              <a:solidFill>
                <a:srgbClr val="FFD9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55" name="Straight Connector 54"/>
            <p:cNvCxnSpPr/>
            <p:nvPr/>
          </p:nvCxnSpPr>
          <p:spPr>
            <a:xfrm>
              <a:off x="1598798" y="3356383"/>
              <a:ext cx="0" cy="90127"/>
            </a:xfrm>
            <a:prstGeom prst="line">
              <a:avLst/>
            </a:prstGeom>
            <a:ln w="28575">
              <a:solidFill>
                <a:srgbClr val="FFD966"/>
              </a:solidFill>
            </a:ln>
          </p:spPr>
          <p:style>
            <a:lnRef idx="1">
              <a:schemeClr val="accent1"/>
            </a:lnRef>
            <a:fillRef idx="0">
              <a:schemeClr val="accent1"/>
            </a:fillRef>
            <a:effectRef idx="0">
              <a:schemeClr val="accent1"/>
            </a:effectRef>
            <a:fontRef idx="minor">
              <a:schemeClr val="tx1"/>
            </a:fontRef>
          </p:style>
        </p:cxnSp>
        <p:cxnSp>
          <p:nvCxnSpPr>
            <p:cNvPr id="56" name="Straight Connector 55"/>
            <p:cNvCxnSpPr/>
            <p:nvPr/>
          </p:nvCxnSpPr>
          <p:spPr>
            <a:xfrm>
              <a:off x="1733989" y="3356383"/>
              <a:ext cx="0" cy="90127"/>
            </a:xfrm>
            <a:prstGeom prst="line">
              <a:avLst/>
            </a:prstGeom>
            <a:ln w="28575">
              <a:solidFill>
                <a:srgbClr val="FFD966"/>
              </a:solidFill>
            </a:ln>
          </p:spPr>
          <p:style>
            <a:lnRef idx="1">
              <a:schemeClr val="accent1"/>
            </a:lnRef>
            <a:fillRef idx="0">
              <a:schemeClr val="accent1"/>
            </a:fillRef>
            <a:effectRef idx="0">
              <a:schemeClr val="accent1"/>
            </a:effectRef>
            <a:fontRef idx="minor">
              <a:schemeClr val="tx1"/>
            </a:fontRef>
          </p:style>
        </p:cxnSp>
        <p:cxnSp>
          <p:nvCxnSpPr>
            <p:cNvPr id="57" name="Straight Connector 56"/>
            <p:cNvCxnSpPr/>
            <p:nvPr/>
          </p:nvCxnSpPr>
          <p:spPr>
            <a:xfrm>
              <a:off x="1531203" y="3448051"/>
              <a:ext cx="270380" cy="0"/>
            </a:xfrm>
            <a:prstGeom prst="line">
              <a:avLst/>
            </a:prstGeom>
            <a:ln w="28575">
              <a:solidFill>
                <a:srgbClr val="FFD966"/>
              </a:solidFill>
            </a:ln>
          </p:spPr>
          <p:style>
            <a:lnRef idx="1">
              <a:schemeClr val="accent1"/>
            </a:lnRef>
            <a:fillRef idx="0">
              <a:schemeClr val="accent1"/>
            </a:fillRef>
            <a:effectRef idx="0">
              <a:schemeClr val="accent1"/>
            </a:effectRef>
            <a:fontRef idx="minor">
              <a:schemeClr val="tx1"/>
            </a:fontRef>
          </p:style>
        </p:cxnSp>
        <p:sp>
          <p:nvSpPr>
            <p:cNvPr id="58" name="Rectangle 57"/>
            <p:cNvSpPr/>
            <p:nvPr/>
          </p:nvSpPr>
          <p:spPr>
            <a:xfrm>
              <a:off x="2139559" y="2636737"/>
              <a:ext cx="315444" cy="813164"/>
            </a:xfrm>
            <a:prstGeom prst="rect">
              <a:avLst/>
            </a:prstGeom>
            <a:solidFill>
              <a:schemeClr val="bg1"/>
            </a:solidFill>
            <a:ln w="57150">
              <a:solidFill>
                <a:srgbClr val="FFD9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59" name="Straight Connector 58"/>
            <p:cNvCxnSpPr/>
            <p:nvPr/>
          </p:nvCxnSpPr>
          <p:spPr>
            <a:xfrm>
              <a:off x="2229686" y="2771927"/>
              <a:ext cx="135190" cy="0"/>
            </a:xfrm>
            <a:prstGeom prst="line">
              <a:avLst/>
            </a:prstGeom>
            <a:ln w="28575">
              <a:solidFill>
                <a:srgbClr val="FFD966"/>
              </a:solidFill>
            </a:ln>
          </p:spPr>
          <p:style>
            <a:lnRef idx="1">
              <a:schemeClr val="accent1"/>
            </a:lnRef>
            <a:fillRef idx="0">
              <a:schemeClr val="accent1"/>
            </a:fillRef>
            <a:effectRef idx="0">
              <a:schemeClr val="accent1"/>
            </a:effectRef>
            <a:fontRef idx="minor">
              <a:schemeClr val="tx1"/>
            </a:fontRef>
          </p:style>
        </p:cxnSp>
        <p:cxnSp>
          <p:nvCxnSpPr>
            <p:cNvPr id="60" name="Straight Connector 59"/>
            <p:cNvCxnSpPr/>
            <p:nvPr/>
          </p:nvCxnSpPr>
          <p:spPr>
            <a:xfrm>
              <a:off x="2229686" y="2816991"/>
              <a:ext cx="135190" cy="0"/>
            </a:xfrm>
            <a:prstGeom prst="line">
              <a:avLst/>
            </a:prstGeom>
            <a:ln w="28575">
              <a:solidFill>
                <a:srgbClr val="FFD966"/>
              </a:solidFill>
            </a:ln>
          </p:spPr>
          <p:style>
            <a:lnRef idx="1">
              <a:schemeClr val="accent1"/>
            </a:lnRef>
            <a:fillRef idx="0">
              <a:schemeClr val="accent1"/>
            </a:fillRef>
            <a:effectRef idx="0">
              <a:schemeClr val="accent1"/>
            </a:effectRef>
            <a:fontRef idx="minor">
              <a:schemeClr val="tx1"/>
            </a:fontRef>
          </p:style>
        </p:cxnSp>
        <p:cxnSp>
          <p:nvCxnSpPr>
            <p:cNvPr id="61" name="Straight Connector 60"/>
            <p:cNvCxnSpPr/>
            <p:nvPr/>
          </p:nvCxnSpPr>
          <p:spPr>
            <a:xfrm>
              <a:off x="2229686" y="2865807"/>
              <a:ext cx="135190" cy="0"/>
            </a:xfrm>
            <a:prstGeom prst="line">
              <a:avLst/>
            </a:prstGeom>
            <a:ln w="28575">
              <a:solidFill>
                <a:srgbClr val="FFD966"/>
              </a:solidFill>
            </a:ln>
          </p:spPr>
          <p:style>
            <a:lnRef idx="1">
              <a:schemeClr val="accent1"/>
            </a:lnRef>
            <a:fillRef idx="0">
              <a:schemeClr val="accent1"/>
            </a:fillRef>
            <a:effectRef idx="0">
              <a:schemeClr val="accent1"/>
            </a:effectRef>
            <a:fontRef idx="minor">
              <a:schemeClr val="tx1"/>
            </a:fontRef>
          </p:style>
        </p:cxnSp>
        <p:sp>
          <p:nvSpPr>
            <p:cNvPr id="62" name="Oval 61"/>
            <p:cNvSpPr/>
            <p:nvPr/>
          </p:nvSpPr>
          <p:spPr>
            <a:xfrm>
              <a:off x="2251666" y="3288788"/>
              <a:ext cx="90127" cy="90127"/>
            </a:xfrm>
            <a:prstGeom prst="ellipse">
              <a:avLst/>
            </a:prstGeom>
            <a:solidFill>
              <a:schemeClr val="bg1"/>
            </a:solidFill>
            <a:ln>
              <a:solidFill>
                <a:srgbClr val="FFD9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92698818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p:cNvSpPr>
            <a:spLocks noGrp="1"/>
          </p:cNvSpPr>
          <p:nvPr>
            <p:ph idx="1"/>
          </p:nvPr>
        </p:nvSpPr>
        <p:spPr>
          <a:xfrm>
            <a:off x="1398200" y="1934835"/>
            <a:ext cx="9380366" cy="684074"/>
          </a:xfrm>
        </p:spPr>
        <p:txBody>
          <a:bodyPr anchor="ctr">
            <a:normAutofit/>
          </a:bodyPr>
          <a:lstStyle/>
          <a:p>
            <a:pPr marL="0" indent="0">
              <a:buNone/>
            </a:pPr>
            <a:r>
              <a:rPr lang="en-US" sz="2000" dirty="0">
                <a:latin typeface="Cambria" panose="02040503050406030204" pitchFamily="18" charset="0"/>
                <a:ea typeface="Cambria" panose="02040503050406030204" pitchFamily="18" charset="0"/>
              </a:rPr>
              <a:t>J</a:t>
            </a:r>
            <a:r>
              <a:rPr lang="id-ID" sz="2000" dirty="0">
                <a:latin typeface="Cambria" panose="02040503050406030204" pitchFamily="18" charset="0"/>
                <a:ea typeface="Cambria" panose="02040503050406030204" pitchFamily="18" charset="0"/>
              </a:rPr>
              <a:t>ika dilihat dari kecepatannya jaringan komputer dapat dibagi menjadi empat, yaitu sebagai berikut.</a:t>
            </a:r>
          </a:p>
        </p:txBody>
      </p:sp>
      <p:grpSp>
        <p:nvGrpSpPr>
          <p:cNvPr id="6" name="Group 5"/>
          <p:cNvGrpSpPr/>
          <p:nvPr/>
        </p:nvGrpSpPr>
        <p:grpSpPr>
          <a:xfrm>
            <a:off x="838203" y="317167"/>
            <a:ext cx="6005657" cy="1261974"/>
            <a:chOff x="838203" y="317167"/>
            <a:chExt cx="6005657" cy="1261974"/>
          </a:xfrm>
        </p:grpSpPr>
        <p:sp>
          <p:nvSpPr>
            <p:cNvPr id="7" name="Google Shape;2838;p133"/>
            <p:cNvSpPr/>
            <p:nvPr/>
          </p:nvSpPr>
          <p:spPr>
            <a:xfrm>
              <a:off x="838203" y="317167"/>
              <a:ext cx="631323" cy="631140"/>
            </a:xfrm>
            <a:custGeom>
              <a:avLst/>
              <a:gdLst/>
              <a:ahLst/>
              <a:cxnLst/>
              <a:rect l="l" t="t" r="r" b="b"/>
              <a:pathLst>
                <a:path w="2688" h="2688" extrusionOk="0">
                  <a:moveTo>
                    <a:pt x="2688" y="1"/>
                  </a:moveTo>
                  <a:cubicBezTo>
                    <a:pt x="1205" y="1"/>
                    <a:pt x="1" y="1203"/>
                    <a:pt x="1" y="2688"/>
                  </a:cubicBezTo>
                  <a:lnTo>
                    <a:pt x="379" y="2688"/>
                  </a:lnTo>
                  <a:cubicBezTo>
                    <a:pt x="379" y="1411"/>
                    <a:pt x="1413" y="379"/>
                    <a:pt x="2688" y="379"/>
                  </a:cubicBezTo>
                  <a:lnTo>
                    <a:pt x="2688" y="1"/>
                  </a:lnTo>
                  <a:close/>
                </a:path>
              </a:pathLst>
            </a:custGeom>
            <a:solidFill>
              <a:srgbClr val="FFC000">
                <a:lumMod val="60000"/>
                <a:lumOff val="40000"/>
              </a:srgb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latin typeface="Calibri"/>
                <a:ea typeface="+mn-ea"/>
                <a:cs typeface="+mn-cs"/>
              </a:endParaRPr>
            </a:p>
          </p:txBody>
        </p:sp>
        <p:sp>
          <p:nvSpPr>
            <p:cNvPr id="8" name="Google Shape;2839;p133"/>
            <p:cNvSpPr/>
            <p:nvPr/>
          </p:nvSpPr>
          <p:spPr>
            <a:xfrm>
              <a:off x="1072599" y="551495"/>
              <a:ext cx="794088" cy="793619"/>
            </a:xfrm>
            <a:custGeom>
              <a:avLst/>
              <a:gdLst/>
              <a:ahLst/>
              <a:cxnLst/>
              <a:rect l="l" t="t" r="r" b="b"/>
              <a:pathLst>
                <a:path w="3381" h="3380" extrusionOk="0">
                  <a:moveTo>
                    <a:pt x="1690" y="0"/>
                  </a:moveTo>
                  <a:cubicBezTo>
                    <a:pt x="756" y="0"/>
                    <a:pt x="0" y="756"/>
                    <a:pt x="0" y="1690"/>
                  </a:cubicBezTo>
                  <a:cubicBezTo>
                    <a:pt x="0" y="2623"/>
                    <a:pt x="756" y="3379"/>
                    <a:pt x="1690" y="3379"/>
                  </a:cubicBezTo>
                  <a:cubicBezTo>
                    <a:pt x="2623" y="3379"/>
                    <a:pt x="3381" y="2623"/>
                    <a:pt x="3381" y="1690"/>
                  </a:cubicBezTo>
                  <a:cubicBezTo>
                    <a:pt x="3381" y="756"/>
                    <a:pt x="2623" y="0"/>
                    <a:pt x="1690" y="0"/>
                  </a:cubicBezTo>
                  <a:close/>
                </a:path>
              </a:pathLst>
            </a:custGeom>
            <a:solidFill>
              <a:srgbClr val="5B9BD5">
                <a:lumMod val="40000"/>
                <a:lumOff val="60000"/>
              </a:srgb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3600" kern="0" dirty="0">
                  <a:solidFill>
                    <a:prstClr val="black"/>
                  </a:solidFill>
                  <a:latin typeface="Cambria" panose="02040503050406030204" pitchFamily="18" charset="0"/>
                  <a:ea typeface="Cambria" panose="02040503050406030204" pitchFamily="18" charset="0"/>
                </a:rPr>
                <a:t>7</a:t>
              </a:r>
              <a:r>
                <a:rPr kumimoji="0" lang="en-US" sz="3600" b="0" i="0" u="none" strike="noStrike" kern="0" cap="none" spc="0" normalizeH="0" baseline="0" noProof="0" dirty="0" smtClean="0">
                  <a:ln>
                    <a:noFill/>
                  </a:ln>
                  <a:solidFill>
                    <a:prstClr val="black"/>
                  </a:solidFill>
                  <a:effectLst/>
                  <a:uLnTx/>
                  <a:uFillTx/>
                  <a:latin typeface="Cambria" panose="02040503050406030204" pitchFamily="18" charset="0"/>
                  <a:ea typeface="Cambria" panose="02040503050406030204" pitchFamily="18" charset="0"/>
                  <a:cs typeface="+mn-cs"/>
                </a:rPr>
                <a:t>.</a:t>
              </a:r>
              <a:endParaRPr kumimoji="0" sz="3600" b="0" i="0" u="none" strike="noStrike" kern="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endParaRPr>
            </a:p>
          </p:txBody>
        </p:sp>
        <p:sp>
          <p:nvSpPr>
            <p:cNvPr id="9" name="Google Shape;2840;p133"/>
            <p:cNvSpPr/>
            <p:nvPr/>
          </p:nvSpPr>
          <p:spPr>
            <a:xfrm>
              <a:off x="1469797" y="524871"/>
              <a:ext cx="5374063" cy="1054270"/>
            </a:xfrm>
            <a:custGeom>
              <a:avLst/>
              <a:gdLst>
                <a:gd name="connsiteX0" fmla="*/ 2798 w 12086"/>
                <a:gd name="connsiteY0" fmla="*/ 0 h 9998"/>
                <a:gd name="connsiteX1" fmla="*/ 1398 w 12086"/>
                <a:gd name="connsiteY1" fmla="*/ 4621 h 9998"/>
                <a:gd name="connsiteX2" fmla="*/ 0 w 12086"/>
                <a:gd name="connsiteY2" fmla="*/ 9242 h 9998"/>
                <a:gd name="connsiteX3" fmla="*/ 0 w 12086"/>
                <a:gd name="connsiteY3" fmla="*/ 9998 h 9998"/>
                <a:gd name="connsiteX4" fmla="*/ 832 w 12086"/>
                <a:gd name="connsiteY4" fmla="*/ 9242 h 9998"/>
                <a:gd name="connsiteX5" fmla="*/ 8591 w 12086"/>
                <a:gd name="connsiteY5" fmla="*/ 9242 h 9998"/>
                <a:gd name="connsiteX6" fmla="*/ 12086 w 12086"/>
                <a:gd name="connsiteY6" fmla="*/ 4559 h 9998"/>
                <a:gd name="connsiteX7" fmla="*/ 8556 w 12086"/>
                <a:gd name="connsiteY7" fmla="*/ 0 h 9998"/>
                <a:gd name="connsiteX8" fmla="*/ 2798 w 12086"/>
                <a:gd name="connsiteY8" fmla="*/ 0 h 9998"/>
                <a:gd name="connsiteX0" fmla="*/ 2315 w 10000"/>
                <a:gd name="connsiteY0" fmla="*/ 182 h 10182"/>
                <a:gd name="connsiteX1" fmla="*/ 1157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7108 w 10000"/>
                <a:gd name="connsiteY5" fmla="*/ 9426 h 10182"/>
                <a:gd name="connsiteX6" fmla="*/ 10000 w 10000"/>
                <a:gd name="connsiteY6" fmla="*/ 4742 h 10182"/>
                <a:gd name="connsiteX7" fmla="*/ 8947 w 10000"/>
                <a:gd name="connsiteY7" fmla="*/ 0 h 10182"/>
                <a:gd name="connsiteX8" fmla="*/ 2315 w 10000"/>
                <a:gd name="connsiteY8" fmla="*/ 182 h 10182"/>
                <a:gd name="connsiteX0" fmla="*/ 2315 w 10000"/>
                <a:gd name="connsiteY0" fmla="*/ 182 h 10182"/>
                <a:gd name="connsiteX1" fmla="*/ 1157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8995 w 10000"/>
                <a:gd name="connsiteY5" fmla="*/ 9517 h 10182"/>
                <a:gd name="connsiteX6" fmla="*/ 10000 w 10000"/>
                <a:gd name="connsiteY6" fmla="*/ 4742 h 10182"/>
                <a:gd name="connsiteX7" fmla="*/ 8947 w 10000"/>
                <a:gd name="connsiteY7" fmla="*/ 0 h 10182"/>
                <a:gd name="connsiteX8" fmla="*/ 2315 w 10000"/>
                <a:gd name="connsiteY8" fmla="*/ 182 h 10182"/>
                <a:gd name="connsiteX0" fmla="*/ 2315 w 10000"/>
                <a:gd name="connsiteY0" fmla="*/ 182 h 10182"/>
                <a:gd name="connsiteX1" fmla="*/ 1052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8995 w 10000"/>
                <a:gd name="connsiteY5" fmla="*/ 9517 h 10182"/>
                <a:gd name="connsiteX6" fmla="*/ 10000 w 10000"/>
                <a:gd name="connsiteY6" fmla="*/ 4742 h 10182"/>
                <a:gd name="connsiteX7" fmla="*/ 8947 w 10000"/>
                <a:gd name="connsiteY7" fmla="*/ 0 h 10182"/>
                <a:gd name="connsiteX8" fmla="*/ 2315 w 10000"/>
                <a:gd name="connsiteY8" fmla="*/ 182 h 10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00" h="10182" extrusionOk="0">
                  <a:moveTo>
                    <a:pt x="2315" y="182"/>
                  </a:moveTo>
                  <a:cubicBezTo>
                    <a:pt x="1675" y="182"/>
                    <a:pt x="1052" y="2251"/>
                    <a:pt x="1052" y="4804"/>
                  </a:cubicBezTo>
                  <a:cubicBezTo>
                    <a:pt x="1052" y="7357"/>
                    <a:pt x="639" y="9426"/>
                    <a:pt x="0" y="9426"/>
                  </a:cubicBezTo>
                  <a:lnTo>
                    <a:pt x="0" y="10182"/>
                  </a:lnTo>
                  <a:cubicBezTo>
                    <a:pt x="242" y="10182"/>
                    <a:pt x="480" y="9922"/>
                    <a:pt x="688" y="9426"/>
                  </a:cubicBezTo>
                  <a:lnTo>
                    <a:pt x="8995" y="9517"/>
                  </a:lnTo>
                  <a:cubicBezTo>
                    <a:pt x="9641" y="9517"/>
                    <a:pt x="10007" y="7319"/>
                    <a:pt x="10000" y="4742"/>
                  </a:cubicBezTo>
                  <a:cubicBezTo>
                    <a:pt x="9992" y="2193"/>
                    <a:pt x="9585" y="0"/>
                    <a:pt x="8947" y="0"/>
                  </a:cubicBezTo>
                  <a:lnTo>
                    <a:pt x="2315" y="182"/>
                  </a:lnTo>
                  <a:close/>
                </a:path>
              </a:pathLst>
            </a:custGeom>
            <a:solidFill>
              <a:srgbClr val="FFC000">
                <a:lumMod val="60000"/>
                <a:lumOff val="40000"/>
              </a:srgb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prstClr val="black"/>
                </a:solidFill>
                <a:effectLst/>
                <a:uLnTx/>
                <a:uFillTx/>
                <a:latin typeface="Calibri"/>
                <a:ea typeface="+mn-ea"/>
                <a:cs typeface="+mn-cs"/>
              </a:endParaRPr>
            </a:p>
          </p:txBody>
        </p:sp>
      </p:grpSp>
      <p:pic>
        <p:nvPicPr>
          <p:cNvPr id="10" name="Picture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sp>
        <p:nvSpPr>
          <p:cNvPr id="11" name="TextBox 10"/>
          <p:cNvSpPr txBox="1"/>
          <p:nvPr/>
        </p:nvSpPr>
        <p:spPr>
          <a:xfrm>
            <a:off x="2237045" y="542208"/>
            <a:ext cx="4977173" cy="954107"/>
          </a:xfrm>
          <a:prstGeom prst="rect">
            <a:avLst/>
          </a:prstGeom>
          <a:noFill/>
        </p:spPr>
        <p:txBody>
          <a:bodyPr wrap="square" rtlCol="0">
            <a:spAutoFit/>
          </a:bodyPr>
          <a:lstStyle/>
          <a:p>
            <a:pPr lvl="0"/>
            <a:r>
              <a:rPr lang="en-US" sz="2800">
                <a:solidFill>
                  <a:prstClr val="black"/>
                </a:solidFill>
                <a:latin typeface="Cambria" panose="02040503050406030204" pitchFamily="18" charset="0"/>
                <a:ea typeface="Cambria" panose="02040503050406030204" pitchFamily="18" charset="0"/>
              </a:rPr>
              <a:t>Klasifikasi Jaringan Berdasarkan Kecepatan</a:t>
            </a:r>
            <a:endParaRPr kumimoji="0" lang="en-US" sz="2800" b="0" i="0" u="none" strike="noStrike" kern="1200" cap="none" spc="0" normalizeH="0" baseline="0" noProof="0" dirty="0" smtClean="0">
              <a:ln>
                <a:noFill/>
              </a:ln>
              <a:solidFill>
                <a:prstClr val="black"/>
              </a:solidFill>
              <a:effectLst/>
              <a:uLnTx/>
              <a:uFillTx/>
              <a:latin typeface="Cambria" panose="02040503050406030204" pitchFamily="18" charset="0"/>
              <a:ea typeface="Cambria" panose="02040503050406030204" pitchFamily="18" charset="0"/>
            </a:endParaRPr>
          </a:p>
        </p:txBody>
      </p:sp>
      <p:grpSp>
        <p:nvGrpSpPr>
          <p:cNvPr id="22" name="Group 21"/>
          <p:cNvGrpSpPr/>
          <p:nvPr/>
        </p:nvGrpSpPr>
        <p:grpSpPr>
          <a:xfrm>
            <a:off x="2586140" y="2653039"/>
            <a:ext cx="7004485" cy="3445153"/>
            <a:chOff x="2927648" y="3007269"/>
            <a:chExt cx="6541337" cy="3217354"/>
          </a:xfrm>
        </p:grpSpPr>
        <p:grpSp>
          <p:nvGrpSpPr>
            <p:cNvPr id="23" name="Group 22"/>
            <p:cNvGrpSpPr/>
            <p:nvPr/>
          </p:nvGrpSpPr>
          <p:grpSpPr>
            <a:xfrm>
              <a:off x="5561817" y="3007269"/>
              <a:ext cx="1273002" cy="3217354"/>
              <a:chOff x="5724391" y="2868895"/>
              <a:chExt cx="1087879" cy="2749479"/>
            </a:xfrm>
          </p:grpSpPr>
          <p:sp>
            <p:nvSpPr>
              <p:cNvPr id="28" name="Google Shape;9683;p135"/>
              <p:cNvSpPr/>
              <p:nvPr/>
            </p:nvSpPr>
            <p:spPr>
              <a:xfrm rot="5400000">
                <a:off x="5668343" y="2924944"/>
                <a:ext cx="837349" cy="725252"/>
              </a:xfrm>
              <a:custGeom>
                <a:avLst/>
                <a:gdLst/>
                <a:ahLst/>
                <a:cxnLst/>
                <a:rect l="l" t="t" r="r" b="b"/>
                <a:pathLst>
                  <a:path w="57768" h="50027" extrusionOk="0">
                    <a:moveTo>
                      <a:pt x="14439" y="0"/>
                    </a:moveTo>
                    <a:lnTo>
                      <a:pt x="1" y="25013"/>
                    </a:lnTo>
                    <a:lnTo>
                      <a:pt x="14439" y="50027"/>
                    </a:lnTo>
                    <a:lnTo>
                      <a:pt x="43329" y="50027"/>
                    </a:lnTo>
                    <a:lnTo>
                      <a:pt x="57768" y="25013"/>
                    </a:lnTo>
                    <a:lnTo>
                      <a:pt x="43329" y="0"/>
                    </a:lnTo>
                    <a:close/>
                  </a:path>
                </a:pathLst>
              </a:custGeom>
              <a:noFill/>
              <a:ln w="76200" cap="flat" cmpd="sng">
                <a:solidFill>
                  <a:srgbClr val="4BACC6">
                    <a:lumMod val="60000"/>
                    <a:lumOff val="40000"/>
                  </a:srgbClr>
                </a:solidFill>
                <a:prstDash val="solid"/>
                <a:round/>
                <a:headEnd type="none" w="sm" len="sm"/>
                <a:tailEnd type="none" w="sm" len="sm"/>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endParaRPr>
              </a:p>
            </p:txBody>
          </p:sp>
          <p:sp>
            <p:nvSpPr>
              <p:cNvPr id="29" name="Google Shape;9683;p135"/>
              <p:cNvSpPr/>
              <p:nvPr/>
            </p:nvSpPr>
            <p:spPr>
              <a:xfrm rot="5400000">
                <a:off x="6030969" y="3535504"/>
                <a:ext cx="837349" cy="725252"/>
              </a:xfrm>
              <a:custGeom>
                <a:avLst/>
                <a:gdLst/>
                <a:ahLst/>
                <a:cxnLst/>
                <a:rect l="l" t="t" r="r" b="b"/>
                <a:pathLst>
                  <a:path w="57768" h="50027" extrusionOk="0">
                    <a:moveTo>
                      <a:pt x="14439" y="0"/>
                    </a:moveTo>
                    <a:lnTo>
                      <a:pt x="1" y="25013"/>
                    </a:lnTo>
                    <a:lnTo>
                      <a:pt x="14439" y="50027"/>
                    </a:lnTo>
                    <a:lnTo>
                      <a:pt x="43329" y="50027"/>
                    </a:lnTo>
                    <a:lnTo>
                      <a:pt x="57768" y="25013"/>
                    </a:lnTo>
                    <a:lnTo>
                      <a:pt x="43329" y="0"/>
                    </a:lnTo>
                    <a:close/>
                  </a:path>
                </a:pathLst>
              </a:custGeom>
              <a:noFill/>
              <a:ln w="76200" cap="flat" cmpd="sng">
                <a:solidFill>
                  <a:srgbClr val="F79646">
                    <a:lumMod val="60000"/>
                    <a:lumOff val="40000"/>
                  </a:srgbClr>
                </a:solidFill>
                <a:prstDash val="solid"/>
                <a:round/>
                <a:headEnd type="none" w="sm" len="sm"/>
                <a:tailEnd type="none" w="sm" len="sm"/>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endParaRPr>
              </a:p>
            </p:txBody>
          </p:sp>
          <p:sp>
            <p:nvSpPr>
              <p:cNvPr id="30" name="Google Shape;9683;p135"/>
              <p:cNvSpPr/>
              <p:nvPr/>
            </p:nvSpPr>
            <p:spPr>
              <a:xfrm rot="5400000">
                <a:off x="5668342" y="4180381"/>
                <a:ext cx="837349" cy="725252"/>
              </a:xfrm>
              <a:custGeom>
                <a:avLst/>
                <a:gdLst/>
                <a:ahLst/>
                <a:cxnLst/>
                <a:rect l="l" t="t" r="r" b="b"/>
                <a:pathLst>
                  <a:path w="57768" h="50027" extrusionOk="0">
                    <a:moveTo>
                      <a:pt x="14439" y="0"/>
                    </a:moveTo>
                    <a:lnTo>
                      <a:pt x="1" y="25013"/>
                    </a:lnTo>
                    <a:lnTo>
                      <a:pt x="14439" y="50027"/>
                    </a:lnTo>
                    <a:lnTo>
                      <a:pt x="43329" y="50027"/>
                    </a:lnTo>
                    <a:lnTo>
                      <a:pt x="57768" y="25013"/>
                    </a:lnTo>
                    <a:lnTo>
                      <a:pt x="43329" y="0"/>
                    </a:lnTo>
                    <a:close/>
                  </a:path>
                </a:pathLst>
              </a:custGeom>
              <a:noFill/>
              <a:ln w="76200" cap="flat" cmpd="sng">
                <a:solidFill>
                  <a:srgbClr val="9BBB59">
                    <a:lumMod val="60000"/>
                    <a:lumOff val="40000"/>
                  </a:srgbClr>
                </a:solidFill>
                <a:prstDash val="solid"/>
                <a:round/>
                <a:headEnd type="none" w="sm" len="sm"/>
                <a:tailEnd type="none" w="sm" len="sm"/>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endParaRPr>
              </a:p>
            </p:txBody>
          </p:sp>
          <p:sp>
            <p:nvSpPr>
              <p:cNvPr id="31" name="Google Shape;9683;p135"/>
              <p:cNvSpPr/>
              <p:nvPr/>
            </p:nvSpPr>
            <p:spPr>
              <a:xfrm rot="5400000">
                <a:off x="6030967" y="4837074"/>
                <a:ext cx="837349" cy="725252"/>
              </a:xfrm>
              <a:custGeom>
                <a:avLst/>
                <a:gdLst/>
                <a:ahLst/>
                <a:cxnLst/>
                <a:rect l="l" t="t" r="r" b="b"/>
                <a:pathLst>
                  <a:path w="57768" h="50027" extrusionOk="0">
                    <a:moveTo>
                      <a:pt x="14439" y="0"/>
                    </a:moveTo>
                    <a:lnTo>
                      <a:pt x="1" y="25013"/>
                    </a:lnTo>
                    <a:lnTo>
                      <a:pt x="14439" y="50027"/>
                    </a:lnTo>
                    <a:lnTo>
                      <a:pt x="43329" y="50027"/>
                    </a:lnTo>
                    <a:lnTo>
                      <a:pt x="57768" y="25013"/>
                    </a:lnTo>
                    <a:lnTo>
                      <a:pt x="43329" y="0"/>
                    </a:lnTo>
                    <a:close/>
                  </a:path>
                </a:pathLst>
              </a:custGeom>
              <a:noFill/>
              <a:ln w="76200" cap="flat" cmpd="sng">
                <a:solidFill>
                  <a:srgbClr val="C0504D">
                    <a:lumMod val="60000"/>
                    <a:lumOff val="40000"/>
                  </a:srgbClr>
                </a:solidFill>
                <a:prstDash val="solid"/>
                <a:round/>
                <a:headEnd type="none" w="sm" len="sm"/>
                <a:tailEnd type="none" w="sm" len="sm"/>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endParaRPr>
              </a:p>
            </p:txBody>
          </p:sp>
        </p:grpSp>
        <p:sp>
          <p:nvSpPr>
            <p:cNvPr id="24" name="Rectangle 23"/>
            <p:cNvSpPr/>
            <p:nvPr/>
          </p:nvSpPr>
          <p:spPr>
            <a:xfrm>
              <a:off x="2927648" y="3244505"/>
              <a:ext cx="2627322" cy="505367"/>
            </a:xfrm>
            <a:prstGeom prst="rect">
              <a:avLst/>
            </a:prstGeom>
            <a:solidFill>
              <a:srgbClr val="4BACC6">
                <a:lumMod val="60000"/>
                <a:lumOff val="40000"/>
              </a:srgbClr>
            </a:solidFill>
            <a:ln w="25400" cap="flat" cmpd="sng" algn="ctr">
              <a:solidFill>
                <a:srgbClr val="4BACC6">
                  <a:lumMod val="60000"/>
                  <a:lumOff val="40000"/>
                </a:srgbClr>
              </a:solidFill>
              <a:prstDash val="solid"/>
            </a:ln>
            <a:effectLst/>
          </p:spPr>
          <p:txBody>
            <a:bodyPr rtlCol="0" anchor="ctr"/>
            <a:lstStyle/>
            <a:p>
              <a:pPr lvl="0" algn="ctr"/>
              <a:r>
                <a:rPr lang="id-ID" b="1" i="1" dirty="0" smtClean="0">
                  <a:latin typeface="Cambria" panose="02040503050406030204" pitchFamily="18" charset="0"/>
                  <a:ea typeface="Cambria" panose="02040503050406030204" pitchFamily="18" charset="0"/>
                </a:rPr>
                <a:t>Low Speed Network</a:t>
              </a:r>
              <a:endParaRPr lang="id-ID" b="1" i="1" dirty="0">
                <a:latin typeface="Cambria" panose="02040503050406030204" pitchFamily="18" charset="0"/>
                <a:ea typeface="Cambria" panose="02040503050406030204" pitchFamily="18" charset="0"/>
              </a:endParaRPr>
            </a:p>
          </p:txBody>
        </p:sp>
        <p:sp>
          <p:nvSpPr>
            <p:cNvPr id="25" name="Rectangle 24"/>
            <p:cNvSpPr/>
            <p:nvPr/>
          </p:nvSpPr>
          <p:spPr>
            <a:xfrm>
              <a:off x="6834817" y="3958963"/>
              <a:ext cx="2634168" cy="505367"/>
            </a:xfrm>
            <a:prstGeom prst="rect">
              <a:avLst/>
            </a:prstGeom>
            <a:solidFill>
              <a:srgbClr val="F79646">
                <a:lumMod val="60000"/>
                <a:lumOff val="40000"/>
              </a:srgbClr>
            </a:solidFill>
            <a:ln w="25400" cap="flat" cmpd="sng" algn="ctr">
              <a:solidFill>
                <a:srgbClr val="F79646">
                  <a:lumMod val="60000"/>
                  <a:lumOff val="40000"/>
                </a:srgbClr>
              </a:solidFill>
              <a:prstDash val="solid"/>
            </a:ln>
            <a:effectLst/>
          </p:spPr>
          <p:txBody>
            <a:bodyPr rtlCol="0" anchor="ctr"/>
            <a:lstStyle/>
            <a:p>
              <a:pPr lvl="0" algn="ctr"/>
              <a:r>
                <a:rPr lang="id-ID" b="1" i="1" dirty="0" smtClean="0">
                  <a:latin typeface="Cambria" panose="02040503050406030204" pitchFamily="18" charset="0"/>
                  <a:ea typeface="Cambria" panose="02040503050406030204" pitchFamily="18" charset="0"/>
                </a:rPr>
                <a:t>Medium Speed Network</a:t>
              </a:r>
              <a:endParaRPr lang="id-ID" b="1" dirty="0">
                <a:latin typeface="Cambria" panose="02040503050406030204" pitchFamily="18" charset="0"/>
                <a:ea typeface="Cambria" panose="02040503050406030204" pitchFamily="18" charset="0"/>
              </a:endParaRPr>
            </a:p>
          </p:txBody>
        </p:sp>
        <p:sp>
          <p:nvSpPr>
            <p:cNvPr id="26" name="Rectangle 25"/>
            <p:cNvSpPr/>
            <p:nvPr/>
          </p:nvSpPr>
          <p:spPr>
            <a:xfrm>
              <a:off x="2927648" y="4713578"/>
              <a:ext cx="2634168" cy="505367"/>
            </a:xfrm>
            <a:prstGeom prst="rect">
              <a:avLst/>
            </a:prstGeom>
            <a:solidFill>
              <a:srgbClr val="9BBB59">
                <a:lumMod val="60000"/>
                <a:lumOff val="40000"/>
              </a:srgbClr>
            </a:solidFill>
            <a:ln w="25400" cap="flat" cmpd="sng" algn="ctr">
              <a:solidFill>
                <a:srgbClr val="9BBB59">
                  <a:lumMod val="60000"/>
                  <a:lumOff val="40000"/>
                </a:srgbClr>
              </a:solidFill>
              <a:prstDash val="solid"/>
            </a:ln>
            <a:effectLst/>
          </p:spPr>
          <p:txBody>
            <a:bodyPr rtlCol="0" anchor="ctr"/>
            <a:lstStyle/>
            <a:p>
              <a:pPr lvl="0" algn="ctr"/>
              <a:r>
                <a:rPr lang="id-ID" b="1" i="1" dirty="0" smtClean="0">
                  <a:latin typeface="Cambria" panose="02040503050406030204" pitchFamily="18" charset="0"/>
                  <a:ea typeface="Cambria" panose="02040503050406030204" pitchFamily="18" charset="0"/>
                </a:rPr>
                <a:t>High Speed Network</a:t>
              </a:r>
              <a:endParaRPr lang="id-ID" b="1" dirty="0">
                <a:latin typeface="Cambria" panose="02040503050406030204" pitchFamily="18" charset="0"/>
                <a:ea typeface="Cambria" panose="02040503050406030204" pitchFamily="18" charset="0"/>
              </a:endParaRPr>
            </a:p>
          </p:txBody>
        </p:sp>
        <p:sp>
          <p:nvSpPr>
            <p:cNvPr id="27" name="Rectangle 26"/>
            <p:cNvSpPr/>
            <p:nvPr/>
          </p:nvSpPr>
          <p:spPr>
            <a:xfrm>
              <a:off x="6834817" y="5474513"/>
              <a:ext cx="2634168" cy="505367"/>
            </a:xfrm>
            <a:prstGeom prst="rect">
              <a:avLst/>
            </a:prstGeom>
            <a:solidFill>
              <a:srgbClr val="C0504D">
                <a:lumMod val="60000"/>
                <a:lumOff val="40000"/>
              </a:srgbClr>
            </a:solidFill>
            <a:ln w="25400" cap="flat" cmpd="sng" algn="ctr">
              <a:solidFill>
                <a:srgbClr val="C0504D">
                  <a:lumMod val="60000"/>
                  <a:lumOff val="40000"/>
                </a:srgbClr>
              </a:solidFill>
              <a:prstDash val="solid"/>
            </a:ln>
            <a:effectLst/>
          </p:spPr>
          <p:txBody>
            <a:bodyPr rtlCol="0" anchor="ctr"/>
            <a:lstStyle/>
            <a:p>
              <a:pPr lvl="0" algn="ctr"/>
              <a:r>
                <a:rPr lang="id-ID" b="1" i="1" dirty="0" smtClean="0">
                  <a:latin typeface="Cambria" panose="02040503050406030204" pitchFamily="18" charset="0"/>
                  <a:ea typeface="Cambria" panose="02040503050406030204" pitchFamily="18" charset="0"/>
                </a:rPr>
                <a:t>Super High Speed Network</a:t>
              </a:r>
              <a:endParaRPr lang="id-ID" b="1" dirty="0">
                <a:latin typeface="Cambria" panose="02040503050406030204" pitchFamily="18" charset="0"/>
                <a:ea typeface="Cambria" panose="02040503050406030204" pitchFamily="18" charset="0"/>
              </a:endParaRPr>
            </a:p>
          </p:txBody>
        </p:sp>
      </p:grpSp>
    </p:spTree>
    <p:extLst>
      <p:ext uri="{BB962C8B-B14F-4D97-AF65-F5344CB8AC3E}">
        <p14:creationId xmlns:p14="http://schemas.microsoft.com/office/powerpoint/2010/main" val="272489093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grpSp>
        <p:nvGrpSpPr>
          <p:cNvPr id="4" name="Group 3"/>
          <p:cNvGrpSpPr/>
          <p:nvPr/>
        </p:nvGrpSpPr>
        <p:grpSpPr>
          <a:xfrm>
            <a:off x="829835" y="1000834"/>
            <a:ext cx="10517096" cy="4590123"/>
            <a:chOff x="1014504" y="861134"/>
            <a:chExt cx="10517096" cy="4590123"/>
          </a:xfrm>
        </p:grpSpPr>
        <p:sp>
          <p:nvSpPr>
            <p:cNvPr id="21" name="Rectangle 20"/>
            <p:cNvSpPr/>
            <p:nvPr/>
          </p:nvSpPr>
          <p:spPr>
            <a:xfrm>
              <a:off x="1021835" y="964797"/>
              <a:ext cx="2813345" cy="541149"/>
            </a:xfrm>
            <a:prstGeom prst="rect">
              <a:avLst/>
            </a:prstGeom>
            <a:solidFill>
              <a:srgbClr val="4BACC6">
                <a:lumMod val="60000"/>
                <a:lumOff val="40000"/>
              </a:srgbClr>
            </a:solidFill>
            <a:ln w="25400" cap="flat" cmpd="sng" algn="ctr">
              <a:solidFill>
                <a:srgbClr val="4BACC6">
                  <a:lumMod val="60000"/>
                  <a:lumOff val="40000"/>
                </a:srgbClr>
              </a:solid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d-ID" sz="1800" b="1" i="1" u="none" strike="noStrike" kern="1200" cap="none" spc="0" normalizeH="0" baseline="0" noProof="0" dirty="0" smtClean="0">
                  <a:ln>
                    <a:noFill/>
                  </a:ln>
                  <a:solidFill>
                    <a:prstClr val="black"/>
                  </a:solidFill>
                  <a:effectLst/>
                  <a:uLnTx/>
                  <a:uFillTx/>
                  <a:latin typeface="Cambria" panose="02040503050406030204" pitchFamily="18" charset="0"/>
                  <a:ea typeface="Cambria" panose="02040503050406030204" pitchFamily="18" charset="0"/>
                  <a:cs typeface="+mn-cs"/>
                </a:rPr>
                <a:t>Low Speed Network</a:t>
              </a:r>
              <a:endParaRPr kumimoji="0" lang="id-ID" sz="1800" b="1" i="1"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endParaRPr>
            </a:p>
          </p:txBody>
        </p:sp>
        <p:sp>
          <p:nvSpPr>
            <p:cNvPr id="32" name="Rectangle 31"/>
            <p:cNvSpPr/>
            <p:nvPr/>
          </p:nvSpPr>
          <p:spPr>
            <a:xfrm>
              <a:off x="1018169" y="2280121"/>
              <a:ext cx="2820676" cy="541149"/>
            </a:xfrm>
            <a:prstGeom prst="rect">
              <a:avLst/>
            </a:prstGeom>
            <a:solidFill>
              <a:srgbClr val="F79646">
                <a:lumMod val="60000"/>
                <a:lumOff val="40000"/>
              </a:srgbClr>
            </a:solidFill>
            <a:ln w="25400" cap="flat" cmpd="sng" algn="ctr">
              <a:solidFill>
                <a:srgbClr val="F79646">
                  <a:lumMod val="60000"/>
                  <a:lumOff val="40000"/>
                </a:srgbClr>
              </a:solid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d-ID" sz="1800" b="1" i="1" u="none" strike="noStrike" kern="1200" cap="none" spc="0" normalizeH="0" baseline="0" noProof="0" dirty="0" smtClean="0">
                  <a:ln>
                    <a:noFill/>
                  </a:ln>
                  <a:solidFill>
                    <a:prstClr val="black"/>
                  </a:solidFill>
                  <a:effectLst/>
                  <a:uLnTx/>
                  <a:uFillTx/>
                  <a:latin typeface="Cambria" panose="02040503050406030204" pitchFamily="18" charset="0"/>
                  <a:ea typeface="Cambria" panose="02040503050406030204" pitchFamily="18" charset="0"/>
                  <a:cs typeface="+mn-cs"/>
                </a:rPr>
                <a:t>Medium Speed Network</a:t>
              </a:r>
              <a:endParaRPr kumimoji="0" lang="id-ID" sz="18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endParaRPr>
            </a:p>
          </p:txBody>
        </p:sp>
        <p:sp>
          <p:nvSpPr>
            <p:cNvPr id="33" name="Rectangle 32"/>
            <p:cNvSpPr/>
            <p:nvPr/>
          </p:nvSpPr>
          <p:spPr>
            <a:xfrm>
              <a:off x="1014504" y="3595445"/>
              <a:ext cx="2820676" cy="541149"/>
            </a:xfrm>
            <a:prstGeom prst="rect">
              <a:avLst/>
            </a:prstGeom>
            <a:solidFill>
              <a:srgbClr val="9BBB59">
                <a:lumMod val="60000"/>
                <a:lumOff val="40000"/>
              </a:srgbClr>
            </a:solidFill>
            <a:ln w="25400" cap="flat" cmpd="sng" algn="ctr">
              <a:solidFill>
                <a:srgbClr val="9BBB59">
                  <a:lumMod val="60000"/>
                  <a:lumOff val="40000"/>
                </a:srgbClr>
              </a:solid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d-ID" sz="1800" b="1" i="1" u="none" strike="noStrike" kern="1200" cap="none" spc="0" normalizeH="0" baseline="0" noProof="0" dirty="0" smtClean="0">
                  <a:ln>
                    <a:noFill/>
                  </a:ln>
                  <a:solidFill>
                    <a:prstClr val="black"/>
                  </a:solidFill>
                  <a:effectLst/>
                  <a:uLnTx/>
                  <a:uFillTx/>
                  <a:latin typeface="Cambria" panose="02040503050406030204" pitchFamily="18" charset="0"/>
                  <a:ea typeface="Cambria" panose="02040503050406030204" pitchFamily="18" charset="0"/>
                  <a:cs typeface="+mn-cs"/>
                </a:rPr>
                <a:t>High Speed Network</a:t>
              </a:r>
              <a:endParaRPr kumimoji="0" lang="id-ID" sz="18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endParaRPr>
            </a:p>
          </p:txBody>
        </p:sp>
        <p:sp>
          <p:nvSpPr>
            <p:cNvPr id="34" name="Rectangle 33"/>
            <p:cNvSpPr/>
            <p:nvPr/>
          </p:nvSpPr>
          <p:spPr>
            <a:xfrm>
              <a:off x="1021835" y="4910108"/>
              <a:ext cx="2820676" cy="541149"/>
            </a:xfrm>
            <a:prstGeom prst="rect">
              <a:avLst/>
            </a:prstGeom>
            <a:solidFill>
              <a:srgbClr val="C0504D">
                <a:lumMod val="60000"/>
                <a:lumOff val="40000"/>
              </a:srgbClr>
            </a:solidFill>
            <a:ln w="25400" cap="flat" cmpd="sng" algn="ctr">
              <a:solidFill>
                <a:srgbClr val="C0504D">
                  <a:lumMod val="60000"/>
                  <a:lumOff val="40000"/>
                </a:srgbClr>
              </a:solid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d-ID" sz="1800" b="1" i="1" u="none" strike="noStrike" kern="1200" cap="none" spc="0" normalizeH="0" baseline="0" noProof="0" dirty="0" smtClean="0">
                  <a:ln>
                    <a:noFill/>
                  </a:ln>
                  <a:solidFill>
                    <a:prstClr val="black"/>
                  </a:solidFill>
                  <a:effectLst/>
                  <a:uLnTx/>
                  <a:uFillTx/>
                  <a:latin typeface="Cambria" panose="02040503050406030204" pitchFamily="18" charset="0"/>
                  <a:ea typeface="Cambria" panose="02040503050406030204" pitchFamily="18" charset="0"/>
                  <a:cs typeface="+mn-cs"/>
                </a:rPr>
                <a:t>Super High Speed Network</a:t>
              </a:r>
              <a:endParaRPr kumimoji="0" lang="id-ID" sz="18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endParaRPr>
            </a:p>
          </p:txBody>
        </p:sp>
        <p:sp>
          <p:nvSpPr>
            <p:cNvPr id="35" name="Content Placeholder 2"/>
            <p:cNvSpPr txBox="1">
              <a:spLocks/>
            </p:cNvSpPr>
            <p:nvPr/>
          </p:nvSpPr>
          <p:spPr>
            <a:xfrm>
              <a:off x="3975100" y="861134"/>
              <a:ext cx="7556500" cy="748474"/>
            </a:xfrm>
            <a:prstGeom prst="rect">
              <a:avLst/>
            </a:prstGeom>
          </p:spPr>
          <p:txBody>
            <a:bodyPr vert="horz" lIns="121920" tIns="60960" rIns="121920" bIns="60960" rtlCol="0"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US" sz="2000" dirty="0">
                  <a:latin typeface="Cambria" panose="02040503050406030204" pitchFamily="18" charset="0"/>
                  <a:ea typeface="Cambria" panose="02040503050406030204" pitchFamily="18" charset="0"/>
                </a:rPr>
                <a:t>K</a:t>
              </a:r>
              <a:r>
                <a:rPr lang="id-ID" sz="2000" dirty="0">
                  <a:latin typeface="Cambria" panose="02040503050406030204" pitchFamily="18" charset="0"/>
                  <a:ea typeface="Cambria" panose="02040503050406030204" pitchFamily="18" charset="0"/>
                </a:rPr>
                <a:t>ecepatan transfer data antarperangkat kurang dari 1 Mbps dan biasa diterapkan di rumah atau sarana percobaan di laboratorium.</a:t>
              </a:r>
            </a:p>
          </p:txBody>
        </p:sp>
        <p:sp>
          <p:nvSpPr>
            <p:cNvPr id="36" name="Content Placeholder 2"/>
            <p:cNvSpPr txBox="1">
              <a:spLocks/>
            </p:cNvSpPr>
            <p:nvPr/>
          </p:nvSpPr>
          <p:spPr>
            <a:xfrm>
              <a:off x="3975100" y="2096345"/>
              <a:ext cx="7556500" cy="788425"/>
            </a:xfrm>
            <a:prstGeom prst="rect">
              <a:avLst/>
            </a:prstGeom>
          </p:spPr>
          <p:txBody>
            <a:bodyPr vert="horz" lIns="121920" tIns="60960" rIns="121920" bIns="60960" rtlCol="0"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US" sz="2000" dirty="0">
                  <a:latin typeface="Cambria" panose="02040503050406030204" pitchFamily="18" charset="0"/>
                  <a:ea typeface="Cambria" panose="02040503050406030204" pitchFamily="18" charset="0"/>
                </a:rPr>
                <a:t>K</a:t>
              </a:r>
              <a:r>
                <a:rPr lang="id-ID" sz="2000" dirty="0">
                  <a:latin typeface="Cambria" panose="02040503050406030204" pitchFamily="18" charset="0"/>
                  <a:ea typeface="Cambria" panose="02040503050406030204" pitchFamily="18" charset="0"/>
                </a:rPr>
                <a:t>ecepatan transfer data antarperangkat kurang dari 1 Mbps dan biasa diterapkan di rumah atau sarana percobaan di laboratorium.</a:t>
              </a:r>
            </a:p>
          </p:txBody>
        </p:sp>
        <p:sp>
          <p:nvSpPr>
            <p:cNvPr id="37" name="Content Placeholder 2"/>
            <p:cNvSpPr txBox="1">
              <a:spLocks/>
            </p:cNvSpPr>
            <p:nvPr/>
          </p:nvSpPr>
          <p:spPr>
            <a:xfrm>
              <a:off x="3975100" y="3244231"/>
              <a:ext cx="7556500" cy="1143000"/>
            </a:xfrm>
            <a:prstGeom prst="rect">
              <a:avLst/>
            </a:prstGeom>
          </p:spPr>
          <p:txBody>
            <a:bodyPr vert="horz" lIns="121920" tIns="60960" rIns="121920" bIns="60960" rtlCol="0"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US" sz="2000" dirty="0">
                  <a:latin typeface="Cambria" panose="02040503050406030204" pitchFamily="18" charset="0"/>
                  <a:ea typeface="Cambria" panose="02040503050406030204" pitchFamily="18" charset="0"/>
                </a:rPr>
                <a:t>K</a:t>
              </a:r>
              <a:r>
                <a:rPr lang="id-ID" sz="2000" dirty="0">
                  <a:latin typeface="Cambria" panose="02040503050406030204" pitchFamily="18" charset="0"/>
                  <a:ea typeface="Cambria" panose="02040503050406030204" pitchFamily="18" charset="0"/>
                </a:rPr>
                <a:t>ecepatan transfer data antarperangkat mulai dari 20 Mbps bahkan 100 Mbps. Saat ini, umumnya komponen pendukung jaringan yang tersedia di pasaran telah mendukung kecepatan ini.</a:t>
              </a:r>
            </a:p>
          </p:txBody>
        </p:sp>
        <p:sp>
          <p:nvSpPr>
            <p:cNvPr id="38" name="Content Placeholder 2"/>
            <p:cNvSpPr txBox="1">
              <a:spLocks/>
            </p:cNvSpPr>
            <p:nvPr/>
          </p:nvSpPr>
          <p:spPr>
            <a:xfrm>
              <a:off x="3975100" y="4781819"/>
              <a:ext cx="7556500" cy="650474"/>
            </a:xfrm>
            <a:prstGeom prst="rect">
              <a:avLst/>
            </a:prstGeom>
          </p:spPr>
          <p:txBody>
            <a:bodyPr vert="horz" lIns="121920" tIns="60960" rIns="121920" bIns="60960" rtlCol="0"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US" sz="2000" dirty="0">
                  <a:latin typeface="Cambria" panose="02040503050406030204" pitchFamily="18" charset="0"/>
                  <a:ea typeface="Cambria" panose="02040503050406030204" pitchFamily="18" charset="0"/>
                </a:rPr>
                <a:t>K</a:t>
              </a:r>
              <a:r>
                <a:rPr lang="id-ID" sz="2000" dirty="0">
                  <a:latin typeface="Cambria" panose="02040503050406030204" pitchFamily="18" charset="0"/>
                  <a:ea typeface="Cambria" panose="02040503050406030204" pitchFamily="18" charset="0"/>
                </a:rPr>
                <a:t>ecepatan transfer data antarperangkat bisa mencapai 1 Gbps atau lebih. Contohnya, perangkat dengan teknologi Giga Ethernet.</a:t>
              </a:r>
            </a:p>
          </p:txBody>
        </p:sp>
      </p:grpSp>
    </p:spTree>
    <p:extLst>
      <p:ext uri="{BB962C8B-B14F-4D97-AF65-F5344CB8AC3E}">
        <p14:creationId xmlns:p14="http://schemas.microsoft.com/office/powerpoint/2010/main" val="140578873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Rectangle 47"/>
          <p:cNvSpPr/>
          <p:nvPr/>
        </p:nvSpPr>
        <p:spPr>
          <a:xfrm>
            <a:off x="0" y="2201715"/>
            <a:ext cx="12192000" cy="2050871"/>
          </a:xfrm>
          <a:prstGeom prst="rect">
            <a:avLst/>
          </a:prstGeom>
          <a:pattFill prst="diagBrick">
            <a:fgClr>
              <a:srgbClr val="E7AF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mbria" panose="02040503050406030204" pitchFamily="18" charset="0"/>
              <a:ea typeface="Cambria" panose="02040503050406030204" pitchFamily="18" charset="0"/>
              <a:cs typeface="+mn-cs"/>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grpSp>
        <p:nvGrpSpPr>
          <p:cNvPr id="9" name="Group 8"/>
          <p:cNvGrpSpPr/>
          <p:nvPr/>
        </p:nvGrpSpPr>
        <p:grpSpPr>
          <a:xfrm>
            <a:off x="907774" y="747337"/>
            <a:ext cx="10376452" cy="4959626"/>
            <a:chOff x="900157" y="747337"/>
            <a:chExt cx="10376452" cy="4959626"/>
          </a:xfrm>
        </p:grpSpPr>
        <p:sp>
          <p:nvSpPr>
            <p:cNvPr id="5" name="Rectangle 4"/>
            <p:cNvSpPr/>
            <p:nvPr/>
          </p:nvSpPr>
          <p:spPr>
            <a:xfrm>
              <a:off x="900157" y="747337"/>
              <a:ext cx="10376452" cy="4959626"/>
            </a:xfrm>
            <a:prstGeom prst="rect">
              <a:avLst/>
            </a:prstGeom>
            <a:solidFill>
              <a:srgbClr val="F9AB2B"/>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grpSp>
          <p:nvGrpSpPr>
            <p:cNvPr id="8" name="Group 7"/>
            <p:cNvGrpSpPr/>
            <p:nvPr/>
          </p:nvGrpSpPr>
          <p:grpSpPr>
            <a:xfrm>
              <a:off x="1225825" y="1065175"/>
              <a:ext cx="9740349" cy="4323950"/>
              <a:chOff x="1218207" y="1207174"/>
              <a:chExt cx="9740349" cy="4323950"/>
            </a:xfrm>
          </p:grpSpPr>
          <p:sp>
            <p:nvSpPr>
              <p:cNvPr id="6" name="Rectangle 5"/>
              <p:cNvSpPr/>
              <p:nvPr/>
            </p:nvSpPr>
            <p:spPr>
              <a:xfrm>
                <a:off x="1218209" y="1207603"/>
                <a:ext cx="9740347" cy="4323521"/>
              </a:xfrm>
              <a:prstGeom prst="rect">
                <a:avLst/>
              </a:prstGeom>
              <a:solidFill>
                <a:srgbClr val="3F6D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49" name="Rectangle 48"/>
              <p:cNvSpPr/>
              <p:nvPr/>
            </p:nvSpPr>
            <p:spPr>
              <a:xfrm flipH="1" flipV="1">
                <a:off x="1218207" y="1207174"/>
                <a:ext cx="9740348" cy="4323950"/>
              </a:xfrm>
              <a:custGeom>
                <a:avLst/>
                <a:gdLst>
                  <a:gd name="connsiteX0" fmla="*/ 0 w 9521687"/>
                  <a:gd name="connsiteY0" fmla="*/ 0 h 4174435"/>
                  <a:gd name="connsiteX1" fmla="*/ 9521687 w 9521687"/>
                  <a:gd name="connsiteY1" fmla="*/ 0 h 4174435"/>
                  <a:gd name="connsiteX2" fmla="*/ 9521687 w 9521687"/>
                  <a:gd name="connsiteY2" fmla="*/ 4174435 h 4174435"/>
                  <a:gd name="connsiteX3" fmla="*/ 0 w 9521687"/>
                  <a:gd name="connsiteY3" fmla="*/ 4174435 h 4174435"/>
                  <a:gd name="connsiteX4" fmla="*/ 0 w 9521687"/>
                  <a:gd name="connsiteY4" fmla="*/ 0 h 4174435"/>
                  <a:gd name="connsiteX0" fmla="*/ 0 w 9521687"/>
                  <a:gd name="connsiteY0" fmla="*/ 4174435 h 4174435"/>
                  <a:gd name="connsiteX1" fmla="*/ 9521687 w 9521687"/>
                  <a:gd name="connsiteY1" fmla="*/ 0 h 4174435"/>
                  <a:gd name="connsiteX2" fmla="*/ 9521687 w 9521687"/>
                  <a:gd name="connsiteY2" fmla="*/ 4174435 h 4174435"/>
                  <a:gd name="connsiteX3" fmla="*/ 0 w 9521687"/>
                  <a:gd name="connsiteY3" fmla="*/ 4174435 h 4174435"/>
                </a:gdLst>
                <a:ahLst/>
                <a:cxnLst>
                  <a:cxn ang="0">
                    <a:pos x="connsiteX0" y="connsiteY0"/>
                  </a:cxn>
                  <a:cxn ang="0">
                    <a:pos x="connsiteX1" y="connsiteY1"/>
                  </a:cxn>
                  <a:cxn ang="0">
                    <a:pos x="connsiteX2" y="connsiteY2"/>
                  </a:cxn>
                  <a:cxn ang="0">
                    <a:pos x="connsiteX3" y="connsiteY3"/>
                  </a:cxn>
                </a:cxnLst>
                <a:rect l="l" t="t" r="r" b="b"/>
                <a:pathLst>
                  <a:path w="9521687" h="4174435">
                    <a:moveTo>
                      <a:pt x="0" y="4174435"/>
                    </a:moveTo>
                    <a:lnTo>
                      <a:pt x="9521687" y="0"/>
                    </a:lnTo>
                    <a:lnTo>
                      <a:pt x="9521687" y="4174435"/>
                    </a:lnTo>
                    <a:lnTo>
                      <a:pt x="0" y="4174435"/>
                    </a:lnTo>
                    <a:close/>
                  </a:path>
                </a:pathLst>
              </a:custGeom>
              <a:solidFill>
                <a:srgbClr val="3F6D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grpSp>
      </p:grpSp>
      <p:sp>
        <p:nvSpPr>
          <p:cNvPr id="10" name="Rounded Rectangle 9"/>
          <p:cNvSpPr/>
          <p:nvPr/>
        </p:nvSpPr>
        <p:spPr>
          <a:xfrm>
            <a:off x="512855" y="5894478"/>
            <a:ext cx="11181522" cy="149087"/>
          </a:xfrm>
          <a:prstGeom prst="roundRect">
            <a:avLst/>
          </a:prstGeom>
          <a:solidFill>
            <a:srgbClr val="F9AB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50" name="Title 1"/>
          <p:cNvSpPr>
            <a:spLocks noGrp="1"/>
          </p:cNvSpPr>
          <p:nvPr>
            <p:ph type="title"/>
          </p:nvPr>
        </p:nvSpPr>
        <p:spPr>
          <a:xfrm>
            <a:off x="2149013" y="1889320"/>
            <a:ext cx="7909205" cy="2675660"/>
          </a:xfrm>
        </p:spPr>
        <p:txBody>
          <a:bodyPr>
            <a:noAutofit/>
          </a:bodyPr>
          <a:lstStyle/>
          <a:p>
            <a:r>
              <a:rPr lang="en-US" sz="5400" b="1" dirty="0" smtClean="0">
                <a:solidFill>
                  <a:schemeClr val="bg1"/>
                </a:solidFill>
                <a:ea typeface="Cambria" panose="02040503050406030204" pitchFamily="18" charset="0"/>
              </a:rPr>
              <a:t>Yuk, </a:t>
            </a:r>
            <a:r>
              <a:rPr lang="en-US" sz="5400" b="1" dirty="0" err="1" smtClean="0">
                <a:solidFill>
                  <a:schemeClr val="bg1"/>
                </a:solidFill>
                <a:ea typeface="Cambria" panose="02040503050406030204" pitchFamily="18" charset="0"/>
              </a:rPr>
              <a:t>Kerjaan</a:t>
            </a:r>
            <a:r>
              <a:rPr lang="en-US" sz="5400" b="1" dirty="0" smtClean="0">
                <a:solidFill>
                  <a:schemeClr val="bg1"/>
                </a:solidFill>
                <a:ea typeface="Cambria" panose="02040503050406030204" pitchFamily="18" charset="0"/>
              </a:rPr>
              <a:t> </a:t>
            </a:r>
            <a:r>
              <a:rPr lang="en-US" sz="5400" b="1" dirty="0" err="1" smtClean="0">
                <a:solidFill>
                  <a:schemeClr val="bg1"/>
                </a:solidFill>
                <a:ea typeface="Cambria" panose="02040503050406030204" pitchFamily="18" charset="0"/>
              </a:rPr>
              <a:t>Ruang</a:t>
            </a:r>
            <a:r>
              <a:rPr lang="en-US" sz="5400" b="1" dirty="0" smtClean="0">
                <a:solidFill>
                  <a:schemeClr val="bg1"/>
                </a:solidFill>
                <a:ea typeface="Cambria" panose="02040503050406030204" pitchFamily="18" charset="0"/>
              </a:rPr>
              <a:t> </a:t>
            </a:r>
            <a:r>
              <a:rPr lang="en-US" sz="5400" b="1" dirty="0" err="1" smtClean="0">
                <a:solidFill>
                  <a:schemeClr val="bg1"/>
                </a:solidFill>
                <a:ea typeface="Cambria" panose="02040503050406030204" pitchFamily="18" charset="0"/>
              </a:rPr>
              <a:t>Kolaborasi</a:t>
            </a:r>
            <a:r>
              <a:rPr lang="en-US" sz="5400" b="1" dirty="0" smtClean="0">
                <a:solidFill>
                  <a:schemeClr val="bg1"/>
                </a:solidFill>
                <a:ea typeface="Cambria" panose="02040503050406030204" pitchFamily="18" charset="0"/>
              </a:rPr>
              <a:t> 1</a:t>
            </a:r>
            <a:endParaRPr lang="id-ID" sz="5400" b="1" dirty="0">
              <a:solidFill>
                <a:schemeClr val="bg1"/>
              </a:solidFill>
              <a:ea typeface="Cambria" panose="02040503050406030204" pitchFamily="18" charset="0"/>
            </a:endParaRPr>
          </a:p>
        </p:txBody>
      </p:sp>
    </p:spTree>
    <p:extLst>
      <p:ext uri="{BB962C8B-B14F-4D97-AF65-F5344CB8AC3E}">
        <p14:creationId xmlns:p14="http://schemas.microsoft.com/office/powerpoint/2010/main" val="1740338568"/>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sp>
        <p:nvSpPr>
          <p:cNvPr id="4" name="Pentagon 3"/>
          <p:cNvSpPr/>
          <p:nvPr/>
        </p:nvSpPr>
        <p:spPr>
          <a:xfrm rot="5400000">
            <a:off x="505374" y="546873"/>
            <a:ext cx="4670066" cy="3576320"/>
          </a:xfrm>
          <a:prstGeom prst="homePlate">
            <a:avLst/>
          </a:prstGeom>
          <a:solidFill>
            <a:srgbClr val="BDD7EE"/>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p:cNvSpPr/>
          <p:nvPr/>
        </p:nvSpPr>
        <p:spPr>
          <a:xfrm>
            <a:off x="2458621" y="518475"/>
            <a:ext cx="763572" cy="763572"/>
          </a:xfrm>
          <a:prstGeom prst="ellipse">
            <a:avLst/>
          </a:prstGeom>
          <a:solidFill>
            <a:schemeClr val="accent1">
              <a:lumMod val="20000"/>
              <a:lumOff val="8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b="1" dirty="0">
                <a:solidFill>
                  <a:schemeClr val="tx1"/>
                </a:solidFill>
                <a:latin typeface="Cambria" panose="02040503050406030204" pitchFamily="18" charset="0"/>
                <a:ea typeface="Cambria" panose="02040503050406030204" pitchFamily="18" charset="0"/>
              </a:rPr>
              <a:t>B</a:t>
            </a:r>
          </a:p>
        </p:txBody>
      </p:sp>
      <p:sp>
        <p:nvSpPr>
          <p:cNvPr id="6" name="TextBox 5"/>
          <p:cNvSpPr txBox="1"/>
          <p:nvPr/>
        </p:nvSpPr>
        <p:spPr>
          <a:xfrm>
            <a:off x="1052248" y="1785775"/>
            <a:ext cx="3576320" cy="1200329"/>
          </a:xfrm>
          <a:prstGeom prst="rect">
            <a:avLst/>
          </a:prstGeom>
          <a:noFill/>
        </p:spPr>
        <p:txBody>
          <a:bodyPr wrap="square" rtlCol="0" anchor="ctr">
            <a:spAutoFit/>
          </a:bodyPr>
          <a:lstStyle/>
          <a:p>
            <a:pPr algn="ctr"/>
            <a:r>
              <a:rPr lang="en-US" sz="3600" b="1" dirty="0" err="1" smtClean="0">
                <a:latin typeface="Cambria" panose="02040503050406030204" pitchFamily="18" charset="0"/>
                <a:ea typeface="Cambria" panose="02040503050406030204" pitchFamily="18" charset="0"/>
              </a:rPr>
              <a:t>Komponen</a:t>
            </a:r>
            <a:r>
              <a:rPr lang="en-US" sz="3600" b="1" dirty="0">
                <a:latin typeface="Cambria" panose="02040503050406030204" pitchFamily="18" charset="0"/>
                <a:ea typeface="Cambria" panose="02040503050406030204" pitchFamily="18" charset="0"/>
              </a:rPr>
              <a:t> </a:t>
            </a:r>
            <a:r>
              <a:rPr lang="id-ID" sz="3600" b="1" dirty="0" smtClean="0">
                <a:latin typeface="Cambria" panose="02040503050406030204" pitchFamily="18" charset="0"/>
                <a:ea typeface="Cambria" panose="02040503050406030204" pitchFamily="18" charset="0"/>
              </a:rPr>
              <a:t>Jaringan</a:t>
            </a:r>
            <a:endParaRPr lang="en-US" sz="3600" b="1" dirty="0">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286707472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2"/>
          <p:cNvSpPr txBox="1">
            <a:spLocks/>
          </p:cNvSpPr>
          <p:nvPr/>
        </p:nvSpPr>
        <p:spPr>
          <a:xfrm>
            <a:off x="1395732" y="836712"/>
            <a:ext cx="9385300" cy="1060713"/>
          </a:xfrm>
          <a:prstGeom prst="rect">
            <a:avLst/>
          </a:prstGeom>
        </p:spPr>
        <p:txBody>
          <a:bodyPr vert="horz" lIns="121920" tIns="60960" rIns="121920" bIns="60960" rtlCol="0" anchor="ctr">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en-US" sz="2000" dirty="0">
                <a:latin typeface="Cambria" panose="02040503050406030204" pitchFamily="18" charset="0"/>
                <a:ea typeface="Cambria" panose="02040503050406030204" pitchFamily="18" charset="0"/>
              </a:rPr>
              <a:t>B</a:t>
            </a:r>
            <a:r>
              <a:rPr lang="id-ID" sz="2000" dirty="0">
                <a:latin typeface="Cambria" panose="02040503050406030204" pitchFamily="18" charset="0"/>
                <a:ea typeface="Cambria" panose="02040503050406030204" pitchFamily="18" charset="0"/>
              </a:rPr>
              <a:t>eberapa komponen yang digunakan dalam jaringan komputer, antara lain sebagai berikut.</a:t>
            </a:r>
          </a:p>
        </p:txBody>
      </p:sp>
      <p:graphicFrame>
        <p:nvGraphicFramePr>
          <p:cNvPr id="7" name="Diagram 6"/>
          <p:cNvGraphicFramePr/>
          <p:nvPr>
            <p:extLst>
              <p:ext uri="{D42A27DB-BD31-4B8C-83A1-F6EECF244321}">
                <p14:modId xmlns:p14="http://schemas.microsoft.com/office/powerpoint/2010/main" val="4157541100"/>
              </p:ext>
            </p:extLst>
          </p:nvPr>
        </p:nvGraphicFramePr>
        <p:xfrm>
          <a:off x="2139989" y="2030531"/>
          <a:ext cx="7896787" cy="405348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4" name="Picture 3"/>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spTree>
    <p:extLst>
      <p:ext uri="{BB962C8B-B14F-4D97-AF65-F5344CB8AC3E}">
        <p14:creationId xmlns:p14="http://schemas.microsoft.com/office/powerpoint/2010/main" val="60034286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ed Rectangle 1"/>
          <p:cNvSpPr/>
          <p:nvPr/>
        </p:nvSpPr>
        <p:spPr>
          <a:xfrm>
            <a:off x="1609226" y="1836071"/>
            <a:ext cx="9211174" cy="3963791"/>
          </a:xfrm>
          <a:prstGeom prst="roundRect">
            <a:avLst/>
          </a:prstGeom>
          <a:noFill/>
          <a:ln w="76200">
            <a:solidFill>
              <a:schemeClr val="accent6">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grpSp>
        <p:nvGrpSpPr>
          <p:cNvPr id="7" name="Group 6"/>
          <p:cNvGrpSpPr/>
          <p:nvPr/>
        </p:nvGrpSpPr>
        <p:grpSpPr>
          <a:xfrm>
            <a:off x="838203" y="317167"/>
            <a:ext cx="6005657" cy="1261974"/>
            <a:chOff x="838203" y="317167"/>
            <a:chExt cx="6005657" cy="1261974"/>
          </a:xfrm>
        </p:grpSpPr>
        <p:sp>
          <p:nvSpPr>
            <p:cNvPr id="8" name="Google Shape;2838;p133"/>
            <p:cNvSpPr/>
            <p:nvPr/>
          </p:nvSpPr>
          <p:spPr>
            <a:xfrm>
              <a:off x="838203" y="317167"/>
              <a:ext cx="631323" cy="631140"/>
            </a:xfrm>
            <a:custGeom>
              <a:avLst/>
              <a:gdLst/>
              <a:ahLst/>
              <a:cxnLst/>
              <a:rect l="l" t="t" r="r" b="b"/>
              <a:pathLst>
                <a:path w="2688" h="2688" extrusionOk="0">
                  <a:moveTo>
                    <a:pt x="2688" y="1"/>
                  </a:moveTo>
                  <a:cubicBezTo>
                    <a:pt x="1205" y="1"/>
                    <a:pt x="1" y="1203"/>
                    <a:pt x="1" y="2688"/>
                  </a:cubicBezTo>
                  <a:lnTo>
                    <a:pt x="379" y="2688"/>
                  </a:lnTo>
                  <a:cubicBezTo>
                    <a:pt x="379" y="1411"/>
                    <a:pt x="1413" y="379"/>
                    <a:pt x="2688" y="379"/>
                  </a:cubicBezTo>
                  <a:lnTo>
                    <a:pt x="2688" y="1"/>
                  </a:lnTo>
                  <a:close/>
                </a:path>
              </a:pathLst>
            </a:custGeom>
            <a:solidFill>
              <a:srgbClr val="FFC000">
                <a:lumMod val="60000"/>
                <a:lumOff val="40000"/>
              </a:srgb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latin typeface="Calibri"/>
                <a:ea typeface="+mn-ea"/>
                <a:cs typeface="+mn-cs"/>
              </a:endParaRPr>
            </a:p>
          </p:txBody>
        </p:sp>
        <p:sp>
          <p:nvSpPr>
            <p:cNvPr id="9" name="Google Shape;2839;p133"/>
            <p:cNvSpPr/>
            <p:nvPr/>
          </p:nvSpPr>
          <p:spPr>
            <a:xfrm>
              <a:off x="1072599" y="551495"/>
              <a:ext cx="794088" cy="793619"/>
            </a:xfrm>
            <a:custGeom>
              <a:avLst/>
              <a:gdLst/>
              <a:ahLst/>
              <a:cxnLst/>
              <a:rect l="l" t="t" r="r" b="b"/>
              <a:pathLst>
                <a:path w="3381" h="3380" extrusionOk="0">
                  <a:moveTo>
                    <a:pt x="1690" y="0"/>
                  </a:moveTo>
                  <a:cubicBezTo>
                    <a:pt x="756" y="0"/>
                    <a:pt x="0" y="756"/>
                    <a:pt x="0" y="1690"/>
                  </a:cubicBezTo>
                  <a:cubicBezTo>
                    <a:pt x="0" y="2623"/>
                    <a:pt x="756" y="3379"/>
                    <a:pt x="1690" y="3379"/>
                  </a:cubicBezTo>
                  <a:cubicBezTo>
                    <a:pt x="2623" y="3379"/>
                    <a:pt x="3381" y="2623"/>
                    <a:pt x="3381" y="1690"/>
                  </a:cubicBezTo>
                  <a:cubicBezTo>
                    <a:pt x="3381" y="756"/>
                    <a:pt x="2623" y="0"/>
                    <a:pt x="1690" y="0"/>
                  </a:cubicBezTo>
                  <a:close/>
                </a:path>
              </a:pathLst>
            </a:custGeom>
            <a:solidFill>
              <a:srgbClr val="5B9BD5">
                <a:lumMod val="40000"/>
                <a:lumOff val="60000"/>
              </a:srgb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3600" kern="0" noProof="0" dirty="0" smtClean="0">
                  <a:solidFill>
                    <a:prstClr val="black"/>
                  </a:solidFill>
                  <a:latin typeface="Cambria" panose="02040503050406030204" pitchFamily="18" charset="0"/>
                  <a:ea typeface="Cambria" panose="02040503050406030204" pitchFamily="18" charset="0"/>
                </a:rPr>
                <a:t>1</a:t>
              </a:r>
              <a:r>
                <a:rPr kumimoji="0" lang="en-US" sz="3600" b="0" i="0" u="none" strike="noStrike" kern="0" cap="none" spc="0" normalizeH="0" baseline="0" noProof="0" dirty="0" smtClean="0">
                  <a:ln>
                    <a:noFill/>
                  </a:ln>
                  <a:solidFill>
                    <a:prstClr val="black"/>
                  </a:solidFill>
                  <a:effectLst/>
                  <a:uLnTx/>
                  <a:uFillTx/>
                  <a:latin typeface="Cambria" panose="02040503050406030204" pitchFamily="18" charset="0"/>
                  <a:ea typeface="Cambria" panose="02040503050406030204" pitchFamily="18" charset="0"/>
                  <a:cs typeface="+mn-cs"/>
                </a:rPr>
                <a:t>.</a:t>
              </a:r>
              <a:endParaRPr kumimoji="0" sz="3600" b="0" i="0" u="none" strike="noStrike" kern="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endParaRPr>
            </a:p>
          </p:txBody>
        </p:sp>
        <p:sp>
          <p:nvSpPr>
            <p:cNvPr id="10" name="Google Shape;2840;p133"/>
            <p:cNvSpPr/>
            <p:nvPr/>
          </p:nvSpPr>
          <p:spPr>
            <a:xfrm>
              <a:off x="1469797" y="524871"/>
              <a:ext cx="5374063" cy="1054270"/>
            </a:xfrm>
            <a:custGeom>
              <a:avLst/>
              <a:gdLst>
                <a:gd name="connsiteX0" fmla="*/ 2798 w 12086"/>
                <a:gd name="connsiteY0" fmla="*/ 0 h 9998"/>
                <a:gd name="connsiteX1" fmla="*/ 1398 w 12086"/>
                <a:gd name="connsiteY1" fmla="*/ 4621 h 9998"/>
                <a:gd name="connsiteX2" fmla="*/ 0 w 12086"/>
                <a:gd name="connsiteY2" fmla="*/ 9242 h 9998"/>
                <a:gd name="connsiteX3" fmla="*/ 0 w 12086"/>
                <a:gd name="connsiteY3" fmla="*/ 9998 h 9998"/>
                <a:gd name="connsiteX4" fmla="*/ 832 w 12086"/>
                <a:gd name="connsiteY4" fmla="*/ 9242 h 9998"/>
                <a:gd name="connsiteX5" fmla="*/ 8591 w 12086"/>
                <a:gd name="connsiteY5" fmla="*/ 9242 h 9998"/>
                <a:gd name="connsiteX6" fmla="*/ 12086 w 12086"/>
                <a:gd name="connsiteY6" fmla="*/ 4559 h 9998"/>
                <a:gd name="connsiteX7" fmla="*/ 8556 w 12086"/>
                <a:gd name="connsiteY7" fmla="*/ 0 h 9998"/>
                <a:gd name="connsiteX8" fmla="*/ 2798 w 12086"/>
                <a:gd name="connsiteY8" fmla="*/ 0 h 9998"/>
                <a:gd name="connsiteX0" fmla="*/ 2315 w 10000"/>
                <a:gd name="connsiteY0" fmla="*/ 182 h 10182"/>
                <a:gd name="connsiteX1" fmla="*/ 1157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7108 w 10000"/>
                <a:gd name="connsiteY5" fmla="*/ 9426 h 10182"/>
                <a:gd name="connsiteX6" fmla="*/ 10000 w 10000"/>
                <a:gd name="connsiteY6" fmla="*/ 4742 h 10182"/>
                <a:gd name="connsiteX7" fmla="*/ 8947 w 10000"/>
                <a:gd name="connsiteY7" fmla="*/ 0 h 10182"/>
                <a:gd name="connsiteX8" fmla="*/ 2315 w 10000"/>
                <a:gd name="connsiteY8" fmla="*/ 182 h 10182"/>
                <a:gd name="connsiteX0" fmla="*/ 2315 w 10000"/>
                <a:gd name="connsiteY0" fmla="*/ 182 h 10182"/>
                <a:gd name="connsiteX1" fmla="*/ 1157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8995 w 10000"/>
                <a:gd name="connsiteY5" fmla="*/ 9517 h 10182"/>
                <a:gd name="connsiteX6" fmla="*/ 10000 w 10000"/>
                <a:gd name="connsiteY6" fmla="*/ 4742 h 10182"/>
                <a:gd name="connsiteX7" fmla="*/ 8947 w 10000"/>
                <a:gd name="connsiteY7" fmla="*/ 0 h 10182"/>
                <a:gd name="connsiteX8" fmla="*/ 2315 w 10000"/>
                <a:gd name="connsiteY8" fmla="*/ 182 h 10182"/>
                <a:gd name="connsiteX0" fmla="*/ 2315 w 10000"/>
                <a:gd name="connsiteY0" fmla="*/ 182 h 10182"/>
                <a:gd name="connsiteX1" fmla="*/ 1052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8995 w 10000"/>
                <a:gd name="connsiteY5" fmla="*/ 9517 h 10182"/>
                <a:gd name="connsiteX6" fmla="*/ 10000 w 10000"/>
                <a:gd name="connsiteY6" fmla="*/ 4742 h 10182"/>
                <a:gd name="connsiteX7" fmla="*/ 8947 w 10000"/>
                <a:gd name="connsiteY7" fmla="*/ 0 h 10182"/>
                <a:gd name="connsiteX8" fmla="*/ 2315 w 10000"/>
                <a:gd name="connsiteY8" fmla="*/ 182 h 10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00" h="10182" extrusionOk="0">
                  <a:moveTo>
                    <a:pt x="2315" y="182"/>
                  </a:moveTo>
                  <a:cubicBezTo>
                    <a:pt x="1675" y="182"/>
                    <a:pt x="1052" y="2251"/>
                    <a:pt x="1052" y="4804"/>
                  </a:cubicBezTo>
                  <a:cubicBezTo>
                    <a:pt x="1052" y="7357"/>
                    <a:pt x="639" y="9426"/>
                    <a:pt x="0" y="9426"/>
                  </a:cubicBezTo>
                  <a:lnTo>
                    <a:pt x="0" y="10182"/>
                  </a:lnTo>
                  <a:cubicBezTo>
                    <a:pt x="242" y="10182"/>
                    <a:pt x="480" y="9922"/>
                    <a:pt x="688" y="9426"/>
                  </a:cubicBezTo>
                  <a:lnTo>
                    <a:pt x="8995" y="9517"/>
                  </a:lnTo>
                  <a:cubicBezTo>
                    <a:pt x="9641" y="9517"/>
                    <a:pt x="10007" y="7319"/>
                    <a:pt x="10000" y="4742"/>
                  </a:cubicBezTo>
                  <a:cubicBezTo>
                    <a:pt x="9992" y="2193"/>
                    <a:pt x="9585" y="0"/>
                    <a:pt x="8947" y="0"/>
                  </a:cubicBezTo>
                  <a:lnTo>
                    <a:pt x="2315" y="182"/>
                  </a:lnTo>
                  <a:close/>
                </a:path>
              </a:pathLst>
            </a:custGeom>
            <a:solidFill>
              <a:srgbClr val="FFC000">
                <a:lumMod val="60000"/>
                <a:lumOff val="40000"/>
              </a:srgb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prstClr val="black"/>
                </a:solidFill>
                <a:effectLst/>
                <a:uLnTx/>
                <a:uFillTx/>
                <a:latin typeface="Calibri"/>
                <a:ea typeface="+mn-ea"/>
                <a:cs typeface="+mn-cs"/>
              </a:endParaRPr>
            </a:p>
          </p:txBody>
        </p:sp>
      </p:grpSp>
      <p:sp>
        <p:nvSpPr>
          <p:cNvPr id="11" name="TextBox 10"/>
          <p:cNvSpPr txBox="1"/>
          <p:nvPr/>
        </p:nvSpPr>
        <p:spPr>
          <a:xfrm>
            <a:off x="2263885" y="686694"/>
            <a:ext cx="4977173" cy="584775"/>
          </a:xfrm>
          <a:prstGeom prst="rect">
            <a:avLst/>
          </a:prstGeom>
          <a:noFill/>
        </p:spPr>
        <p:txBody>
          <a:bodyPr wrap="square" rtlCol="0">
            <a:spAutoFit/>
          </a:bodyPr>
          <a:lstStyle/>
          <a:p>
            <a:pPr lvl="0"/>
            <a:r>
              <a:rPr lang="en-US" sz="3200" dirty="0" smtClean="0">
                <a:solidFill>
                  <a:prstClr val="black"/>
                </a:solidFill>
                <a:latin typeface="Cambria" panose="02040503050406030204" pitchFamily="18" charset="0"/>
                <a:ea typeface="Cambria" panose="02040503050406030204" pitchFamily="18" charset="0"/>
              </a:rPr>
              <a:t>Server</a:t>
            </a:r>
            <a:endParaRPr kumimoji="0" lang="en-US" sz="3200" b="0" i="0" u="none" strike="noStrike" kern="1200" cap="none" spc="0" normalizeH="0" baseline="0" noProof="0" dirty="0" smtClean="0">
              <a:ln>
                <a:noFill/>
              </a:ln>
              <a:solidFill>
                <a:prstClr val="black"/>
              </a:solidFill>
              <a:effectLst/>
              <a:uLnTx/>
              <a:uFillTx/>
              <a:latin typeface="Cambria" panose="02040503050406030204" pitchFamily="18" charset="0"/>
              <a:ea typeface="Cambria" panose="02040503050406030204" pitchFamily="18" charset="0"/>
            </a:endParaRPr>
          </a:p>
        </p:txBody>
      </p:sp>
      <p:sp>
        <p:nvSpPr>
          <p:cNvPr id="12" name="Content Placeholder 2"/>
          <p:cNvSpPr>
            <a:spLocks noGrp="1"/>
          </p:cNvSpPr>
          <p:nvPr>
            <p:ph idx="1"/>
          </p:nvPr>
        </p:nvSpPr>
        <p:spPr>
          <a:xfrm>
            <a:off x="1380626" y="2070099"/>
            <a:ext cx="9223874" cy="3912991"/>
          </a:xfrm>
          <a:prstGeom prst="roundRect">
            <a:avLst/>
          </a:prstGeom>
          <a:solidFill>
            <a:schemeClr val="accent6">
              <a:lumMod val="20000"/>
              <a:lumOff val="80000"/>
            </a:schemeClr>
          </a:solidFill>
        </p:spPr>
        <p:txBody>
          <a:bodyPr anchor="ctr">
            <a:noAutofit/>
          </a:bodyPr>
          <a:lstStyle/>
          <a:p>
            <a:pPr marL="0" indent="0">
              <a:lnSpc>
                <a:spcPct val="110000"/>
              </a:lnSpc>
              <a:buNone/>
            </a:pPr>
            <a:r>
              <a:rPr lang="en-US" sz="2000" dirty="0">
                <a:latin typeface="Cambria" panose="02040503050406030204" pitchFamily="18" charset="0"/>
                <a:ea typeface="Cambria" panose="02040503050406030204" pitchFamily="18" charset="0"/>
              </a:rPr>
              <a:t>S</a:t>
            </a:r>
            <a:r>
              <a:rPr lang="id-ID" sz="2000" dirty="0">
                <a:latin typeface="Cambria" panose="02040503050406030204" pitchFamily="18" charset="0"/>
                <a:ea typeface="Cambria" panose="02040503050406030204" pitchFamily="18" charset="0"/>
              </a:rPr>
              <a:t>ever merupakan komputer berspesifikasi tinggi yang memiliki peran utama memberikan layanan pada klien dalam jaringan. Beberapa layanan yang disediakan server, antara lain sebagai berikut.</a:t>
            </a:r>
          </a:p>
          <a:p>
            <a:pPr marL="609585" indent="-609585">
              <a:lnSpc>
                <a:spcPct val="110000"/>
              </a:lnSpc>
              <a:buFont typeface="+mj-lt"/>
              <a:buAutoNum type="alphaLcPeriod"/>
            </a:pPr>
            <a:r>
              <a:rPr lang="id-ID" sz="2000" dirty="0">
                <a:latin typeface="Cambria" panose="02040503050406030204" pitchFamily="18" charset="0"/>
                <a:ea typeface="Cambria" panose="02040503050406030204" pitchFamily="18" charset="0"/>
              </a:rPr>
              <a:t>Berbagi data dengan perangkat klien.</a:t>
            </a:r>
          </a:p>
          <a:p>
            <a:pPr marL="609585" indent="-609585">
              <a:lnSpc>
                <a:spcPct val="110000"/>
              </a:lnSpc>
              <a:buFont typeface="+mj-lt"/>
              <a:buAutoNum type="alphaLcPeriod"/>
            </a:pPr>
            <a:r>
              <a:rPr lang="id-ID" sz="2000" dirty="0">
                <a:latin typeface="Cambria" panose="02040503050406030204" pitchFamily="18" charset="0"/>
                <a:ea typeface="Cambria" panose="02040503050406030204" pitchFamily="18" charset="0"/>
              </a:rPr>
              <a:t>Melayani permintaan layanan dari komputer klien.</a:t>
            </a:r>
          </a:p>
          <a:p>
            <a:pPr marL="609585" indent="-609585">
              <a:lnSpc>
                <a:spcPct val="110000"/>
              </a:lnSpc>
              <a:buFont typeface="+mj-lt"/>
              <a:buAutoNum type="alphaLcPeriod"/>
            </a:pPr>
            <a:r>
              <a:rPr lang="id-ID" sz="2000" dirty="0">
                <a:latin typeface="Cambria" panose="02040503050406030204" pitchFamily="18" charset="0"/>
                <a:ea typeface="Cambria" panose="02040503050406030204" pitchFamily="18" charset="0"/>
              </a:rPr>
              <a:t>Mengatur pengguna yang memiliki hak akses terhadap server dan jaringan secara umum.</a:t>
            </a:r>
          </a:p>
          <a:p>
            <a:pPr marL="609585" indent="-609585">
              <a:lnSpc>
                <a:spcPct val="110000"/>
              </a:lnSpc>
              <a:buFont typeface="+mj-lt"/>
              <a:buAutoNum type="alphaLcPeriod"/>
            </a:pPr>
            <a:r>
              <a:rPr lang="id-ID" sz="2000" dirty="0">
                <a:latin typeface="Cambria" panose="02040503050406030204" pitchFamily="18" charset="0"/>
                <a:ea typeface="Cambria" panose="02040503050406030204" pitchFamily="18" charset="0"/>
              </a:rPr>
              <a:t>Menjaga keamanan data yang tersimpanan dan serangan yang berkaitan dengan pencurian data atau penggunaan secara ilegal.</a:t>
            </a:r>
          </a:p>
        </p:txBody>
      </p:sp>
    </p:spTree>
    <p:extLst>
      <p:ext uri="{BB962C8B-B14F-4D97-AF65-F5344CB8AC3E}">
        <p14:creationId xmlns:p14="http://schemas.microsoft.com/office/powerpoint/2010/main" val="44968054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38203" y="2499609"/>
            <a:ext cx="4546600" cy="3031067"/>
          </a:xfrm>
          <a:prstGeom prst="rect">
            <a:avLst/>
          </a:prstGeom>
        </p:spPr>
      </p:pic>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grpSp>
        <p:nvGrpSpPr>
          <p:cNvPr id="7" name="Group 6"/>
          <p:cNvGrpSpPr/>
          <p:nvPr/>
        </p:nvGrpSpPr>
        <p:grpSpPr>
          <a:xfrm>
            <a:off x="838203" y="317167"/>
            <a:ext cx="6005657" cy="1261974"/>
            <a:chOff x="838203" y="317167"/>
            <a:chExt cx="6005657" cy="1261974"/>
          </a:xfrm>
        </p:grpSpPr>
        <p:sp>
          <p:nvSpPr>
            <p:cNvPr id="8" name="Google Shape;2838;p133"/>
            <p:cNvSpPr/>
            <p:nvPr/>
          </p:nvSpPr>
          <p:spPr>
            <a:xfrm>
              <a:off x="838203" y="317167"/>
              <a:ext cx="631323" cy="631140"/>
            </a:xfrm>
            <a:custGeom>
              <a:avLst/>
              <a:gdLst/>
              <a:ahLst/>
              <a:cxnLst/>
              <a:rect l="l" t="t" r="r" b="b"/>
              <a:pathLst>
                <a:path w="2688" h="2688" extrusionOk="0">
                  <a:moveTo>
                    <a:pt x="2688" y="1"/>
                  </a:moveTo>
                  <a:cubicBezTo>
                    <a:pt x="1205" y="1"/>
                    <a:pt x="1" y="1203"/>
                    <a:pt x="1" y="2688"/>
                  </a:cubicBezTo>
                  <a:lnTo>
                    <a:pt x="379" y="2688"/>
                  </a:lnTo>
                  <a:cubicBezTo>
                    <a:pt x="379" y="1411"/>
                    <a:pt x="1413" y="379"/>
                    <a:pt x="2688" y="379"/>
                  </a:cubicBezTo>
                  <a:lnTo>
                    <a:pt x="2688" y="1"/>
                  </a:lnTo>
                  <a:close/>
                </a:path>
              </a:pathLst>
            </a:custGeom>
            <a:solidFill>
              <a:srgbClr val="FFC000">
                <a:lumMod val="60000"/>
                <a:lumOff val="40000"/>
              </a:srgb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latin typeface="Calibri"/>
                <a:ea typeface="+mn-ea"/>
                <a:cs typeface="+mn-cs"/>
              </a:endParaRPr>
            </a:p>
          </p:txBody>
        </p:sp>
        <p:sp>
          <p:nvSpPr>
            <p:cNvPr id="9" name="Google Shape;2839;p133"/>
            <p:cNvSpPr/>
            <p:nvPr/>
          </p:nvSpPr>
          <p:spPr>
            <a:xfrm>
              <a:off x="1072599" y="551495"/>
              <a:ext cx="794088" cy="793619"/>
            </a:xfrm>
            <a:custGeom>
              <a:avLst/>
              <a:gdLst/>
              <a:ahLst/>
              <a:cxnLst/>
              <a:rect l="l" t="t" r="r" b="b"/>
              <a:pathLst>
                <a:path w="3381" h="3380" extrusionOk="0">
                  <a:moveTo>
                    <a:pt x="1690" y="0"/>
                  </a:moveTo>
                  <a:cubicBezTo>
                    <a:pt x="756" y="0"/>
                    <a:pt x="0" y="756"/>
                    <a:pt x="0" y="1690"/>
                  </a:cubicBezTo>
                  <a:cubicBezTo>
                    <a:pt x="0" y="2623"/>
                    <a:pt x="756" y="3379"/>
                    <a:pt x="1690" y="3379"/>
                  </a:cubicBezTo>
                  <a:cubicBezTo>
                    <a:pt x="2623" y="3379"/>
                    <a:pt x="3381" y="2623"/>
                    <a:pt x="3381" y="1690"/>
                  </a:cubicBezTo>
                  <a:cubicBezTo>
                    <a:pt x="3381" y="756"/>
                    <a:pt x="2623" y="0"/>
                    <a:pt x="1690" y="0"/>
                  </a:cubicBezTo>
                  <a:close/>
                </a:path>
              </a:pathLst>
            </a:custGeom>
            <a:solidFill>
              <a:srgbClr val="5B9BD5">
                <a:lumMod val="40000"/>
                <a:lumOff val="60000"/>
              </a:srgb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3600" kern="0" dirty="0">
                  <a:solidFill>
                    <a:prstClr val="black"/>
                  </a:solidFill>
                  <a:latin typeface="Cambria" panose="02040503050406030204" pitchFamily="18" charset="0"/>
                  <a:ea typeface="Cambria" panose="02040503050406030204" pitchFamily="18" charset="0"/>
                </a:rPr>
                <a:t>2</a:t>
              </a:r>
              <a:r>
                <a:rPr kumimoji="0" lang="en-US" sz="3600" b="0" i="0" u="none" strike="noStrike" kern="0" cap="none" spc="0" normalizeH="0" baseline="0" noProof="0" dirty="0" smtClean="0">
                  <a:ln>
                    <a:noFill/>
                  </a:ln>
                  <a:solidFill>
                    <a:prstClr val="black"/>
                  </a:solidFill>
                  <a:effectLst/>
                  <a:uLnTx/>
                  <a:uFillTx/>
                  <a:latin typeface="Cambria" panose="02040503050406030204" pitchFamily="18" charset="0"/>
                  <a:ea typeface="Cambria" panose="02040503050406030204" pitchFamily="18" charset="0"/>
                  <a:cs typeface="+mn-cs"/>
                </a:rPr>
                <a:t>.</a:t>
              </a:r>
              <a:endParaRPr kumimoji="0" sz="3600" b="0" i="0" u="none" strike="noStrike" kern="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endParaRPr>
            </a:p>
          </p:txBody>
        </p:sp>
        <p:sp>
          <p:nvSpPr>
            <p:cNvPr id="10" name="Google Shape;2840;p133"/>
            <p:cNvSpPr/>
            <p:nvPr/>
          </p:nvSpPr>
          <p:spPr>
            <a:xfrm>
              <a:off x="1469797" y="524871"/>
              <a:ext cx="5374063" cy="1054270"/>
            </a:xfrm>
            <a:custGeom>
              <a:avLst/>
              <a:gdLst>
                <a:gd name="connsiteX0" fmla="*/ 2798 w 12086"/>
                <a:gd name="connsiteY0" fmla="*/ 0 h 9998"/>
                <a:gd name="connsiteX1" fmla="*/ 1398 w 12086"/>
                <a:gd name="connsiteY1" fmla="*/ 4621 h 9998"/>
                <a:gd name="connsiteX2" fmla="*/ 0 w 12086"/>
                <a:gd name="connsiteY2" fmla="*/ 9242 h 9998"/>
                <a:gd name="connsiteX3" fmla="*/ 0 w 12086"/>
                <a:gd name="connsiteY3" fmla="*/ 9998 h 9998"/>
                <a:gd name="connsiteX4" fmla="*/ 832 w 12086"/>
                <a:gd name="connsiteY4" fmla="*/ 9242 h 9998"/>
                <a:gd name="connsiteX5" fmla="*/ 8591 w 12086"/>
                <a:gd name="connsiteY5" fmla="*/ 9242 h 9998"/>
                <a:gd name="connsiteX6" fmla="*/ 12086 w 12086"/>
                <a:gd name="connsiteY6" fmla="*/ 4559 h 9998"/>
                <a:gd name="connsiteX7" fmla="*/ 8556 w 12086"/>
                <a:gd name="connsiteY7" fmla="*/ 0 h 9998"/>
                <a:gd name="connsiteX8" fmla="*/ 2798 w 12086"/>
                <a:gd name="connsiteY8" fmla="*/ 0 h 9998"/>
                <a:gd name="connsiteX0" fmla="*/ 2315 w 10000"/>
                <a:gd name="connsiteY0" fmla="*/ 182 h 10182"/>
                <a:gd name="connsiteX1" fmla="*/ 1157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7108 w 10000"/>
                <a:gd name="connsiteY5" fmla="*/ 9426 h 10182"/>
                <a:gd name="connsiteX6" fmla="*/ 10000 w 10000"/>
                <a:gd name="connsiteY6" fmla="*/ 4742 h 10182"/>
                <a:gd name="connsiteX7" fmla="*/ 8947 w 10000"/>
                <a:gd name="connsiteY7" fmla="*/ 0 h 10182"/>
                <a:gd name="connsiteX8" fmla="*/ 2315 w 10000"/>
                <a:gd name="connsiteY8" fmla="*/ 182 h 10182"/>
                <a:gd name="connsiteX0" fmla="*/ 2315 w 10000"/>
                <a:gd name="connsiteY0" fmla="*/ 182 h 10182"/>
                <a:gd name="connsiteX1" fmla="*/ 1157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8995 w 10000"/>
                <a:gd name="connsiteY5" fmla="*/ 9517 h 10182"/>
                <a:gd name="connsiteX6" fmla="*/ 10000 w 10000"/>
                <a:gd name="connsiteY6" fmla="*/ 4742 h 10182"/>
                <a:gd name="connsiteX7" fmla="*/ 8947 w 10000"/>
                <a:gd name="connsiteY7" fmla="*/ 0 h 10182"/>
                <a:gd name="connsiteX8" fmla="*/ 2315 w 10000"/>
                <a:gd name="connsiteY8" fmla="*/ 182 h 10182"/>
                <a:gd name="connsiteX0" fmla="*/ 2315 w 10000"/>
                <a:gd name="connsiteY0" fmla="*/ 182 h 10182"/>
                <a:gd name="connsiteX1" fmla="*/ 1052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8995 w 10000"/>
                <a:gd name="connsiteY5" fmla="*/ 9517 h 10182"/>
                <a:gd name="connsiteX6" fmla="*/ 10000 w 10000"/>
                <a:gd name="connsiteY6" fmla="*/ 4742 h 10182"/>
                <a:gd name="connsiteX7" fmla="*/ 8947 w 10000"/>
                <a:gd name="connsiteY7" fmla="*/ 0 h 10182"/>
                <a:gd name="connsiteX8" fmla="*/ 2315 w 10000"/>
                <a:gd name="connsiteY8" fmla="*/ 182 h 10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00" h="10182" extrusionOk="0">
                  <a:moveTo>
                    <a:pt x="2315" y="182"/>
                  </a:moveTo>
                  <a:cubicBezTo>
                    <a:pt x="1675" y="182"/>
                    <a:pt x="1052" y="2251"/>
                    <a:pt x="1052" y="4804"/>
                  </a:cubicBezTo>
                  <a:cubicBezTo>
                    <a:pt x="1052" y="7357"/>
                    <a:pt x="639" y="9426"/>
                    <a:pt x="0" y="9426"/>
                  </a:cubicBezTo>
                  <a:lnTo>
                    <a:pt x="0" y="10182"/>
                  </a:lnTo>
                  <a:cubicBezTo>
                    <a:pt x="242" y="10182"/>
                    <a:pt x="480" y="9922"/>
                    <a:pt x="688" y="9426"/>
                  </a:cubicBezTo>
                  <a:lnTo>
                    <a:pt x="8995" y="9517"/>
                  </a:lnTo>
                  <a:cubicBezTo>
                    <a:pt x="9641" y="9517"/>
                    <a:pt x="10007" y="7319"/>
                    <a:pt x="10000" y="4742"/>
                  </a:cubicBezTo>
                  <a:cubicBezTo>
                    <a:pt x="9992" y="2193"/>
                    <a:pt x="9585" y="0"/>
                    <a:pt x="8947" y="0"/>
                  </a:cubicBezTo>
                  <a:lnTo>
                    <a:pt x="2315" y="182"/>
                  </a:lnTo>
                  <a:close/>
                </a:path>
              </a:pathLst>
            </a:custGeom>
            <a:solidFill>
              <a:srgbClr val="FFC000">
                <a:lumMod val="60000"/>
                <a:lumOff val="40000"/>
              </a:srgb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prstClr val="black"/>
                </a:solidFill>
                <a:effectLst/>
                <a:uLnTx/>
                <a:uFillTx/>
                <a:latin typeface="Calibri"/>
                <a:ea typeface="+mn-ea"/>
                <a:cs typeface="+mn-cs"/>
              </a:endParaRPr>
            </a:p>
          </p:txBody>
        </p:sp>
      </p:grpSp>
      <p:sp>
        <p:nvSpPr>
          <p:cNvPr id="11" name="TextBox 10"/>
          <p:cNvSpPr txBox="1"/>
          <p:nvPr/>
        </p:nvSpPr>
        <p:spPr>
          <a:xfrm>
            <a:off x="2263885" y="512171"/>
            <a:ext cx="4742777" cy="1015663"/>
          </a:xfrm>
          <a:prstGeom prst="rect">
            <a:avLst/>
          </a:prstGeom>
          <a:noFill/>
        </p:spPr>
        <p:txBody>
          <a:bodyPr wrap="square" rtlCol="0">
            <a:spAutoFit/>
          </a:bodyPr>
          <a:lstStyle/>
          <a:p>
            <a:pPr lvl="0"/>
            <a:r>
              <a:rPr lang="id-ID" sz="3000" dirty="0" smtClean="0">
                <a:latin typeface="Cambria" panose="02040503050406030204" pitchFamily="18" charset="0"/>
                <a:ea typeface="Cambria" panose="02040503050406030204" pitchFamily="18" charset="0"/>
              </a:rPr>
              <a:t>NIC (</a:t>
            </a:r>
            <a:r>
              <a:rPr lang="id-ID" sz="3000" i="1" dirty="0" smtClean="0">
                <a:latin typeface="Cambria" panose="02040503050406030204" pitchFamily="18" charset="0"/>
                <a:ea typeface="Cambria" panose="02040503050406030204" pitchFamily="18" charset="0"/>
              </a:rPr>
              <a:t>Network Interface Card</a:t>
            </a:r>
            <a:r>
              <a:rPr lang="id-ID" sz="3000" dirty="0" smtClean="0">
                <a:latin typeface="Cambria" panose="02040503050406030204" pitchFamily="18" charset="0"/>
                <a:ea typeface="Cambria" panose="02040503050406030204" pitchFamily="18" charset="0"/>
              </a:rPr>
              <a:t>)</a:t>
            </a:r>
            <a:endParaRPr kumimoji="0" lang="en-US" sz="3000" i="0" u="none" strike="noStrike" kern="1200" cap="none" spc="0" normalizeH="0" baseline="0" noProof="0" dirty="0" smtClean="0">
              <a:ln>
                <a:noFill/>
              </a:ln>
              <a:solidFill>
                <a:prstClr val="black"/>
              </a:solidFill>
              <a:effectLst/>
              <a:uLnTx/>
              <a:uFillTx/>
              <a:latin typeface="Cambria" panose="02040503050406030204" pitchFamily="18" charset="0"/>
              <a:ea typeface="Cambria" panose="02040503050406030204" pitchFamily="18" charset="0"/>
            </a:endParaRPr>
          </a:p>
        </p:txBody>
      </p:sp>
      <p:sp>
        <p:nvSpPr>
          <p:cNvPr id="12" name="Content Placeholder 2"/>
          <p:cNvSpPr>
            <a:spLocks noGrp="1"/>
          </p:cNvSpPr>
          <p:nvPr>
            <p:ph idx="1"/>
          </p:nvPr>
        </p:nvSpPr>
        <p:spPr>
          <a:xfrm>
            <a:off x="5600703" y="2664203"/>
            <a:ext cx="5486397" cy="2208245"/>
          </a:xfrm>
        </p:spPr>
        <p:txBody>
          <a:bodyPr>
            <a:normAutofit/>
          </a:bodyPr>
          <a:lstStyle/>
          <a:p>
            <a:pPr marL="0" indent="0">
              <a:buNone/>
            </a:pPr>
            <a:r>
              <a:rPr lang="en-US" sz="2000" dirty="0">
                <a:latin typeface="Cambria" panose="02040503050406030204" pitchFamily="18" charset="0"/>
                <a:ea typeface="Cambria" panose="02040503050406030204" pitchFamily="18" charset="0"/>
              </a:rPr>
              <a:t>N</a:t>
            </a:r>
            <a:r>
              <a:rPr lang="id-ID" sz="2000" dirty="0">
                <a:latin typeface="Cambria" panose="02040503050406030204" pitchFamily="18" charset="0"/>
                <a:ea typeface="Cambria" panose="02040503050406030204" pitchFamily="18" charset="0"/>
              </a:rPr>
              <a:t>IC atau kartu jaringan atau kartu LAN berfungsi sebagai penghubung satu komputer dengan komputer lain dalam jaringan, yang tersambung media transmisi tertentu, seperti nirkabel atau kabel. Kartu LAN biasanya menggunakan slot PCI, ISA, Mini PCI, dan PCI Express serta ditancapkan pada slot </a:t>
            </a:r>
            <a:r>
              <a:rPr lang="id-ID" sz="2000" i="1" dirty="0">
                <a:latin typeface="Cambria" panose="02040503050406030204" pitchFamily="18" charset="0"/>
                <a:ea typeface="Cambria" panose="02040503050406030204" pitchFamily="18" charset="0"/>
              </a:rPr>
              <a:t>bus mainboard</a:t>
            </a:r>
            <a:r>
              <a:rPr lang="id-ID" sz="2000" dirty="0">
                <a:latin typeface="Cambria" panose="02040503050406030204" pitchFamily="18" charset="0"/>
                <a:ea typeface="Cambria" panose="02040503050406030204" pitchFamily="18" charset="0"/>
              </a:rPr>
              <a:t>.</a:t>
            </a:r>
          </a:p>
        </p:txBody>
      </p:sp>
    </p:spTree>
    <p:extLst>
      <p:ext uri="{BB962C8B-B14F-4D97-AF65-F5344CB8AC3E}">
        <p14:creationId xmlns:p14="http://schemas.microsoft.com/office/powerpoint/2010/main" val="388596655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grpSp>
        <p:nvGrpSpPr>
          <p:cNvPr id="7" name="Group 6"/>
          <p:cNvGrpSpPr/>
          <p:nvPr/>
        </p:nvGrpSpPr>
        <p:grpSpPr>
          <a:xfrm>
            <a:off x="838203" y="317167"/>
            <a:ext cx="6005657" cy="1261974"/>
            <a:chOff x="838203" y="317167"/>
            <a:chExt cx="6005657" cy="1261974"/>
          </a:xfrm>
        </p:grpSpPr>
        <p:sp>
          <p:nvSpPr>
            <p:cNvPr id="8" name="Google Shape;2838;p133"/>
            <p:cNvSpPr/>
            <p:nvPr/>
          </p:nvSpPr>
          <p:spPr>
            <a:xfrm>
              <a:off x="838203" y="317167"/>
              <a:ext cx="631323" cy="631140"/>
            </a:xfrm>
            <a:custGeom>
              <a:avLst/>
              <a:gdLst/>
              <a:ahLst/>
              <a:cxnLst/>
              <a:rect l="l" t="t" r="r" b="b"/>
              <a:pathLst>
                <a:path w="2688" h="2688" extrusionOk="0">
                  <a:moveTo>
                    <a:pt x="2688" y="1"/>
                  </a:moveTo>
                  <a:cubicBezTo>
                    <a:pt x="1205" y="1"/>
                    <a:pt x="1" y="1203"/>
                    <a:pt x="1" y="2688"/>
                  </a:cubicBezTo>
                  <a:lnTo>
                    <a:pt x="379" y="2688"/>
                  </a:lnTo>
                  <a:cubicBezTo>
                    <a:pt x="379" y="1411"/>
                    <a:pt x="1413" y="379"/>
                    <a:pt x="2688" y="379"/>
                  </a:cubicBezTo>
                  <a:lnTo>
                    <a:pt x="2688" y="1"/>
                  </a:lnTo>
                  <a:close/>
                </a:path>
              </a:pathLst>
            </a:custGeom>
            <a:solidFill>
              <a:srgbClr val="FFC000">
                <a:lumMod val="60000"/>
                <a:lumOff val="40000"/>
              </a:srgb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latin typeface="Calibri"/>
                <a:ea typeface="+mn-ea"/>
                <a:cs typeface="+mn-cs"/>
              </a:endParaRPr>
            </a:p>
          </p:txBody>
        </p:sp>
        <p:sp>
          <p:nvSpPr>
            <p:cNvPr id="9" name="Google Shape;2839;p133"/>
            <p:cNvSpPr/>
            <p:nvPr/>
          </p:nvSpPr>
          <p:spPr>
            <a:xfrm>
              <a:off x="1072599" y="551495"/>
              <a:ext cx="794088" cy="793619"/>
            </a:xfrm>
            <a:custGeom>
              <a:avLst/>
              <a:gdLst/>
              <a:ahLst/>
              <a:cxnLst/>
              <a:rect l="l" t="t" r="r" b="b"/>
              <a:pathLst>
                <a:path w="3381" h="3380" extrusionOk="0">
                  <a:moveTo>
                    <a:pt x="1690" y="0"/>
                  </a:moveTo>
                  <a:cubicBezTo>
                    <a:pt x="756" y="0"/>
                    <a:pt x="0" y="756"/>
                    <a:pt x="0" y="1690"/>
                  </a:cubicBezTo>
                  <a:cubicBezTo>
                    <a:pt x="0" y="2623"/>
                    <a:pt x="756" y="3379"/>
                    <a:pt x="1690" y="3379"/>
                  </a:cubicBezTo>
                  <a:cubicBezTo>
                    <a:pt x="2623" y="3379"/>
                    <a:pt x="3381" y="2623"/>
                    <a:pt x="3381" y="1690"/>
                  </a:cubicBezTo>
                  <a:cubicBezTo>
                    <a:pt x="3381" y="756"/>
                    <a:pt x="2623" y="0"/>
                    <a:pt x="1690" y="0"/>
                  </a:cubicBezTo>
                  <a:close/>
                </a:path>
              </a:pathLst>
            </a:custGeom>
            <a:solidFill>
              <a:srgbClr val="5B9BD5">
                <a:lumMod val="40000"/>
                <a:lumOff val="60000"/>
              </a:srgb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3600" kern="0" dirty="0">
                  <a:solidFill>
                    <a:prstClr val="black"/>
                  </a:solidFill>
                  <a:latin typeface="Cambria" panose="02040503050406030204" pitchFamily="18" charset="0"/>
                  <a:ea typeface="Cambria" panose="02040503050406030204" pitchFamily="18" charset="0"/>
                </a:rPr>
                <a:t>3</a:t>
              </a:r>
              <a:r>
                <a:rPr kumimoji="0" lang="en-US" sz="3600" b="0" i="0" u="none" strike="noStrike" kern="0" cap="none" spc="0" normalizeH="0" baseline="0" noProof="0" dirty="0" smtClean="0">
                  <a:ln>
                    <a:noFill/>
                  </a:ln>
                  <a:solidFill>
                    <a:prstClr val="black"/>
                  </a:solidFill>
                  <a:effectLst/>
                  <a:uLnTx/>
                  <a:uFillTx/>
                  <a:latin typeface="Cambria" panose="02040503050406030204" pitchFamily="18" charset="0"/>
                  <a:ea typeface="Cambria" panose="02040503050406030204" pitchFamily="18" charset="0"/>
                  <a:cs typeface="+mn-cs"/>
                </a:rPr>
                <a:t>.</a:t>
              </a:r>
              <a:endParaRPr kumimoji="0" sz="3600" b="0" i="0" u="none" strike="noStrike" kern="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endParaRPr>
            </a:p>
          </p:txBody>
        </p:sp>
        <p:sp>
          <p:nvSpPr>
            <p:cNvPr id="10" name="Google Shape;2840;p133"/>
            <p:cNvSpPr/>
            <p:nvPr/>
          </p:nvSpPr>
          <p:spPr>
            <a:xfrm>
              <a:off x="1469797" y="524871"/>
              <a:ext cx="5374063" cy="1054270"/>
            </a:xfrm>
            <a:custGeom>
              <a:avLst/>
              <a:gdLst>
                <a:gd name="connsiteX0" fmla="*/ 2798 w 12086"/>
                <a:gd name="connsiteY0" fmla="*/ 0 h 9998"/>
                <a:gd name="connsiteX1" fmla="*/ 1398 w 12086"/>
                <a:gd name="connsiteY1" fmla="*/ 4621 h 9998"/>
                <a:gd name="connsiteX2" fmla="*/ 0 w 12086"/>
                <a:gd name="connsiteY2" fmla="*/ 9242 h 9998"/>
                <a:gd name="connsiteX3" fmla="*/ 0 w 12086"/>
                <a:gd name="connsiteY3" fmla="*/ 9998 h 9998"/>
                <a:gd name="connsiteX4" fmla="*/ 832 w 12086"/>
                <a:gd name="connsiteY4" fmla="*/ 9242 h 9998"/>
                <a:gd name="connsiteX5" fmla="*/ 8591 w 12086"/>
                <a:gd name="connsiteY5" fmla="*/ 9242 h 9998"/>
                <a:gd name="connsiteX6" fmla="*/ 12086 w 12086"/>
                <a:gd name="connsiteY6" fmla="*/ 4559 h 9998"/>
                <a:gd name="connsiteX7" fmla="*/ 8556 w 12086"/>
                <a:gd name="connsiteY7" fmla="*/ 0 h 9998"/>
                <a:gd name="connsiteX8" fmla="*/ 2798 w 12086"/>
                <a:gd name="connsiteY8" fmla="*/ 0 h 9998"/>
                <a:gd name="connsiteX0" fmla="*/ 2315 w 10000"/>
                <a:gd name="connsiteY0" fmla="*/ 182 h 10182"/>
                <a:gd name="connsiteX1" fmla="*/ 1157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7108 w 10000"/>
                <a:gd name="connsiteY5" fmla="*/ 9426 h 10182"/>
                <a:gd name="connsiteX6" fmla="*/ 10000 w 10000"/>
                <a:gd name="connsiteY6" fmla="*/ 4742 h 10182"/>
                <a:gd name="connsiteX7" fmla="*/ 8947 w 10000"/>
                <a:gd name="connsiteY7" fmla="*/ 0 h 10182"/>
                <a:gd name="connsiteX8" fmla="*/ 2315 w 10000"/>
                <a:gd name="connsiteY8" fmla="*/ 182 h 10182"/>
                <a:gd name="connsiteX0" fmla="*/ 2315 w 10000"/>
                <a:gd name="connsiteY0" fmla="*/ 182 h 10182"/>
                <a:gd name="connsiteX1" fmla="*/ 1157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8995 w 10000"/>
                <a:gd name="connsiteY5" fmla="*/ 9517 h 10182"/>
                <a:gd name="connsiteX6" fmla="*/ 10000 w 10000"/>
                <a:gd name="connsiteY6" fmla="*/ 4742 h 10182"/>
                <a:gd name="connsiteX7" fmla="*/ 8947 w 10000"/>
                <a:gd name="connsiteY7" fmla="*/ 0 h 10182"/>
                <a:gd name="connsiteX8" fmla="*/ 2315 w 10000"/>
                <a:gd name="connsiteY8" fmla="*/ 182 h 10182"/>
                <a:gd name="connsiteX0" fmla="*/ 2315 w 10000"/>
                <a:gd name="connsiteY0" fmla="*/ 182 h 10182"/>
                <a:gd name="connsiteX1" fmla="*/ 1052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8995 w 10000"/>
                <a:gd name="connsiteY5" fmla="*/ 9517 h 10182"/>
                <a:gd name="connsiteX6" fmla="*/ 10000 w 10000"/>
                <a:gd name="connsiteY6" fmla="*/ 4742 h 10182"/>
                <a:gd name="connsiteX7" fmla="*/ 8947 w 10000"/>
                <a:gd name="connsiteY7" fmla="*/ 0 h 10182"/>
                <a:gd name="connsiteX8" fmla="*/ 2315 w 10000"/>
                <a:gd name="connsiteY8" fmla="*/ 182 h 10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00" h="10182" extrusionOk="0">
                  <a:moveTo>
                    <a:pt x="2315" y="182"/>
                  </a:moveTo>
                  <a:cubicBezTo>
                    <a:pt x="1675" y="182"/>
                    <a:pt x="1052" y="2251"/>
                    <a:pt x="1052" y="4804"/>
                  </a:cubicBezTo>
                  <a:cubicBezTo>
                    <a:pt x="1052" y="7357"/>
                    <a:pt x="639" y="9426"/>
                    <a:pt x="0" y="9426"/>
                  </a:cubicBezTo>
                  <a:lnTo>
                    <a:pt x="0" y="10182"/>
                  </a:lnTo>
                  <a:cubicBezTo>
                    <a:pt x="242" y="10182"/>
                    <a:pt x="480" y="9922"/>
                    <a:pt x="688" y="9426"/>
                  </a:cubicBezTo>
                  <a:lnTo>
                    <a:pt x="8995" y="9517"/>
                  </a:lnTo>
                  <a:cubicBezTo>
                    <a:pt x="9641" y="9517"/>
                    <a:pt x="10007" y="7319"/>
                    <a:pt x="10000" y="4742"/>
                  </a:cubicBezTo>
                  <a:cubicBezTo>
                    <a:pt x="9992" y="2193"/>
                    <a:pt x="9585" y="0"/>
                    <a:pt x="8947" y="0"/>
                  </a:cubicBezTo>
                  <a:lnTo>
                    <a:pt x="2315" y="182"/>
                  </a:lnTo>
                  <a:close/>
                </a:path>
              </a:pathLst>
            </a:custGeom>
            <a:solidFill>
              <a:srgbClr val="FFC000">
                <a:lumMod val="60000"/>
                <a:lumOff val="40000"/>
              </a:srgb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prstClr val="black"/>
                </a:solidFill>
                <a:effectLst/>
                <a:uLnTx/>
                <a:uFillTx/>
                <a:latin typeface="Calibri"/>
                <a:ea typeface="+mn-ea"/>
                <a:cs typeface="+mn-cs"/>
              </a:endParaRPr>
            </a:p>
          </p:txBody>
        </p:sp>
      </p:grpSp>
      <p:sp>
        <p:nvSpPr>
          <p:cNvPr id="11" name="TextBox 10"/>
          <p:cNvSpPr txBox="1"/>
          <p:nvPr/>
        </p:nvSpPr>
        <p:spPr>
          <a:xfrm>
            <a:off x="2263885" y="686694"/>
            <a:ext cx="4977173" cy="584775"/>
          </a:xfrm>
          <a:prstGeom prst="rect">
            <a:avLst/>
          </a:prstGeom>
          <a:noFill/>
        </p:spPr>
        <p:txBody>
          <a:bodyPr wrap="square" rtlCol="0">
            <a:spAutoFit/>
          </a:bodyPr>
          <a:lstStyle/>
          <a:p>
            <a:r>
              <a:rPr lang="id-ID" sz="3200" dirty="0" smtClean="0">
                <a:latin typeface="Cambria" panose="02040503050406030204" pitchFamily="18" charset="0"/>
                <a:ea typeface="Cambria" panose="02040503050406030204" pitchFamily="18" charset="0"/>
              </a:rPr>
              <a:t>Kartu </a:t>
            </a:r>
            <a:r>
              <a:rPr lang="id-ID" sz="3200" i="1" dirty="0" smtClean="0">
                <a:latin typeface="Cambria" panose="02040503050406030204" pitchFamily="18" charset="0"/>
                <a:ea typeface="Cambria" panose="02040503050406030204" pitchFamily="18" charset="0"/>
              </a:rPr>
              <a:t>Wi-fi</a:t>
            </a:r>
            <a:endParaRPr lang="id-ID" sz="3200" i="1" dirty="0">
              <a:latin typeface="Cambria" panose="02040503050406030204" pitchFamily="18" charset="0"/>
              <a:ea typeface="Cambria" panose="02040503050406030204" pitchFamily="18" charset="0"/>
            </a:endParaRPr>
          </a:p>
        </p:txBody>
      </p:sp>
      <p:sp>
        <p:nvSpPr>
          <p:cNvPr id="12" name="Content Placeholder 2"/>
          <p:cNvSpPr txBox="1">
            <a:spLocks/>
          </p:cNvSpPr>
          <p:nvPr/>
        </p:nvSpPr>
        <p:spPr>
          <a:xfrm>
            <a:off x="1312463" y="1920220"/>
            <a:ext cx="9551840" cy="874459"/>
          </a:xfrm>
          <a:prstGeom prst="rect">
            <a:avLst/>
          </a:prstGeom>
          <a:solidFill>
            <a:schemeClr val="accent4">
              <a:lumMod val="20000"/>
              <a:lumOff val="80000"/>
            </a:schemeClr>
          </a:solidFill>
        </p:spPr>
        <p:txBody>
          <a:bodyPr vert="horz" lIns="121920" tIns="60960" rIns="121920" bIns="60960" rtlCol="0"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en-US" sz="2000" dirty="0">
                <a:latin typeface="Cambria" panose="02040503050406030204" pitchFamily="18" charset="0"/>
                <a:ea typeface="Cambria" panose="02040503050406030204" pitchFamily="18" charset="0"/>
              </a:rPr>
              <a:t>K</a:t>
            </a:r>
            <a:r>
              <a:rPr lang="id-ID" sz="2000" dirty="0">
                <a:latin typeface="Cambria" panose="02040503050406030204" pitchFamily="18" charset="0"/>
                <a:ea typeface="Cambria" panose="02040503050406030204" pitchFamily="18" charset="0"/>
              </a:rPr>
              <a:t>artu Wi-fi adalah versi dari NIC yang menghubungkan komputer-komputer yang tersambung dengan media transmisi nirkabel, seperti melalui jaringan wi-fi.</a:t>
            </a:r>
          </a:p>
        </p:txBody>
      </p:sp>
      <p:sp>
        <p:nvSpPr>
          <p:cNvPr id="13" name="Content Placeholder 2"/>
          <p:cNvSpPr>
            <a:spLocks noGrp="1"/>
          </p:cNvSpPr>
          <p:nvPr>
            <p:ph idx="1"/>
          </p:nvPr>
        </p:nvSpPr>
        <p:spPr>
          <a:xfrm>
            <a:off x="1312463" y="3048033"/>
            <a:ext cx="4986737" cy="3006540"/>
          </a:xfrm>
        </p:spPr>
        <p:txBody>
          <a:bodyPr>
            <a:noAutofit/>
          </a:bodyPr>
          <a:lstStyle/>
          <a:p>
            <a:pPr marL="0" indent="0">
              <a:buNone/>
            </a:pPr>
            <a:r>
              <a:rPr lang="en-US" sz="2000" dirty="0">
                <a:latin typeface="Cambria" panose="02040503050406030204" pitchFamily="18" charset="0"/>
                <a:ea typeface="Cambria" panose="02040503050406030204" pitchFamily="18" charset="0"/>
              </a:rPr>
              <a:t>A</a:t>
            </a:r>
            <a:r>
              <a:rPr lang="id-ID" sz="2000" dirty="0">
                <a:latin typeface="Cambria" panose="02040503050406030204" pitchFamily="18" charset="0"/>
                <a:ea typeface="Cambria" panose="02040503050406030204" pitchFamily="18" charset="0"/>
              </a:rPr>
              <a:t>da dua tipe kartu </a:t>
            </a:r>
            <a:r>
              <a:rPr lang="id-ID" sz="2000" i="1" dirty="0">
                <a:latin typeface="Cambria" panose="02040503050406030204" pitchFamily="18" charset="0"/>
                <a:ea typeface="Cambria" panose="02040503050406030204" pitchFamily="18" charset="0"/>
              </a:rPr>
              <a:t>wi-fi</a:t>
            </a:r>
            <a:r>
              <a:rPr lang="id-ID" sz="2000" dirty="0">
                <a:latin typeface="Cambria" panose="02040503050406030204" pitchFamily="18" charset="0"/>
                <a:ea typeface="Cambria" panose="02040503050406030204" pitchFamily="18" charset="0"/>
              </a:rPr>
              <a:t>, yaitu kartu </a:t>
            </a:r>
            <a:r>
              <a:rPr lang="id-ID" sz="2000" i="1" dirty="0">
                <a:latin typeface="Cambria" panose="02040503050406030204" pitchFamily="18" charset="0"/>
                <a:ea typeface="Cambria" panose="02040503050406030204" pitchFamily="18" charset="0"/>
              </a:rPr>
              <a:t>wi-fi</a:t>
            </a:r>
            <a:r>
              <a:rPr lang="id-ID" sz="2000" dirty="0">
                <a:latin typeface="Cambria" panose="02040503050406030204" pitchFamily="18" charset="0"/>
                <a:ea typeface="Cambria" panose="02040503050406030204" pitchFamily="18" charset="0"/>
              </a:rPr>
              <a:t> internal dan kartu </a:t>
            </a:r>
            <a:r>
              <a:rPr lang="id-ID" sz="2000" i="1" dirty="0">
                <a:latin typeface="Cambria" panose="02040503050406030204" pitchFamily="18" charset="0"/>
                <a:ea typeface="Cambria" panose="02040503050406030204" pitchFamily="18" charset="0"/>
              </a:rPr>
              <a:t>wi-fi</a:t>
            </a:r>
            <a:r>
              <a:rPr lang="id-ID" sz="2000" dirty="0">
                <a:latin typeface="Cambria" panose="02040503050406030204" pitchFamily="18" charset="0"/>
                <a:ea typeface="Cambria" panose="02040503050406030204" pitchFamily="18" charset="0"/>
              </a:rPr>
              <a:t> eksternal. </a:t>
            </a:r>
          </a:p>
          <a:p>
            <a:pPr marL="609585" indent="-609585">
              <a:buFont typeface="+mj-lt"/>
              <a:buAutoNum type="alphaLcPeriod"/>
            </a:pPr>
            <a:r>
              <a:rPr lang="id-ID" sz="2000" dirty="0">
                <a:latin typeface="Cambria" panose="02040503050406030204" pitchFamily="18" charset="0"/>
                <a:ea typeface="Cambria" panose="02040503050406030204" pitchFamily="18" charset="0"/>
              </a:rPr>
              <a:t>Kartu </a:t>
            </a:r>
            <a:r>
              <a:rPr lang="id-ID" sz="2000" i="1" dirty="0">
                <a:latin typeface="Cambria" panose="02040503050406030204" pitchFamily="18" charset="0"/>
                <a:ea typeface="Cambria" panose="02040503050406030204" pitchFamily="18" charset="0"/>
              </a:rPr>
              <a:t>wi-fi</a:t>
            </a:r>
            <a:r>
              <a:rPr lang="id-ID" sz="2000" dirty="0">
                <a:latin typeface="Cambria" panose="02040503050406030204" pitchFamily="18" charset="0"/>
                <a:ea typeface="Cambria" panose="02040503050406030204" pitchFamily="18" charset="0"/>
              </a:rPr>
              <a:t> internal adalah kartu jaringan dengan tipe slot PCI atau PCI Express yang dapat ditancapkan pada </a:t>
            </a:r>
            <a:r>
              <a:rPr lang="id-ID" sz="2000" i="1" dirty="0">
                <a:latin typeface="Cambria" panose="02040503050406030204" pitchFamily="18" charset="0"/>
                <a:ea typeface="Cambria" panose="02040503050406030204" pitchFamily="18" charset="0"/>
              </a:rPr>
              <a:t>bus mainboard.</a:t>
            </a:r>
          </a:p>
          <a:p>
            <a:pPr marL="609585" indent="-609585">
              <a:buFont typeface="+mj-lt"/>
              <a:buAutoNum type="alphaLcPeriod"/>
            </a:pPr>
            <a:r>
              <a:rPr lang="id-ID" sz="2000" dirty="0">
                <a:latin typeface="Cambria" panose="02040503050406030204" pitchFamily="18" charset="0"/>
                <a:ea typeface="Cambria" panose="02040503050406030204" pitchFamily="18" charset="0"/>
              </a:rPr>
              <a:t>Kartu </a:t>
            </a:r>
            <a:r>
              <a:rPr lang="id-ID" sz="2000" i="1" dirty="0">
                <a:latin typeface="Cambria" panose="02040503050406030204" pitchFamily="18" charset="0"/>
                <a:ea typeface="Cambria" panose="02040503050406030204" pitchFamily="18" charset="0"/>
              </a:rPr>
              <a:t>wi-fi</a:t>
            </a:r>
            <a:r>
              <a:rPr lang="id-ID" sz="2000" dirty="0">
                <a:latin typeface="Cambria" panose="02040503050406030204" pitchFamily="18" charset="0"/>
                <a:ea typeface="Cambria" panose="02040503050406030204" pitchFamily="18" charset="0"/>
              </a:rPr>
              <a:t> eksternal adalah kartu jaringan yang dapat dipasangkan di luar perangkat komputer menggunakan </a:t>
            </a:r>
            <a:r>
              <a:rPr lang="id-ID" sz="2000" i="1" dirty="0">
                <a:latin typeface="Cambria" panose="02040503050406030204" pitchFamily="18" charset="0"/>
                <a:ea typeface="Cambria" panose="02040503050406030204" pitchFamily="18" charset="0"/>
              </a:rPr>
              <a:t>port</a:t>
            </a:r>
            <a:r>
              <a:rPr lang="id-ID" sz="2000" dirty="0">
                <a:latin typeface="Cambria" panose="02040503050406030204" pitchFamily="18" charset="0"/>
                <a:ea typeface="Cambria" panose="02040503050406030204" pitchFamily="18" charset="0"/>
              </a:rPr>
              <a:t> USB.</a:t>
            </a:r>
          </a:p>
        </p:txBody>
      </p:sp>
      <p:sp>
        <p:nvSpPr>
          <p:cNvPr id="14" name="Content Placeholder 2"/>
          <p:cNvSpPr txBox="1">
            <a:spLocks/>
          </p:cNvSpPr>
          <p:nvPr/>
        </p:nvSpPr>
        <p:spPr>
          <a:xfrm>
            <a:off x="6843860" y="3840934"/>
            <a:ext cx="4147773" cy="576064"/>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en-US" sz="2400" dirty="0" smtClean="0"/>
              <a:t>Insert </a:t>
            </a:r>
            <a:r>
              <a:rPr lang="id-ID" sz="2400" dirty="0" smtClean="0"/>
              <a:t>Gambar </a:t>
            </a:r>
            <a:r>
              <a:rPr lang="id-ID" sz="2400" dirty="0"/>
              <a:t>4.15 Kartu wi-fi (a) internal dan (b) eksternal.</a:t>
            </a:r>
          </a:p>
        </p:txBody>
      </p:sp>
    </p:spTree>
    <p:extLst>
      <p:ext uri="{BB962C8B-B14F-4D97-AF65-F5344CB8AC3E}">
        <p14:creationId xmlns:p14="http://schemas.microsoft.com/office/powerpoint/2010/main" val="332143257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grpSp>
        <p:nvGrpSpPr>
          <p:cNvPr id="7" name="Group 6"/>
          <p:cNvGrpSpPr/>
          <p:nvPr/>
        </p:nvGrpSpPr>
        <p:grpSpPr>
          <a:xfrm>
            <a:off x="838203" y="317167"/>
            <a:ext cx="6005657" cy="1261974"/>
            <a:chOff x="838203" y="317167"/>
            <a:chExt cx="6005657" cy="1261974"/>
          </a:xfrm>
        </p:grpSpPr>
        <p:sp>
          <p:nvSpPr>
            <p:cNvPr id="8" name="Google Shape;2838;p133"/>
            <p:cNvSpPr/>
            <p:nvPr/>
          </p:nvSpPr>
          <p:spPr>
            <a:xfrm>
              <a:off x="838203" y="317167"/>
              <a:ext cx="631323" cy="631140"/>
            </a:xfrm>
            <a:custGeom>
              <a:avLst/>
              <a:gdLst/>
              <a:ahLst/>
              <a:cxnLst/>
              <a:rect l="l" t="t" r="r" b="b"/>
              <a:pathLst>
                <a:path w="2688" h="2688" extrusionOk="0">
                  <a:moveTo>
                    <a:pt x="2688" y="1"/>
                  </a:moveTo>
                  <a:cubicBezTo>
                    <a:pt x="1205" y="1"/>
                    <a:pt x="1" y="1203"/>
                    <a:pt x="1" y="2688"/>
                  </a:cubicBezTo>
                  <a:lnTo>
                    <a:pt x="379" y="2688"/>
                  </a:lnTo>
                  <a:cubicBezTo>
                    <a:pt x="379" y="1411"/>
                    <a:pt x="1413" y="379"/>
                    <a:pt x="2688" y="379"/>
                  </a:cubicBezTo>
                  <a:lnTo>
                    <a:pt x="2688" y="1"/>
                  </a:lnTo>
                  <a:close/>
                </a:path>
              </a:pathLst>
            </a:custGeom>
            <a:solidFill>
              <a:srgbClr val="FFC000">
                <a:lumMod val="60000"/>
                <a:lumOff val="40000"/>
              </a:srgb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latin typeface="Calibri"/>
                <a:ea typeface="+mn-ea"/>
                <a:cs typeface="+mn-cs"/>
              </a:endParaRPr>
            </a:p>
          </p:txBody>
        </p:sp>
        <p:sp>
          <p:nvSpPr>
            <p:cNvPr id="9" name="Google Shape;2839;p133"/>
            <p:cNvSpPr/>
            <p:nvPr/>
          </p:nvSpPr>
          <p:spPr>
            <a:xfrm>
              <a:off x="1072599" y="551495"/>
              <a:ext cx="794088" cy="793619"/>
            </a:xfrm>
            <a:custGeom>
              <a:avLst/>
              <a:gdLst/>
              <a:ahLst/>
              <a:cxnLst/>
              <a:rect l="l" t="t" r="r" b="b"/>
              <a:pathLst>
                <a:path w="3381" h="3380" extrusionOk="0">
                  <a:moveTo>
                    <a:pt x="1690" y="0"/>
                  </a:moveTo>
                  <a:cubicBezTo>
                    <a:pt x="756" y="0"/>
                    <a:pt x="0" y="756"/>
                    <a:pt x="0" y="1690"/>
                  </a:cubicBezTo>
                  <a:cubicBezTo>
                    <a:pt x="0" y="2623"/>
                    <a:pt x="756" y="3379"/>
                    <a:pt x="1690" y="3379"/>
                  </a:cubicBezTo>
                  <a:cubicBezTo>
                    <a:pt x="2623" y="3379"/>
                    <a:pt x="3381" y="2623"/>
                    <a:pt x="3381" y="1690"/>
                  </a:cubicBezTo>
                  <a:cubicBezTo>
                    <a:pt x="3381" y="756"/>
                    <a:pt x="2623" y="0"/>
                    <a:pt x="1690" y="0"/>
                  </a:cubicBezTo>
                  <a:close/>
                </a:path>
              </a:pathLst>
            </a:custGeom>
            <a:solidFill>
              <a:srgbClr val="5B9BD5">
                <a:lumMod val="40000"/>
                <a:lumOff val="60000"/>
              </a:srgb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3600" kern="0" dirty="0">
                  <a:solidFill>
                    <a:prstClr val="black"/>
                  </a:solidFill>
                  <a:latin typeface="Cambria" panose="02040503050406030204" pitchFamily="18" charset="0"/>
                  <a:ea typeface="Cambria" panose="02040503050406030204" pitchFamily="18" charset="0"/>
                </a:rPr>
                <a:t>4</a:t>
              </a:r>
              <a:r>
                <a:rPr kumimoji="0" lang="en-US" sz="3600" b="0" i="0" u="none" strike="noStrike" kern="0" cap="none" spc="0" normalizeH="0" baseline="0" noProof="0" dirty="0" smtClean="0">
                  <a:ln>
                    <a:noFill/>
                  </a:ln>
                  <a:solidFill>
                    <a:prstClr val="black"/>
                  </a:solidFill>
                  <a:effectLst/>
                  <a:uLnTx/>
                  <a:uFillTx/>
                  <a:latin typeface="Cambria" panose="02040503050406030204" pitchFamily="18" charset="0"/>
                  <a:ea typeface="Cambria" panose="02040503050406030204" pitchFamily="18" charset="0"/>
                  <a:cs typeface="+mn-cs"/>
                </a:rPr>
                <a:t>.</a:t>
              </a:r>
              <a:endParaRPr kumimoji="0" sz="3600" b="0" i="0" u="none" strike="noStrike" kern="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endParaRPr>
            </a:p>
          </p:txBody>
        </p:sp>
        <p:sp>
          <p:nvSpPr>
            <p:cNvPr id="10" name="Google Shape;2840;p133"/>
            <p:cNvSpPr/>
            <p:nvPr/>
          </p:nvSpPr>
          <p:spPr>
            <a:xfrm>
              <a:off x="1469797" y="524871"/>
              <a:ext cx="5374063" cy="1054270"/>
            </a:xfrm>
            <a:custGeom>
              <a:avLst/>
              <a:gdLst>
                <a:gd name="connsiteX0" fmla="*/ 2798 w 12086"/>
                <a:gd name="connsiteY0" fmla="*/ 0 h 9998"/>
                <a:gd name="connsiteX1" fmla="*/ 1398 w 12086"/>
                <a:gd name="connsiteY1" fmla="*/ 4621 h 9998"/>
                <a:gd name="connsiteX2" fmla="*/ 0 w 12086"/>
                <a:gd name="connsiteY2" fmla="*/ 9242 h 9998"/>
                <a:gd name="connsiteX3" fmla="*/ 0 w 12086"/>
                <a:gd name="connsiteY3" fmla="*/ 9998 h 9998"/>
                <a:gd name="connsiteX4" fmla="*/ 832 w 12086"/>
                <a:gd name="connsiteY4" fmla="*/ 9242 h 9998"/>
                <a:gd name="connsiteX5" fmla="*/ 8591 w 12086"/>
                <a:gd name="connsiteY5" fmla="*/ 9242 h 9998"/>
                <a:gd name="connsiteX6" fmla="*/ 12086 w 12086"/>
                <a:gd name="connsiteY6" fmla="*/ 4559 h 9998"/>
                <a:gd name="connsiteX7" fmla="*/ 8556 w 12086"/>
                <a:gd name="connsiteY7" fmla="*/ 0 h 9998"/>
                <a:gd name="connsiteX8" fmla="*/ 2798 w 12086"/>
                <a:gd name="connsiteY8" fmla="*/ 0 h 9998"/>
                <a:gd name="connsiteX0" fmla="*/ 2315 w 10000"/>
                <a:gd name="connsiteY0" fmla="*/ 182 h 10182"/>
                <a:gd name="connsiteX1" fmla="*/ 1157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7108 w 10000"/>
                <a:gd name="connsiteY5" fmla="*/ 9426 h 10182"/>
                <a:gd name="connsiteX6" fmla="*/ 10000 w 10000"/>
                <a:gd name="connsiteY6" fmla="*/ 4742 h 10182"/>
                <a:gd name="connsiteX7" fmla="*/ 8947 w 10000"/>
                <a:gd name="connsiteY7" fmla="*/ 0 h 10182"/>
                <a:gd name="connsiteX8" fmla="*/ 2315 w 10000"/>
                <a:gd name="connsiteY8" fmla="*/ 182 h 10182"/>
                <a:gd name="connsiteX0" fmla="*/ 2315 w 10000"/>
                <a:gd name="connsiteY0" fmla="*/ 182 h 10182"/>
                <a:gd name="connsiteX1" fmla="*/ 1157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8995 w 10000"/>
                <a:gd name="connsiteY5" fmla="*/ 9517 h 10182"/>
                <a:gd name="connsiteX6" fmla="*/ 10000 w 10000"/>
                <a:gd name="connsiteY6" fmla="*/ 4742 h 10182"/>
                <a:gd name="connsiteX7" fmla="*/ 8947 w 10000"/>
                <a:gd name="connsiteY7" fmla="*/ 0 h 10182"/>
                <a:gd name="connsiteX8" fmla="*/ 2315 w 10000"/>
                <a:gd name="connsiteY8" fmla="*/ 182 h 10182"/>
                <a:gd name="connsiteX0" fmla="*/ 2315 w 10000"/>
                <a:gd name="connsiteY0" fmla="*/ 182 h 10182"/>
                <a:gd name="connsiteX1" fmla="*/ 1052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8995 w 10000"/>
                <a:gd name="connsiteY5" fmla="*/ 9517 h 10182"/>
                <a:gd name="connsiteX6" fmla="*/ 10000 w 10000"/>
                <a:gd name="connsiteY6" fmla="*/ 4742 h 10182"/>
                <a:gd name="connsiteX7" fmla="*/ 8947 w 10000"/>
                <a:gd name="connsiteY7" fmla="*/ 0 h 10182"/>
                <a:gd name="connsiteX8" fmla="*/ 2315 w 10000"/>
                <a:gd name="connsiteY8" fmla="*/ 182 h 10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00" h="10182" extrusionOk="0">
                  <a:moveTo>
                    <a:pt x="2315" y="182"/>
                  </a:moveTo>
                  <a:cubicBezTo>
                    <a:pt x="1675" y="182"/>
                    <a:pt x="1052" y="2251"/>
                    <a:pt x="1052" y="4804"/>
                  </a:cubicBezTo>
                  <a:cubicBezTo>
                    <a:pt x="1052" y="7357"/>
                    <a:pt x="639" y="9426"/>
                    <a:pt x="0" y="9426"/>
                  </a:cubicBezTo>
                  <a:lnTo>
                    <a:pt x="0" y="10182"/>
                  </a:lnTo>
                  <a:cubicBezTo>
                    <a:pt x="242" y="10182"/>
                    <a:pt x="480" y="9922"/>
                    <a:pt x="688" y="9426"/>
                  </a:cubicBezTo>
                  <a:lnTo>
                    <a:pt x="8995" y="9517"/>
                  </a:lnTo>
                  <a:cubicBezTo>
                    <a:pt x="9641" y="9517"/>
                    <a:pt x="10007" y="7319"/>
                    <a:pt x="10000" y="4742"/>
                  </a:cubicBezTo>
                  <a:cubicBezTo>
                    <a:pt x="9992" y="2193"/>
                    <a:pt x="9585" y="0"/>
                    <a:pt x="8947" y="0"/>
                  </a:cubicBezTo>
                  <a:lnTo>
                    <a:pt x="2315" y="182"/>
                  </a:lnTo>
                  <a:close/>
                </a:path>
              </a:pathLst>
            </a:custGeom>
            <a:solidFill>
              <a:srgbClr val="FFC000">
                <a:lumMod val="60000"/>
                <a:lumOff val="40000"/>
              </a:srgb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prstClr val="black"/>
                </a:solidFill>
                <a:effectLst/>
                <a:uLnTx/>
                <a:uFillTx/>
                <a:latin typeface="Calibri"/>
                <a:ea typeface="+mn-ea"/>
                <a:cs typeface="+mn-cs"/>
              </a:endParaRPr>
            </a:p>
          </p:txBody>
        </p:sp>
      </p:grpSp>
      <p:sp>
        <p:nvSpPr>
          <p:cNvPr id="11" name="TextBox 10"/>
          <p:cNvSpPr txBox="1"/>
          <p:nvPr/>
        </p:nvSpPr>
        <p:spPr>
          <a:xfrm>
            <a:off x="2263885" y="710723"/>
            <a:ext cx="4742777"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black"/>
                </a:solidFill>
                <a:effectLst/>
                <a:uLnTx/>
                <a:uFillTx/>
                <a:latin typeface="Cambria" panose="02040503050406030204" pitchFamily="18" charset="0"/>
                <a:ea typeface="Cambria" panose="02040503050406030204" pitchFamily="18" charset="0"/>
                <a:cs typeface="+mn-cs"/>
              </a:rPr>
              <a:t>Hub</a:t>
            </a:r>
          </a:p>
        </p:txBody>
      </p:sp>
      <p:sp>
        <p:nvSpPr>
          <p:cNvPr id="5" name="Folded Corner 4"/>
          <p:cNvSpPr/>
          <p:nvPr/>
        </p:nvSpPr>
        <p:spPr>
          <a:xfrm>
            <a:off x="5461000" y="2728384"/>
            <a:ext cx="5803900" cy="2314039"/>
          </a:xfrm>
          <a:prstGeom prst="foldedCorner">
            <a:avLst/>
          </a:prstGeom>
        </p:spPr>
        <p:txBody>
          <a:bodyPr wrap="square">
            <a:spAutoFit/>
          </a:bodyPr>
          <a:lstStyle/>
          <a:p>
            <a:r>
              <a:rPr lang="id-ID" sz="2000" dirty="0" smtClean="0">
                <a:latin typeface="Cambria" panose="02040503050406030204" pitchFamily="18" charset="0"/>
                <a:ea typeface="Cambria" panose="02040503050406030204" pitchFamily="18" charset="0"/>
              </a:rPr>
              <a:t>adalah </a:t>
            </a:r>
            <a:r>
              <a:rPr lang="id-ID" sz="2000" dirty="0">
                <a:latin typeface="Cambria" panose="02040503050406030204" pitchFamily="18" charset="0"/>
                <a:ea typeface="Cambria" panose="02040503050406030204" pitchFamily="18" charset="0"/>
              </a:rPr>
              <a:t>perangkat yang berfungsi sebagai pusat sambungan yang menghubungkan beberapa perangkat dalam jaringan yang sama. Hub bersifat distributor pasif yang akan membagikan setiap data yang diterimanya ke semua perangkat yang terkoneksi.</a:t>
            </a:r>
          </a:p>
        </p:txBody>
      </p:sp>
      <p:sp>
        <p:nvSpPr>
          <p:cNvPr id="14" name="Rectangle 13"/>
          <p:cNvSpPr/>
          <p:nvPr/>
        </p:nvSpPr>
        <p:spPr>
          <a:xfrm>
            <a:off x="1153864" y="2791884"/>
            <a:ext cx="3962401" cy="1754326"/>
          </a:xfrm>
          <a:prstGeom prst="rect">
            <a:avLst/>
          </a:prstGeom>
        </p:spPr>
        <p:txBody>
          <a:bodyPr wrap="square">
            <a:spAutoFit/>
          </a:bodyPr>
          <a:lstStyle/>
          <a:p>
            <a:pPr algn="r"/>
            <a:r>
              <a:rPr lang="en-US" sz="5400" b="1" dirty="0">
                <a:solidFill>
                  <a:schemeClr val="accent6">
                    <a:lumMod val="75000"/>
                  </a:schemeClr>
                </a:solidFill>
                <a:ea typeface="Cambria" panose="02040503050406030204" pitchFamily="18" charset="0"/>
              </a:rPr>
              <a:t>H</a:t>
            </a:r>
            <a:r>
              <a:rPr lang="id-ID" sz="5400" b="1" dirty="0" smtClean="0">
                <a:solidFill>
                  <a:schemeClr val="accent6">
                    <a:lumMod val="75000"/>
                  </a:schemeClr>
                </a:solidFill>
                <a:ea typeface="Cambria" panose="02040503050406030204" pitchFamily="18" charset="0"/>
              </a:rPr>
              <a:t>ub</a:t>
            </a:r>
            <a:r>
              <a:rPr lang="en-US" sz="5400" b="1" dirty="0" smtClean="0">
                <a:solidFill>
                  <a:schemeClr val="accent6">
                    <a:lumMod val="75000"/>
                  </a:schemeClr>
                </a:solidFill>
                <a:ea typeface="Cambria" panose="02040503050406030204" pitchFamily="18" charset="0"/>
              </a:rPr>
              <a:t> </a:t>
            </a:r>
            <a:r>
              <a:rPr lang="id-ID" sz="5400" b="1" dirty="0" smtClean="0">
                <a:solidFill>
                  <a:schemeClr val="accent6">
                    <a:lumMod val="75000"/>
                  </a:schemeClr>
                </a:solidFill>
                <a:ea typeface="Cambria" panose="02040503050406030204" pitchFamily="18" charset="0"/>
              </a:rPr>
              <a:t>atau Konsentrator </a:t>
            </a:r>
            <a:endParaRPr lang="en-US" sz="5400" b="1" dirty="0">
              <a:solidFill>
                <a:schemeClr val="accent6">
                  <a:lumMod val="75000"/>
                </a:schemeClr>
              </a:solidFill>
            </a:endParaRPr>
          </a:p>
        </p:txBody>
      </p:sp>
      <p:cxnSp>
        <p:nvCxnSpPr>
          <p:cNvPr id="16" name="Straight Connector 15"/>
          <p:cNvCxnSpPr/>
          <p:nvPr/>
        </p:nvCxnSpPr>
        <p:spPr>
          <a:xfrm>
            <a:off x="5270500" y="2590800"/>
            <a:ext cx="0" cy="2273300"/>
          </a:xfrm>
          <a:prstGeom prst="line">
            <a:avLst/>
          </a:prstGeom>
          <a:ln w="57150">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flipH="1">
            <a:off x="1346199" y="2590800"/>
            <a:ext cx="3962401" cy="0"/>
          </a:xfrm>
          <a:prstGeom prst="line">
            <a:avLst/>
          </a:prstGeom>
          <a:ln w="76200">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flipH="1">
            <a:off x="5270501" y="4838700"/>
            <a:ext cx="5994399" cy="0"/>
          </a:xfrm>
          <a:prstGeom prst="line">
            <a:avLst/>
          </a:prstGeom>
          <a:ln w="76200">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23" name="Oval 22"/>
          <p:cNvSpPr/>
          <p:nvPr/>
        </p:nvSpPr>
        <p:spPr>
          <a:xfrm>
            <a:off x="1304425" y="2445877"/>
            <a:ext cx="292101" cy="292101"/>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Oval 23"/>
          <p:cNvSpPr/>
          <p:nvPr/>
        </p:nvSpPr>
        <p:spPr>
          <a:xfrm>
            <a:off x="10981825" y="4692649"/>
            <a:ext cx="292101" cy="292101"/>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28153683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grpSp>
        <p:nvGrpSpPr>
          <p:cNvPr id="7" name="Group 6"/>
          <p:cNvGrpSpPr/>
          <p:nvPr/>
        </p:nvGrpSpPr>
        <p:grpSpPr>
          <a:xfrm>
            <a:off x="838203" y="317167"/>
            <a:ext cx="6005657" cy="1261974"/>
            <a:chOff x="838203" y="317167"/>
            <a:chExt cx="6005657" cy="1261974"/>
          </a:xfrm>
        </p:grpSpPr>
        <p:sp>
          <p:nvSpPr>
            <p:cNvPr id="8" name="Google Shape;2838;p133"/>
            <p:cNvSpPr/>
            <p:nvPr/>
          </p:nvSpPr>
          <p:spPr>
            <a:xfrm>
              <a:off x="838203" y="317167"/>
              <a:ext cx="631323" cy="631140"/>
            </a:xfrm>
            <a:custGeom>
              <a:avLst/>
              <a:gdLst/>
              <a:ahLst/>
              <a:cxnLst/>
              <a:rect l="l" t="t" r="r" b="b"/>
              <a:pathLst>
                <a:path w="2688" h="2688" extrusionOk="0">
                  <a:moveTo>
                    <a:pt x="2688" y="1"/>
                  </a:moveTo>
                  <a:cubicBezTo>
                    <a:pt x="1205" y="1"/>
                    <a:pt x="1" y="1203"/>
                    <a:pt x="1" y="2688"/>
                  </a:cubicBezTo>
                  <a:lnTo>
                    <a:pt x="379" y="2688"/>
                  </a:lnTo>
                  <a:cubicBezTo>
                    <a:pt x="379" y="1411"/>
                    <a:pt x="1413" y="379"/>
                    <a:pt x="2688" y="379"/>
                  </a:cubicBezTo>
                  <a:lnTo>
                    <a:pt x="2688" y="1"/>
                  </a:lnTo>
                  <a:close/>
                </a:path>
              </a:pathLst>
            </a:custGeom>
            <a:solidFill>
              <a:srgbClr val="FFC000">
                <a:lumMod val="60000"/>
                <a:lumOff val="40000"/>
              </a:srgb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latin typeface="Calibri"/>
                <a:ea typeface="+mn-ea"/>
                <a:cs typeface="+mn-cs"/>
              </a:endParaRPr>
            </a:p>
          </p:txBody>
        </p:sp>
        <p:sp>
          <p:nvSpPr>
            <p:cNvPr id="9" name="Google Shape;2839;p133"/>
            <p:cNvSpPr/>
            <p:nvPr/>
          </p:nvSpPr>
          <p:spPr>
            <a:xfrm>
              <a:off x="1072599" y="551495"/>
              <a:ext cx="794088" cy="793619"/>
            </a:xfrm>
            <a:custGeom>
              <a:avLst/>
              <a:gdLst/>
              <a:ahLst/>
              <a:cxnLst/>
              <a:rect l="l" t="t" r="r" b="b"/>
              <a:pathLst>
                <a:path w="3381" h="3380" extrusionOk="0">
                  <a:moveTo>
                    <a:pt x="1690" y="0"/>
                  </a:moveTo>
                  <a:cubicBezTo>
                    <a:pt x="756" y="0"/>
                    <a:pt x="0" y="756"/>
                    <a:pt x="0" y="1690"/>
                  </a:cubicBezTo>
                  <a:cubicBezTo>
                    <a:pt x="0" y="2623"/>
                    <a:pt x="756" y="3379"/>
                    <a:pt x="1690" y="3379"/>
                  </a:cubicBezTo>
                  <a:cubicBezTo>
                    <a:pt x="2623" y="3379"/>
                    <a:pt x="3381" y="2623"/>
                    <a:pt x="3381" y="1690"/>
                  </a:cubicBezTo>
                  <a:cubicBezTo>
                    <a:pt x="3381" y="756"/>
                    <a:pt x="2623" y="0"/>
                    <a:pt x="1690" y="0"/>
                  </a:cubicBezTo>
                  <a:close/>
                </a:path>
              </a:pathLst>
            </a:custGeom>
            <a:solidFill>
              <a:srgbClr val="5B9BD5">
                <a:lumMod val="40000"/>
                <a:lumOff val="60000"/>
              </a:srgb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3600" kern="0" noProof="0" dirty="0">
                  <a:solidFill>
                    <a:prstClr val="black"/>
                  </a:solidFill>
                  <a:latin typeface="Cambria" panose="02040503050406030204" pitchFamily="18" charset="0"/>
                  <a:ea typeface="Cambria" panose="02040503050406030204" pitchFamily="18" charset="0"/>
                </a:rPr>
                <a:t>5</a:t>
              </a:r>
              <a:r>
                <a:rPr kumimoji="0" lang="en-US" sz="3600" b="0" i="0" u="none" strike="noStrike" kern="0" cap="none" spc="0" normalizeH="0" baseline="0" noProof="0" dirty="0" smtClean="0">
                  <a:ln>
                    <a:noFill/>
                  </a:ln>
                  <a:solidFill>
                    <a:prstClr val="black"/>
                  </a:solidFill>
                  <a:effectLst/>
                  <a:uLnTx/>
                  <a:uFillTx/>
                  <a:latin typeface="Cambria" panose="02040503050406030204" pitchFamily="18" charset="0"/>
                  <a:ea typeface="Cambria" panose="02040503050406030204" pitchFamily="18" charset="0"/>
                  <a:cs typeface="+mn-cs"/>
                </a:rPr>
                <a:t>.</a:t>
              </a:r>
              <a:endParaRPr kumimoji="0" sz="3600" b="0" i="0" u="none" strike="noStrike" kern="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endParaRPr>
            </a:p>
          </p:txBody>
        </p:sp>
        <p:sp>
          <p:nvSpPr>
            <p:cNvPr id="10" name="Google Shape;2840;p133"/>
            <p:cNvSpPr/>
            <p:nvPr/>
          </p:nvSpPr>
          <p:spPr>
            <a:xfrm>
              <a:off x="1469797" y="524871"/>
              <a:ext cx="5374063" cy="1054270"/>
            </a:xfrm>
            <a:custGeom>
              <a:avLst/>
              <a:gdLst>
                <a:gd name="connsiteX0" fmla="*/ 2798 w 12086"/>
                <a:gd name="connsiteY0" fmla="*/ 0 h 9998"/>
                <a:gd name="connsiteX1" fmla="*/ 1398 w 12086"/>
                <a:gd name="connsiteY1" fmla="*/ 4621 h 9998"/>
                <a:gd name="connsiteX2" fmla="*/ 0 w 12086"/>
                <a:gd name="connsiteY2" fmla="*/ 9242 h 9998"/>
                <a:gd name="connsiteX3" fmla="*/ 0 w 12086"/>
                <a:gd name="connsiteY3" fmla="*/ 9998 h 9998"/>
                <a:gd name="connsiteX4" fmla="*/ 832 w 12086"/>
                <a:gd name="connsiteY4" fmla="*/ 9242 h 9998"/>
                <a:gd name="connsiteX5" fmla="*/ 8591 w 12086"/>
                <a:gd name="connsiteY5" fmla="*/ 9242 h 9998"/>
                <a:gd name="connsiteX6" fmla="*/ 12086 w 12086"/>
                <a:gd name="connsiteY6" fmla="*/ 4559 h 9998"/>
                <a:gd name="connsiteX7" fmla="*/ 8556 w 12086"/>
                <a:gd name="connsiteY7" fmla="*/ 0 h 9998"/>
                <a:gd name="connsiteX8" fmla="*/ 2798 w 12086"/>
                <a:gd name="connsiteY8" fmla="*/ 0 h 9998"/>
                <a:gd name="connsiteX0" fmla="*/ 2315 w 10000"/>
                <a:gd name="connsiteY0" fmla="*/ 182 h 10182"/>
                <a:gd name="connsiteX1" fmla="*/ 1157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7108 w 10000"/>
                <a:gd name="connsiteY5" fmla="*/ 9426 h 10182"/>
                <a:gd name="connsiteX6" fmla="*/ 10000 w 10000"/>
                <a:gd name="connsiteY6" fmla="*/ 4742 h 10182"/>
                <a:gd name="connsiteX7" fmla="*/ 8947 w 10000"/>
                <a:gd name="connsiteY7" fmla="*/ 0 h 10182"/>
                <a:gd name="connsiteX8" fmla="*/ 2315 w 10000"/>
                <a:gd name="connsiteY8" fmla="*/ 182 h 10182"/>
                <a:gd name="connsiteX0" fmla="*/ 2315 w 10000"/>
                <a:gd name="connsiteY0" fmla="*/ 182 h 10182"/>
                <a:gd name="connsiteX1" fmla="*/ 1157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8995 w 10000"/>
                <a:gd name="connsiteY5" fmla="*/ 9517 h 10182"/>
                <a:gd name="connsiteX6" fmla="*/ 10000 w 10000"/>
                <a:gd name="connsiteY6" fmla="*/ 4742 h 10182"/>
                <a:gd name="connsiteX7" fmla="*/ 8947 w 10000"/>
                <a:gd name="connsiteY7" fmla="*/ 0 h 10182"/>
                <a:gd name="connsiteX8" fmla="*/ 2315 w 10000"/>
                <a:gd name="connsiteY8" fmla="*/ 182 h 10182"/>
                <a:gd name="connsiteX0" fmla="*/ 2315 w 10000"/>
                <a:gd name="connsiteY0" fmla="*/ 182 h 10182"/>
                <a:gd name="connsiteX1" fmla="*/ 1052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8995 w 10000"/>
                <a:gd name="connsiteY5" fmla="*/ 9517 h 10182"/>
                <a:gd name="connsiteX6" fmla="*/ 10000 w 10000"/>
                <a:gd name="connsiteY6" fmla="*/ 4742 h 10182"/>
                <a:gd name="connsiteX7" fmla="*/ 8947 w 10000"/>
                <a:gd name="connsiteY7" fmla="*/ 0 h 10182"/>
                <a:gd name="connsiteX8" fmla="*/ 2315 w 10000"/>
                <a:gd name="connsiteY8" fmla="*/ 182 h 10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00" h="10182" extrusionOk="0">
                  <a:moveTo>
                    <a:pt x="2315" y="182"/>
                  </a:moveTo>
                  <a:cubicBezTo>
                    <a:pt x="1675" y="182"/>
                    <a:pt x="1052" y="2251"/>
                    <a:pt x="1052" y="4804"/>
                  </a:cubicBezTo>
                  <a:cubicBezTo>
                    <a:pt x="1052" y="7357"/>
                    <a:pt x="639" y="9426"/>
                    <a:pt x="0" y="9426"/>
                  </a:cubicBezTo>
                  <a:lnTo>
                    <a:pt x="0" y="10182"/>
                  </a:lnTo>
                  <a:cubicBezTo>
                    <a:pt x="242" y="10182"/>
                    <a:pt x="480" y="9922"/>
                    <a:pt x="688" y="9426"/>
                  </a:cubicBezTo>
                  <a:lnTo>
                    <a:pt x="8995" y="9517"/>
                  </a:lnTo>
                  <a:cubicBezTo>
                    <a:pt x="9641" y="9517"/>
                    <a:pt x="10007" y="7319"/>
                    <a:pt x="10000" y="4742"/>
                  </a:cubicBezTo>
                  <a:cubicBezTo>
                    <a:pt x="9992" y="2193"/>
                    <a:pt x="9585" y="0"/>
                    <a:pt x="8947" y="0"/>
                  </a:cubicBezTo>
                  <a:lnTo>
                    <a:pt x="2315" y="182"/>
                  </a:lnTo>
                  <a:close/>
                </a:path>
              </a:pathLst>
            </a:custGeom>
            <a:solidFill>
              <a:srgbClr val="FFC000">
                <a:lumMod val="60000"/>
                <a:lumOff val="40000"/>
              </a:srgb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prstClr val="black"/>
                </a:solidFill>
                <a:effectLst/>
                <a:uLnTx/>
                <a:uFillTx/>
                <a:latin typeface="Calibri"/>
                <a:ea typeface="+mn-ea"/>
                <a:cs typeface="+mn-cs"/>
              </a:endParaRPr>
            </a:p>
          </p:txBody>
        </p:sp>
      </p:grpSp>
      <p:sp>
        <p:nvSpPr>
          <p:cNvPr id="11" name="TextBox 10"/>
          <p:cNvSpPr txBox="1"/>
          <p:nvPr/>
        </p:nvSpPr>
        <p:spPr>
          <a:xfrm>
            <a:off x="2263885" y="655916"/>
            <a:ext cx="4742777"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0" i="1" u="none" strike="noStrike" kern="1200" cap="none" spc="0" normalizeH="0" baseline="0" noProof="0" dirty="0" smtClean="0">
                <a:ln>
                  <a:noFill/>
                </a:ln>
                <a:solidFill>
                  <a:prstClr val="black"/>
                </a:solidFill>
                <a:effectLst/>
                <a:uLnTx/>
                <a:uFillTx/>
                <a:latin typeface="Cambria" panose="02040503050406030204" pitchFamily="18" charset="0"/>
                <a:ea typeface="Cambria" panose="02040503050406030204" pitchFamily="18" charset="0"/>
                <a:cs typeface="+mn-cs"/>
              </a:rPr>
              <a:t>Switch</a:t>
            </a:r>
          </a:p>
        </p:txBody>
      </p:sp>
      <p:sp>
        <p:nvSpPr>
          <p:cNvPr id="12" name="Content Placeholder 2"/>
          <p:cNvSpPr txBox="1">
            <a:spLocks/>
          </p:cNvSpPr>
          <p:nvPr/>
        </p:nvSpPr>
        <p:spPr>
          <a:xfrm>
            <a:off x="1469526" y="2051130"/>
            <a:ext cx="9769974" cy="1504870"/>
          </a:xfrm>
          <a:prstGeom prst="roundRect">
            <a:avLst/>
          </a:prstGeom>
          <a:solidFill>
            <a:srgbClr val="FBE5D6"/>
          </a:solidFill>
        </p:spPr>
        <p:txBody>
          <a:bodyPr vert="horz" lIns="121920" tIns="60960" rIns="121920" bIns="60960" rtlCol="0" anchor="ctr">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id-ID" sz="2000" i="1" dirty="0">
                <a:latin typeface="Cambria" panose="02040503050406030204" pitchFamily="18" charset="0"/>
                <a:ea typeface="Cambria" panose="02040503050406030204" pitchFamily="18" charset="0"/>
              </a:rPr>
              <a:t>Switch</a:t>
            </a:r>
            <a:r>
              <a:rPr lang="id-ID" sz="2000" dirty="0">
                <a:latin typeface="Cambria" panose="02040503050406030204" pitchFamily="18" charset="0"/>
                <a:ea typeface="Cambria" panose="02040503050406030204" pitchFamily="18" charset="0"/>
              </a:rPr>
              <a:t> memiliki fungsi yang sama dengan hub, namun </a:t>
            </a:r>
            <a:r>
              <a:rPr lang="id-ID" sz="2000" i="1" dirty="0">
                <a:latin typeface="Cambria" panose="02040503050406030204" pitchFamily="18" charset="0"/>
                <a:ea typeface="Cambria" panose="02040503050406030204" pitchFamily="18" charset="0"/>
              </a:rPr>
              <a:t>switch</a:t>
            </a:r>
            <a:r>
              <a:rPr lang="id-ID" sz="2000" dirty="0">
                <a:latin typeface="Cambria" panose="02040503050406030204" pitchFamily="18" charset="0"/>
                <a:ea typeface="Cambria" panose="02040503050406030204" pitchFamily="18" charset="0"/>
              </a:rPr>
              <a:t> bersifat distributor aktif. Selain mendistribusikan data, </a:t>
            </a:r>
            <a:r>
              <a:rPr lang="id-ID" sz="2000" i="1" dirty="0">
                <a:latin typeface="Cambria" panose="02040503050406030204" pitchFamily="18" charset="0"/>
                <a:ea typeface="Cambria" panose="02040503050406030204" pitchFamily="18" charset="0"/>
              </a:rPr>
              <a:t>switch</a:t>
            </a:r>
            <a:r>
              <a:rPr lang="id-ID" sz="2000" dirty="0">
                <a:latin typeface="Cambria" panose="02040503050406030204" pitchFamily="18" charset="0"/>
                <a:ea typeface="Cambria" panose="02040503050406030204" pitchFamily="18" charset="0"/>
              </a:rPr>
              <a:t> juga menyimpan MAC </a:t>
            </a:r>
            <a:r>
              <a:rPr lang="id-ID" sz="2000" i="1" dirty="0">
                <a:latin typeface="Cambria" panose="02040503050406030204" pitchFamily="18" charset="0"/>
                <a:ea typeface="Cambria" panose="02040503050406030204" pitchFamily="18" charset="0"/>
              </a:rPr>
              <a:t>adress</a:t>
            </a:r>
            <a:r>
              <a:rPr lang="id-ID" sz="2000" dirty="0">
                <a:latin typeface="Cambria" panose="02040503050406030204" pitchFamily="18" charset="0"/>
                <a:ea typeface="Cambria" panose="02040503050406030204" pitchFamily="18" charset="0"/>
              </a:rPr>
              <a:t> setiap perangkat yang terhubung sehingga setiap data yang ditransfer akan diteruskan ke </a:t>
            </a:r>
            <a:r>
              <a:rPr lang="id-ID" sz="2000" i="1" dirty="0">
                <a:latin typeface="Cambria" panose="02040503050406030204" pitchFamily="18" charset="0"/>
                <a:ea typeface="Cambria" panose="02040503050406030204" pitchFamily="18" charset="0"/>
              </a:rPr>
              <a:t>port</a:t>
            </a:r>
            <a:r>
              <a:rPr lang="id-ID" sz="2000" dirty="0">
                <a:latin typeface="Cambria" panose="02040503050406030204" pitchFamily="18" charset="0"/>
                <a:ea typeface="Cambria" panose="02040503050406030204" pitchFamily="18" charset="0"/>
              </a:rPr>
              <a:t> yang menjadi tujuannya.</a:t>
            </a:r>
          </a:p>
        </p:txBody>
      </p:sp>
      <p:sp>
        <p:nvSpPr>
          <p:cNvPr id="13" name="Content Placeholder 2"/>
          <p:cNvSpPr txBox="1">
            <a:spLocks/>
          </p:cNvSpPr>
          <p:nvPr/>
        </p:nvSpPr>
        <p:spPr>
          <a:xfrm>
            <a:off x="2786427" y="4539343"/>
            <a:ext cx="6912768" cy="576064"/>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en-US" sz="2400" dirty="0" smtClean="0"/>
              <a:t>Insert </a:t>
            </a:r>
            <a:r>
              <a:rPr lang="id-ID" sz="2400" dirty="0" smtClean="0"/>
              <a:t>Gambar 4.1</a:t>
            </a:r>
            <a:r>
              <a:rPr lang="en-US" sz="2400" dirty="0" smtClean="0"/>
              <a:t>7</a:t>
            </a:r>
            <a:r>
              <a:rPr lang="id-ID" sz="2400" dirty="0" smtClean="0"/>
              <a:t> </a:t>
            </a:r>
            <a:r>
              <a:rPr lang="en-US" sz="2400" i="1" dirty="0" smtClean="0"/>
              <a:t>Switch</a:t>
            </a:r>
            <a:r>
              <a:rPr lang="id-ID" sz="2400" dirty="0" smtClean="0"/>
              <a:t>.</a:t>
            </a:r>
            <a:endParaRPr lang="id-ID" sz="2400" dirty="0"/>
          </a:p>
        </p:txBody>
      </p:sp>
    </p:spTree>
    <p:extLst>
      <p:ext uri="{BB962C8B-B14F-4D97-AF65-F5344CB8AC3E}">
        <p14:creationId xmlns:p14="http://schemas.microsoft.com/office/powerpoint/2010/main" val="286096625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ounded Rectangle 12"/>
          <p:cNvSpPr/>
          <p:nvPr/>
        </p:nvSpPr>
        <p:spPr>
          <a:xfrm>
            <a:off x="1264367" y="1993252"/>
            <a:ext cx="9648031" cy="4702187"/>
          </a:xfrm>
          <a:prstGeom prst="roundRect">
            <a:avLst>
              <a:gd name="adj" fmla="val 6665"/>
            </a:avLst>
          </a:prstGeom>
          <a:noFill/>
          <a:ln w="38100">
            <a:solidFill>
              <a:srgbClr val="313E5D"/>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5" name="Content Placeholder 2"/>
          <p:cNvSpPr>
            <a:spLocks noGrp="1"/>
          </p:cNvSpPr>
          <p:nvPr>
            <p:ph idx="1"/>
          </p:nvPr>
        </p:nvSpPr>
        <p:spPr>
          <a:xfrm>
            <a:off x="1506894" y="2252231"/>
            <a:ext cx="9162978" cy="886988"/>
          </a:xfrm>
          <a:prstGeom prst="roundRect">
            <a:avLst/>
          </a:prstGeom>
          <a:solidFill>
            <a:srgbClr val="FECD08">
              <a:alpha val="26000"/>
            </a:srgbClr>
          </a:solidFill>
        </p:spPr>
        <p:txBody>
          <a:bodyPr anchor="ctr">
            <a:normAutofit/>
          </a:bodyPr>
          <a:lstStyle/>
          <a:p>
            <a:pPr marL="0" indent="0" algn="ctr">
              <a:buNone/>
            </a:pPr>
            <a:r>
              <a:rPr lang="id-ID" sz="2000" dirty="0">
                <a:latin typeface="Cambria" panose="02040503050406030204" pitchFamily="18" charset="0"/>
                <a:ea typeface="Cambria" panose="02040503050406030204" pitchFamily="18" charset="0"/>
              </a:rPr>
              <a:t>Prinsip jaringan komputer dapat dikatakan sebagai proses pengiriman data dari pengirim (</a:t>
            </a:r>
            <a:r>
              <a:rPr lang="id-ID" sz="2000" i="1" dirty="0">
                <a:latin typeface="Cambria" panose="02040503050406030204" pitchFamily="18" charset="0"/>
                <a:ea typeface="Cambria" panose="02040503050406030204" pitchFamily="18" charset="0"/>
              </a:rPr>
              <a:t>sender</a:t>
            </a:r>
            <a:r>
              <a:rPr lang="id-ID" sz="2000" dirty="0">
                <a:latin typeface="Cambria" panose="02040503050406030204" pitchFamily="18" charset="0"/>
                <a:ea typeface="Cambria" panose="02040503050406030204" pitchFamily="18" charset="0"/>
              </a:rPr>
              <a:t>) ke penerima (</a:t>
            </a:r>
            <a:r>
              <a:rPr lang="id-ID" sz="2000" i="1" dirty="0">
                <a:latin typeface="Cambria" panose="02040503050406030204" pitchFamily="18" charset="0"/>
                <a:ea typeface="Cambria" panose="02040503050406030204" pitchFamily="18" charset="0"/>
              </a:rPr>
              <a:t>receiver</a:t>
            </a:r>
            <a:r>
              <a:rPr lang="id-ID" sz="2000" dirty="0">
                <a:latin typeface="Cambria" panose="02040503050406030204" pitchFamily="18" charset="0"/>
                <a:ea typeface="Cambria" panose="02040503050406030204" pitchFamily="18" charset="0"/>
              </a:rPr>
              <a:t>) melalui media komunikasi tertentu</a:t>
            </a:r>
            <a:r>
              <a:rPr lang="id-ID" sz="2000" dirty="0" smtClean="0">
                <a:latin typeface="Cambria" panose="02040503050406030204" pitchFamily="18" charset="0"/>
                <a:ea typeface="Cambria" panose="02040503050406030204" pitchFamily="18" charset="0"/>
              </a:rPr>
              <a:t>.</a:t>
            </a:r>
            <a:endParaRPr lang="id-ID" sz="2000" dirty="0">
              <a:latin typeface="Cambria" panose="02040503050406030204" pitchFamily="18" charset="0"/>
              <a:ea typeface="Cambria" panose="02040503050406030204" pitchFamily="18" charset="0"/>
            </a:endParaRPr>
          </a:p>
        </p:txBody>
      </p:sp>
      <p:sp>
        <p:nvSpPr>
          <p:cNvPr id="8" name="Content Placeholder 2"/>
          <p:cNvSpPr txBox="1">
            <a:spLocks/>
          </p:cNvSpPr>
          <p:nvPr/>
        </p:nvSpPr>
        <p:spPr>
          <a:xfrm>
            <a:off x="1956973" y="4941168"/>
            <a:ext cx="8229600" cy="3298378"/>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just"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endParaRPr kumimoji="0" lang="id-ID" sz="2000" b="0" i="0" u="none" strike="noStrike" kern="1200" cap="none" spc="0" normalizeH="0" baseline="0" noProof="0" dirty="0">
              <a:ln>
                <a:noFill/>
              </a:ln>
              <a:solidFill>
                <a:prstClr val="black"/>
              </a:solidFill>
              <a:effectLst/>
              <a:uLnTx/>
              <a:uFillTx/>
              <a:latin typeface="Calibri"/>
              <a:ea typeface="+mn-ea"/>
              <a:cs typeface="+mn-cs"/>
            </a:endParaRPr>
          </a:p>
        </p:txBody>
      </p:sp>
      <p:grpSp>
        <p:nvGrpSpPr>
          <p:cNvPr id="6" name="Group 5"/>
          <p:cNvGrpSpPr/>
          <p:nvPr/>
        </p:nvGrpSpPr>
        <p:grpSpPr>
          <a:xfrm>
            <a:off x="838203" y="317167"/>
            <a:ext cx="6005657" cy="1261974"/>
            <a:chOff x="838203" y="317167"/>
            <a:chExt cx="6005657" cy="1261974"/>
          </a:xfrm>
        </p:grpSpPr>
        <p:sp>
          <p:nvSpPr>
            <p:cNvPr id="7" name="Google Shape;2838;p133"/>
            <p:cNvSpPr/>
            <p:nvPr/>
          </p:nvSpPr>
          <p:spPr>
            <a:xfrm>
              <a:off x="838203" y="317167"/>
              <a:ext cx="631323" cy="631140"/>
            </a:xfrm>
            <a:custGeom>
              <a:avLst/>
              <a:gdLst/>
              <a:ahLst/>
              <a:cxnLst/>
              <a:rect l="l" t="t" r="r" b="b"/>
              <a:pathLst>
                <a:path w="2688" h="2688" extrusionOk="0">
                  <a:moveTo>
                    <a:pt x="2688" y="1"/>
                  </a:moveTo>
                  <a:cubicBezTo>
                    <a:pt x="1205" y="1"/>
                    <a:pt x="1" y="1203"/>
                    <a:pt x="1" y="2688"/>
                  </a:cubicBezTo>
                  <a:lnTo>
                    <a:pt x="379" y="2688"/>
                  </a:lnTo>
                  <a:cubicBezTo>
                    <a:pt x="379" y="1411"/>
                    <a:pt x="1413" y="379"/>
                    <a:pt x="2688" y="379"/>
                  </a:cubicBezTo>
                  <a:lnTo>
                    <a:pt x="2688" y="1"/>
                  </a:lnTo>
                  <a:close/>
                </a:path>
              </a:pathLst>
            </a:custGeom>
            <a:solidFill>
              <a:srgbClr val="FFC000">
                <a:lumMod val="60000"/>
                <a:lumOff val="40000"/>
              </a:srgb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latin typeface="Calibri"/>
                <a:ea typeface="+mn-ea"/>
                <a:cs typeface="+mn-cs"/>
              </a:endParaRPr>
            </a:p>
          </p:txBody>
        </p:sp>
        <p:sp>
          <p:nvSpPr>
            <p:cNvPr id="9" name="Google Shape;2839;p133"/>
            <p:cNvSpPr/>
            <p:nvPr/>
          </p:nvSpPr>
          <p:spPr>
            <a:xfrm>
              <a:off x="1072599" y="551495"/>
              <a:ext cx="794088" cy="793619"/>
            </a:xfrm>
            <a:custGeom>
              <a:avLst/>
              <a:gdLst/>
              <a:ahLst/>
              <a:cxnLst/>
              <a:rect l="l" t="t" r="r" b="b"/>
              <a:pathLst>
                <a:path w="3381" h="3380" extrusionOk="0">
                  <a:moveTo>
                    <a:pt x="1690" y="0"/>
                  </a:moveTo>
                  <a:cubicBezTo>
                    <a:pt x="756" y="0"/>
                    <a:pt x="0" y="756"/>
                    <a:pt x="0" y="1690"/>
                  </a:cubicBezTo>
                  <a:cubicBezTo>
                    <a:pt x="0" y="2623"/>
                    <a:pt x="756" y="3379"/>
                    <a:pt x="1690" y="3379"/>
                  </a:cubicBezTo>
                  <a:cubicBezTo>
                    <a:pt x="2623" y="3379"/>
                    <a:pt x="3381" y="2623"/>
                    <a:pt x="3381" y="1690"/>
                  </a:cubicBezTo>
                  <a:cubicBezTo>
                    <a:pt x="3381" y="756"/>
                    <a:pt x="2623" y="0"/>
                    <a:pt x="1690" y="0"/>
                  </a:cubicBezTo>
                  <a:close/>
                </a:path>
              </a:pathLst>
            </a:custGeom>
            <a:solidFill>
              <a:srgbClr val="5B9BD5">
                <a:lumMod val="40000"/>
                <a:lumOff val="60000"/>
              </a:srgb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0" cap="none" spc="0" normalizeH="0" baseline="0" noProof="0" dirty="0" smtClean="0">
                  <a:ln>
                    <a:noFill/>
                  </a:ln>
                  <a:solidFill>
                    <a:prstClr val="black"/>
                  </a:solidFill>
                  <a:effectLst/>
                  <a:uLnTx/>
                  <a:uFillTx/>
                  <a:latin typeface="Cambria" panose="02040503050406030204" pitchFamily="18" charset="0"/>
                  <a:ea typeface="Cambria" panose="02040503050406030204" pitchFamily="18" charset="0"/>
                  <a:cs typeface="+mn-cs"/>
                </a:rPr>
                <a:t>1.</a:t>
              </a:r>
              <a:endParaRPr kumimoji="0" sz="3600" b="0" i="0" u="none" strike="noStrike" kern="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endParaRPr>
            </a:p>
          </p:txBody>
        </p:sp>
        <p:sp>
          <p:nvSpPr>
            <p:cNvPr id="10" name="Google Shape;2840;p133"/>
            <p:cNvSpPr/>
            <p:nvPr/>
          </p:nvSpPr>
          <p:spPr>
            <a:xfrm>
              <a:off x="1469797" y="524871"/>
              <a:ext cx="5374063" cy="1054270"/>
            </a:xfrm>
            <a:custGeom>
              <a:avLst/>
              <a:gdLst>
                <a:gd name="connsiteX0" fmla="*/ 2798 w 12086"/>
                <a:gd name="connsiteY0" fmla="*/ 0 h 9998"/>
                <a:gd name="connsiteX1" fmla="*/ 1398 w 12086"/>
                <a:gd name="connsiteY1" fmla="*/ 4621 h 9998"/>
                <a:gd name="connsiteX2" fmla="*/ 0 w 12086"/>
                <a:gd name="connsiteY2" fmla="*/ 9242 h 9998"/>
                <a:gd name="connsiteX3" fmla="*/ 0 w 12086"/>
                <a:gd name="connsiteY3" fmla="*/ 9998 h 9998"/>
                <a:gd name="connsiteX4" fmla="*/ 832 w 12086"/>
                <a:gd name="connsiteY4" fmla="*/ 9242 h 9998"/>
                <a:gd name="connsiteX5" fmla="*/ 8591 w 12086"/>
                <a:gd name="connsiteY5" fmla="*/ 9242 h 9998"/>
                <a:gd name="connsiteX6" fmla="*/ 12086 w 12086"/>
                <a:gd name="connsiteY6" fmla="*/ 4559 h 9998"/>
                <a:gd name="connsiteX7" fmla="*/ 8556 w 12086"/>
                <a:gd name="connsiteY7" fmla="*/ 0 h 9998"/>
                <a:gd name="connsiteX8" fmla="*/ 2798 w 12086"/>
                <a:gd name="connsiteY8" fmla="*/ 0 h 9998"/>
                <a:gd name="connsiteX0" fmla="*/ 2315 w 10000"/>
                <a:gd name="connsiteY0" fmla="*/ 182 h 10182"/>
                <a:gd name="connsiteX1" fmla="*/ 1157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7108 w 10000"/>
                <a:gd name="connsiteY5" fmla="*/ 9426 h 10182"/>
                <a:gd name="connsiteX6" fmla="*/ 10000 w 10000"/>
                <a:gd name="connsiteY6" fmla="*/ 4742 h 10182"/>
                <a:gd name="connsiteX7" fmla="*/ 8947 w 10000"/>
                <a:gd name="connsiteY7" fmla="*/ 0 h 10182"/>
                <a:gd name="connsiteX8" fmla="*/ 2315 w 10000"/>
                <a:gd name="connsiteY8" fmla="*/ 182 h 10182"/>
                <a:gd name="connsiteX0" fmla="*/ 2315 w 10000"/>
                <a:gd name="connsiteY0" fmla="*/ 182 h 10182"/>
                <a:gd name="connsiteX1" fmla="*/ 1157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8995 w 10000"/>
                <a:gd name="connsiteY5" fmla="*/ 9517 h 10182"/>
                <a:gd name="connsiteX6" fmla="*/ 10000 w 10000"/>
                <a:gd name="connsiteY6" fmla="*/ 4742 h 10182"/>
                <a:gd name="connsiteX7" fmla="*/ 8947 w 10000"/>
                <a:gd name="connsiteY7" fmla="*/ 0 h 10182"/>
                <a:gd name="connsiteX8" fmla="*/ 2315 w 10000"/>
                <a:gd name="connsiteY8" fmla="*/ 182 h 10182"/>
                <a:gd name="connsiteX0" fmla="*/ 2315 w 10000"/>
                <a:gd name="connsiteY0" fmla="*/ 182 h 10182"/>
                <a:gd name="connsiteX1" fmla="*/ 1052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8995 w 10000"/>
                <a:gd name="connsiteY5" fmla="*/ 9517 h 10182"/>
                <a:gd name="connsiteX6" fmla="*/ 10000 w 10000"/>
                <a:gd name="connsiteY6" fmla="*/ 4742 h 10182"/>
                <a:gd name="connsiteX7" fmla="*/ 8947 w 10000"/>
                <a:gd name="connsiteY7" fmla="*/ 0 h 10182"/>
                <a:gd name="connsiteX8" fmla="*/ 2315 w 10000"/>
                <a:gd name="connsiteY8" fmla="*/ 182 h 10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00" h="10182" extrusionOk="0">
                  <a:moveTo>
                    <a:pt x="2315" y="182"/>
                  </a:moveTo>
                  <a:cubicBezTo>
                    <a:pt x="1675" y="182"/>
                    <a:pt x="1052" y="2251"/>
                    <a:pt x="1052" y="4804"/>
                  </a:cubicBezTo>
                  <a:cubicBezTo>
                    <a:pt x="1052" y="7357"/>
                    <a:pt x="639" y="9426"/>
                    <a:pt x="0" y="9426"/>
                  </a:cubicBezTo>
                  <a:lnTo>
                    <a:pt x="0" y="10182"/>
                  </a:lnTo>
                  <a:cubicBezTo>
                    <a:pt x="242" y="10182"/>
                    <a:pt x="480" y="9922"/>
                    <a:pt x="688" y="9426"/>
                  </a:cubicBezTo>
                  <a:lnTo>
                    <a:pt x="8995" y="9517"/>
                  </a:lnTo>
                  <a:cubicBezTo>
                    <a:pt x="9641" y="9517"/>
                    <a:pt x="10007" y="7319"/>
                    <a:pt x="10000" y="4742"/>
                  </a:cubicBezTo>
                  <a:cubicBezTo>
                    <a:pt x="9992" y="2193"/>
                    <a:pt x="9585" y="0"/>
                    <a:pt x="8947" y="0"/>
                  </a:cubicBezTo>
                  <a:lnTo>
                    <a:pt x="2315" y="182"/>
                  </a:lnTo>
                  <a:close/>
                </a:path>
              </a:pathLst>
            </a:custGeom>
            <a:solidFill>
              <a:srgbClr val="FFC000">
                <a:lumMod val="60000"/>
                <a:lumOff val="40000"/>
              </a:srgb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prstClr val="black"/>
                </a:solidFill>
                <a:effectLst/>
                <a:uLnTx/>
                <a:uFillTx/>
                <a:latin typeface="Calibri"/>
                <a:ea typeface="+mn-ea"/>
                <a:cs typeface="+mn-cs"/>
              </a:endParaRPr>
            </a:p>
          </p:txBody>
        </p:sp>
      </p:grpSp>
      <p:pic>
        <p:nvPicPr>
          <p:cNvPr id="11" name="Picture 1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sp>
        <p:nvSpPr>
          <p:cNvPr id="12" name="TextBox 11"/>
          <p:cNvSpPr txBox="1"/>
          <p:nvPr/>
        </p:nvSpPr>
        <p:spPr>
          <a:xfrm>
            <a:off x="2229318" y="554793"/>
            <a:ext cx="4711232" cy="954107"/>
          </a:xfrm>
          <a:prstGeom prst="rect">
            <a:avLst/>
          </a:prstGeom>
          <a:noFill/>
        </p:spPr>
        <p:txBody>
          <a:bodyPr wrap="square" rtlCol="0">
            <a:spAutoFit/>
          </a:bodyPr>
          <a:lstStyle/>
          <a:p>
            <a:pPr lvl="0"/>
            <a:r>
              <a:rPr lang="en-US" sz="2800" dirty="0" err="1">
                <a:solidFill>
                  <a:prstClr val="black"/>
                </a:solidFill>
                <a:latin typeface="Cambria" panose="02040503050406030204" pitchFamily="18" charset="0"/>
                <a:ea typeface="Cambria" panose="02040503050406030204" pitchFamily="18" charset="0"/>
              </a:rPr>
              <a:t>Prinsip</a:t>
            </a:r>
            <a:r>
              <a:rPr lang="en-US" sz="2800" dirty="0">
                <a:solidFill>
                  <a:prstClr val="black"/>
                </a:solidFill>
                <a:latin typeface="Cambria" panose="02040503050406030204" pitchFamily="18" charset="0"/>
                <a:ea typeface="Cambria" panose="02040503050406030204" pitchFamily="18" charset="0"/>
              </a:rPr>
              <a:t> </a:t>
            </a:r>
            <a:r>
              <a:rPr lang="en-US" sz="2800" dirty="0" err="1">
                <a:solidFill>
                  <a:prstClr val="black"/>
                </a:solidFill>
                <a:latin typeface="Cambria" panose="02040503050406030204" pitchFamily="18" charset="0"/>
                <a:ea typeface="Cambria" panose="02040503050406030204" pitchFamily="18" charset="0"/>
              </a:rPr>
              <a:t>Kerja</a:t>
            </a:r>
            <a:r>
              <a:rPr lang="en-US" sz="2800" dirty="0">
                <a:solidFill>
                  <a:prstClr val="black"/>
                </a:solidFill>
                <a:latin typeface="Cambria" panose="02040503050406030204" pitchFamily="18" charset="0"/>
                <a:ea typeface="Cambria" panose="02040503050406030204" pitchFamily="18" charset="0"/>
              </a:rPr>
              <a:t> </a:t>
            </a:r>
            <a:r>
              <a:rPr lang="en-US" sz="2800" dirty="0" err="1">
                <a:solidFill>
                  <a:prstClr val="black"/>
                </a:solidFill>
                <a:latin typeface="Cambria" panose="02040503050406030204" pitchFamily="18" charset="0"/>
                <a:ea typeface="Cambria" panose="02040503050406030204" pitchFamily="18" charset="0"/>
              </a:rPr>
              <a:t>dan</a:t>
            </a:r>
            <a:r>
              <a:rPr lang="en-US" sz="2800" dirty="0">
                <a:solidFill>
                  <a:prstClr val="black"/>
                </a:solidFill>
                <a:latin typeface="Cambria" panose="02040503050406030204" pitchFamily="18" charset="0"/>
                <a:ea typeface="Cambria" panose="02040503050406030204" pitchFamily="18" charset="0"/>
              </a:rPr>
              <a:t> </a:t>
            </a:r>
            <a:r>
              <a:rPr lang="en-US" sz="2800" dirty="0" err="1">
                <a:solidFill>
                  <a:prstClr val="black"/>
                </a:solidFill>
                <a:latin typeface="Cambria" panose="02040503050406030204" pitchFamily="18" charset="0"/>
                <a:ea typeface="Cambria" panose="02040503050406030204" pitchFamily="18" charset="0"/>
              </a:rPr>
              <a:t>Manfaat</a:t>
            </a:r>
            <a:r>
              <a:rPr lang="en-US" sz="2800" dirty="0">
                <a:solidFill>
                  <a:prstClr val="black"/>
                </a:solidFill>
                <a:latin typeface="Cambria" panose="02040503050406030204" pitchFamily="18" charset="0"/>
                <a:ea typeface="Cambria" panose="02040503050406030204" pitchFamily="18" charset="0"/>
              </a:rPr>
              <a:t> </a:t>
            </a:r>
            <a:r>
              <a:rPr lang="en-US" sz="2800" dirty="0" err="1">
                <a:solidFill>
                  <a:prstClr val="black"/>
                </a:solidFill>
                <a:latin typeface="Cambria" panose="02040503050406030204" pitchFamily="18" charset="0"/>
                <a:ea typeface="Cambria" panose="02040503050406030204" pitchFamily="18" charset="0"/>
              </a:rPr>
              <a:t>Jaringan</a:t>
            </a:r>
            <a:r>
              <a:rPr lang="en-US" sz="2800" dirty="0">
                <a:solidFill>
                  <a:prstClr val="black"/>
                </a:solidFill>
                <a:latin typeface="Cambria" panose="02040503050406030204" pitchFamily="18" charset="0"/>
                <a:ea typeface="Cambria" panose="02040503050406030204" pitchFamily="18" charset="0"/>
              </a:rPr>
              <a:t> </a:t>
            </a:r>
            <a:r>
              <a:rPr lang="en-US" sz="2800" dirty="0" err="1">
                <a:solidFill>
                  <a:prstClr val="black"/>
                </a:solidFill>
                <a:latin typeface="Cambria" panose="02040503050406030204" pitchFamily="18" charset="0"/>
                <a:ea typeface="Cambria" panose="02040503050406030204" pitchFamily="18" charset="0"/>
              </a:rPr>
              <a:t>Komputer</a:t>
            </a:r>
            <a:endParaRPr kumimoji="0" lang="en-US" sz="2800" b="0" i="0" u="none" strike="noStrike" kern="1200" cap="none" spc="0" normalizeH="0" baseline="0" noProof="0" dirty="0" smtClean="0">
              <a:ln>
                <a:noFill/>
              </a:ln>
              <a:solidFill>
                <a:prstClr val="black"/>
              </a:solidFill>
              <a:effectLst/>
              <a:uLnTx/>
              <a:uFillTx/>
              <a:latin typeface="Cambria" panose="02040503050406030204" pitchFamily="18" charset="0"/>
              <a:ea typeface="Cambria" panose="02040503050406030204" pitchFamily="18" charset="0"/>
              <a:cs typeface="+mn-cs"/>
            </a:endParaRPr>
          </a:p>
        </p:txBody>
      </p:sp>
      <p:sp>
        <p:nvSpPr>
          <p:cNvPr id="17" name="Rectangle 16"/>
          <p:cNvSpPr/>
          <p:nvPr/>
        </p:nvSpPr>
        <p:spPr>
          <a:xfrm>
            <a:off x="1678720" y="3720969"/>
            <a:ext cx="1979848" cy="1079917"/>
          </a:xfrm>
          <a:prstGeom prst="rect">
            <a:avLst/>
          </a:pr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2400" i="1" dirty="0">
                <a:solidFill>
                  <a:schemeClr val="tx1"/>
                </a:solidFill>
              </a:rPr>
              <a:t>Sender</a:t>
            </a:r>
          </a:p>
        </p:txBody>
      </p:sp>
      <p:sp>
        <p:nvSpPr>
          <p:cNvPr id="18" name="Rectangle 17"/>
          <p:cNvSpPr/>
          <p:nvPr/>
        </p:nvSpPr>
        <p:spPr>
          <a:xfrm>
            <a:off x="5098458" y="3720969"/>
            <a:ext cx="1979848" cy="1079917"/>
          </a:xfrm>
          <a:prstGeom prst="rect">
            <a:avLst/>
          </a:pr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2400" i="1" dirty="0">
                <a:solidFill>
                  <a:schemeClr val="tx1"/>
                </a:solidFill>
              </a:rPr>
              <a:t>Protocol</a:t>
            </a:r>
          </a:p>
        </p:txBody>
      </p:sp>
      <p:sp>
        <p:nvSpPr>
          <p:cNvPr id="19" name="Rectangle 18"/>
          <p:cNvSpPr/>
          <p:nvPr/>
        </p:nvSpPr>
        <p:spPr>
          <a:xfrm>
            <a:off x="8518195" y="3720969"/>
            <a:ext cx="1979848" cy="1079917"/>
          </a:xfrm>
          <a:prstGeom prst="rect">
            <a:avLst/>
          </a:pr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2400" i="1" dirty="0">
                <a:solidFill>
                  <a:schemeClr val="tx1"/>
                </a:solidFill>
              </a:rPr>
              <a:t>Receiver</a:t>
            </a:r>
          </a:p>
        </p:txBody>
      </p:sp>
      <p:sp>
        <p:nvSpPr>
          <p:cNvPr id="20" name="Right Arrow 19"/>
          <p:cNvSpPr/>
          <p:nvPr/>
        </p:nvSpPr>
        <p:spPr>
          <a:xfrm>
            <a:off x="3748562" y="4080942"/>
            <a:ext cx="1259903" cy="359973"/>
          </a:xfrm>
          <a:prstGeom prst="right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400"/>
          </a:p>
        </p:txBody>
      </p:sp>
      <p:sp>
        <p:nvSpPr>
          <p:cNvPr id="21" name="Right Arrow 20"/>
          <p:cNvSpPr/>
          <p:nvPr/>
        </p:nvSpPr>
        <p:spPr>
          <a:xfrm>
            <a:off x="7168299" y="4080942"/>
            <a:ext cx="1259903" cy="359973"/>
          </a:xfrm>
          <a:prstGeom prst="right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400"/>
          </a:p>
        </p:txBody>
      </p:sp>
      <p:sp>
        <p:nvSpPr>
          <p:cNvPr id="22" name="Content Placeholder 2"/>
          <p:cNvSpPr txBox="1">
            <a:spLocks/>
          </p:cNvSpPr>
          <p:nvPr/>
        </p:nvSpPr>
        <p:spPr>
          <a:xfrm>
            <a:off x="3596232" y="4440914"/>
            <a:ext cx="1529882" cy="899929"/>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id-ID" sz="2000" dirty="0"/>
              <a:t>Media </a:t>
            </a:r>
          </a:p>
          <a:p>
            <a:pPr marL="0" indent="0" algn="ctr">
              <a:buNone/>
            </a:pPr>
            <a:r>
              <a:rPr lang="id-ID" sz="2000" dirty="0"/>
              <a:t>transmisi</a:t>
            </a:r>
          </a:p>
        </p:txBody>
      </p:sp>
      <p:sp>
        <p:nvSpPr>
          <p:cNvPr id="23" name="Content Placeholder 2"/>
          <p:cNvSpPr txBox="1">
            <a:spLocks/>
          </p:cNvSpPr>
          <p:nvPr/>
        </p:nvSpPr>
        <p:spPr>
          <a:xfrm>
            <a:off x="6988313" y="4440914"/>
            <a:ext cx="1529882" cy="899929"/>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id-ID" sz="2000" dirty="0"/>
              <a:t>Media </a:t>
            </a:r>
          </a:p>
          <a:p>
            <a:pPr marL="0" indent="0" algn="ctr">
              <a:buNone/>
            </a:pPr>
            <a:r>
              <a:rPr lang="id-ID" sz="2000" dirty="0"/>
              <a:t>transmisi</a:t>
            </a:r>
          </a:p>
        </p:txBody>
      </p:sp>
      <p:grpSp>
        <p:nvGrpSpPr>
          <p:cNvPr id="24" name="Group 23"/>
          <p:cNvGrpSpPr/>
          <p:nvPr/>
        </p:nvGrpSpPr>
        <p:grpSpPr>
          <a:xfrm>
            <a:off x="3447646" y="5249084"/>
            <a:ext cx="1978744" cy="282550"/>
            <a:chOff x="2149209" y="3794472"/>
            <a:chExt cx="1583293" cy="226082"/>
          </a:xfrm>
        </p:grpSpPr>
        <p:grpSp>
          <p:nvGrpSpPr>
            <p:cNvPr id="52" name="Group 51"/>
            <p:cNvGrpSpPr/>
            <p:nvPr/>
          </p:nvGrpSpPr>
          <p:grpSpPr>
            <a:xfrm>
              <a:off x="2149209" y="3794472"/>
              <a:ext cx="1461407" cy="226082"/>
              <a:chOff x="2149209" y="3794472"/>
              <a:chExt cx="1461407" cy="226082"/>
            </a:xfrm>
          </p:grpSpPr>
          <p:cxnSp>
            <p:nvCxnSpPr>
              <p:cNvPr id="54" name="Straight Connector 53"/>
              <p:cNvCxnSpPr/>
              <p:nvPr/>
            </p:nvCxnSpPr>
            <p:spPr>
              <a:xfrm>
                <a:off x="2149209" y="4011910"/>
                <a:ext cx="121886" cy="0"/>
              </a:xfrm>
              <a:prstGeom prst="line">
                <a:avLst/>
              </a:prstGeom>
              <a:ln w="19050">
                <a:solidFill>
                  <a:schemeClr val="accent6">
                    <a:lumMod val="50000"/>
                  </a:schemeClr>
                </a:solidFill>
              </a:ln>
            </p:spPr>
            <p:style>
              <a:lnRef idx="1">
                <a:schemeClr val="accent1"/>
              </a:lnRef>
              <a:fillRef idx="0">
                <a:schemeClr val="accent1"/>
              </a:fillRef>
              <a:effectRef idx="0">
                <a:schemeClr val="accent1"/>
              </a:effectRef>
              <a:fontRef idx="minor">
                <a:schemeClr val="tx1"/>
              </a:fontRef>
            </p:style>
          </p:cxnSp>
          <p:cxnSp>
            <p:nvCxnSpPr>
              <p:cNvPr id="55" name="Straight Connector 54"/>
              <p:cNvCxnSpPr/>
              <p:nvPr/>
            </p:nvCxnSpPr>
            <p:spPr>
              <a:xfrm>
                <a:off x="2271095" y="3795886"/>
                <a:ext cx="121886" cy="0"/>
              </a:xfrm>
              <a:prstGeom prst="line">
                <a:avLst/>
              </a:prstGeom>
              <a:ln w="19050">
                <a:solidFill>
                  <a:schemeClr val="accent6">
                    <a:lumMod val="50000"/>
                  </a:schemeClr>
                </a:solidFill>
              </a:ln>
            </p:spPr>
            <p:style>
              <a:lnRef idx="1">
                <a:schemeClr val="accent1"/>
              </a:lnRef>
              <a:fillRef idx="0">
                <a:schemeClr val="accent1"/>
              </a:fillRef>
              <a:effectRef idx="0">
                <a:schemeClr val="accent1"/>
              </a:effectRef>
              <a:fontRef idx="minor">
                <a:schemeClr val="tx1"/>
              </a:fontRef>
            </p:style>
          </p:cxnSp>
          <p:cxnSp>
            <p:nvCxnSpPr>
              <p:cNvPr id="56" name="Straight Connector 55"/>
              <p:cNvCxnSpPr/>
              <p:nvPr/>
            </p:nvCxnSpPr>
            <p:spPr>
              <a:xfrm>
                <a:off x="2392981" y="4010496"/>
                <a:ext cx="121886" cy="0"/>
              </a:xfrm>
              <a:prstGeom prst="line">
                <a:avLst/>
              </a:prstGeom>
              <a:ln w="19050">
                <a:solidFill>
                  <a:schemeClr val="accent6">
                    <a:lumMod val="50000"/>
                  </a:schemeClr>
                </a:solidFill>
              </a:ln>
            </p:spPr>
            <p:style>
              <a:lnRef idx="1">
                <a:schemeClr val="accent1"/>
              </a:lnRef>
              <a:fillRef idx="0">
                <a:schemeClr val="accent1"/>
              </a:fillRef>
              <a:effectRef idx="0">
                <a:schemeClr val="accent1"/>
              </a:effectRef>
              <a:fontRef idx="minor">
                <a:schemeClr val="tx1"/>
              </a:fontRef>
            </p:style>
          </p:cxnSp>
          <p:cxnSp>
            <p:nvCxnSpPr>
              <p:cNvPr id="57" name="Straight Connector 56"/>
              <p:cNvCxnSpPr/>
              <p:nvPr/>
            </p:nvCxnSpPr>
            <p:spPr>
              <a:xfrm>
                <a:off x="2271095" y="3795886"/>
                <a:ext cx="0" cy="216024"/>
              </a:xfrm>
              <a:prstGeom prst="line">
                <a:avLst/>
              </a:prstGeom>
              <a:ln w="19050">
                <a:solidFill>
                  <a:schemeClr val="accent6">
                    <a:lumMod val="50000"/>
                  </a:schemeClr>
                </a:solidFill>
              </a:ln>
            </p:spPr>
            <p:style>
              <a:lnRef idx="1">
                <a:schemeClr val="accent1"/>
              </a:lnRef>
              <a:fillRef idx="0">
                <a:schemeClr val="accent1"/>
              </a:fillRef>
              <a:effectRef idx="0">
                <a:schemeClr val="accent1"/>
              </a:effectRef>
              <a:fontRef idx="minor">
                <a:schemeClr val="tx1"/>
              </a:fontRef>
            </p:style>
          </p:cxnSp>
          <p:cxnSp>
            <p:nvCxnSpPr>
              <p:cNvPr id="58" name="Straight Connector 57"/>
              <p:cNvCxnSpPr/>
              <p:nvPr/>
            </p:nvCxnSpPr>
            <p:spPr>
              <a:xfrm>
                <a:off x="2392981" y="3795886"/>
                <a:ext cx="0" cy="216024"/>
              </a:xfrm>
              <a:prstGeom prst="line">
                <a:avLst/>
              </a:prstGeom>
              <a:ln w="19050">
                <a:solidFill>
                  <a:schemeClr val="accent6">
                    <a:lumMod val="50000"/>
                  </a:schemeClr>
                </a:solidFill>
              </a:ln>
            </p:spPr>
            <p:style>
              <a:lnRef idx="1">
                <a:schemeClr val="accent1"/>
              </a:lnRef>
              <a:fillRef idx="0">
                <a:schemeClr val="accent1"/>
              </a:fillRef>
              <a:effectRef idx="0">
                <a:schemeClr val="accent1"/>
              </a:effectRef>
              <a:fontRef idx="minor">
                <a:schemeClr val="tx1"/>
              </a:fontRef>
            </p:style>
          </p:cxnSp>
          <p:cxnSp>
            <p:nvCxnSpPr>
              <p:cNvPr id="59" name="Straight Connector 58"/>
              <p:cNvCxnSpPr/>
              <p:nvPr/>
            </p:nvCxnSpPr>
            <p:spPr>
              <a:xfrm>
                <a:off x="2514867" y="3795886"/>
                <a:ext cx="0" cy="216024"/>
              </a:xfrm>
              <a:prstGeom prst="line">
                <a:avLst/>
              </a:prstGeom>
              <a:ln w="19050">
                <a:solidFill>
                  <a:schemeClr val="accent6">
                    <a:lumMod val="50000"/>
                  </a:schemeClr>
                </a:solidFill>
              </a:ln>
            </p:spPr>
            <p:style>
              <a:lnRef idx="1">
                <a:schemeClr val="accent1"/>
              </a:lnRef>
              <a:fillRef idx="0">
                <a:schemeClr val="accent1"/>
              </a:fillRef>
              <a:effectRef idx="0">
                <a:schemeClr val="accent1"/>
              </a:effectRef>
              <a:fontRef idx="minor">
                <a:schemeClr val="tx1"/>
              </a:fontRef>
            </p:style>
          </p:cxnSp>
          <p:cxnSp>
            <p:nvCxnSpPr>
              <p:cNvPr id="60" name="Straight Connector 59"/>
              <p:cNvCxnSpPr/>
              <p:nvPr/>
            </p:nvCxnSpPr>
            <p:spPr>
              <a:xfrm>
                <a:off x="2514867" y="3800822"/>
                <a:ext cx="121886" cy="0"/>
              </a:xfrm>
              <a:prstGeom prst="line">
                <a:avLst/>
              </a:prstGeom>
              <a:ln w="19050">
                <a:solidFill>
                  <a:schemeClr val="accent6">
                    <a:lumMod val="50000"/>
                  </a:schemeClr>
                </a:solidFill>
              </a:ln>
            </p:spPr>
            <p:style>
              <a:lnRef idx="1">
                <a:schemeClr val="accent1"/>
              </a:lnRef>
              <a:fillRef idx="0">
                <a:schemeClr val="accent1"/>
              </a:fillRef>
              <a:effectRef idx="0">
                <a:schemeClr val="accent1"/>
              </a:effectRef>
              <a:fontRef idx="minor">
                <a:schemeClr val="tx1"/>
              </a:fontRef>
            </p:style>
          </p:cxnSp>
          <p:cxnSp>
            <p:nvCxnSpPr>
              <p:cNvPr id="61" name="Straight Connector 60"/>
              <p:cNvCxnSpPr/>
              <p:nvPr/>
            </p:nvCxnSpPr>
            <p:spPr>
              <a:xfrm>
                <a:off x="2635784" y="3800884"/>
                <a:ext cx="0" cy="216024"/>
              </a:xfrm>
              <a:prstGeom prst="line">
                <a:avLst/>
              </a:prstGeom>
              <a:ln w="19050">
                <a:solidFill>
                  <a:schemeClr val="accent6">
                    <a:lumMod val="50000"/>
                  </a:schemeClr>
                </a:solidFill>
              </a:ln>
            </p:spPr>
            <p:style>
              <a:lnRef idx="1">
                <a:schemeClr val="accent1"/>
              </a:lnRef>
              <a:fillRef idx="0">
                <a:schemeClr val="accent1"/>
              </a:fillRef>
              <a:effectRef idx="0">
                <a:schemeClr val="accent1"/>
              </a:effectRef>
              <a:fontRef idx="minor">
                <a:schemeClr val="tx1"/>
              </a:fontRef>
            </p:style>
          </p:cxnSp>
          <p:cxnSp>
            <p:nvCxnSpPr>
              <p:cNvPr id="62" name="Straight Connector 61"/>
              <p:cNvCxnSpPr/>
              <p:nvPr/>
            </p:nvCxnSpPr>
            <p:spPr>
              <a:xfrm>
                <a:off x="2635784" y="4016908"/>
                <a:ext cx="121886" cy="0"/>
              </a:xfrm>
              <a:prstGeom prst="line">
                <a:avLst/>
              </a:prstGeom>
              <a:ln w="19050">
                <a:solidFill>
                  <a:schemeClr val="accent6">
                    <a:lumMod val="50000"/>
                  </a:schemeClr>
                </a:solidFill>
              </a:ln>
            </p:spPr>
            <p:style>
              <a:lnRef idx="1">
                <a:schemeClr val="accent1"/>
              </a:lnRef>
              <a:fillRef idx="0">
                <a:schemeClr val="accent1"/>
              </a:fillRef>
              <a:effectRef idx="0">
                <a:schemeClr val="accent1"/>
              </a:effectRef>
              <a:fontRef idx="minor">
                <a:schemeClr val="tx1"/>
              </a:fontRef>
            </p:style>
          </p:cxnSp>
          <p:cxnSp>
            <p:nvCxnSpPr>
              <p:cNvPr id="63" name="Straight Connector 62"/>
              <p:cNvCxnSpPr/>
              <p:nvPr/>
            </p:nvCxnSpPr>
            <p:spPr>
              <a:xfrm>
                <a:off x="2757926" y="3800884"/>
                <a:ext cx="0" cy="216024"/>
              </a:xfrm>
              <a:prstGeom prst="line">
                <a:avLst/>
              </a:prstGeom>
              <a:ln w="19050">
                <a:solidFill>
                  <a:schemeClr val="accent6">
                    <a:lumMod val="50000"/>
                  </a:schemeClr>
                </a:solidFill>
              </a:ln>
            </p:spPr>
            <p:style>
              <a:lnRef idx="1">
                <a:schemeClr val="accent1"/>
              </a:lnRef>
              <a:fillRef idx="0">
                <a:schemeClr val="accent1"/>
              </a:fillRef>
              <a:effectRef idx="0">
                <a:schemeClr val="accent1"/>
              </a:effectRef>
              <a:fontRef idx="minor">
                <a:schemeClr val="tx1"/>
              </a:fontRef>
            </p:style>
          </p:cxnSp>
          <p:cxnSp>
            <p:nvCxnSpPr>
              <p:cNvPr id="64" name="Straight Connector 63"/>
              <p:cNvCxnSpPr/>
              <p:nvPr/>
            </p:nvCxnSpPr>
            <p:spPr>
              <a:xfrm>
                <a:off x="2757670" y="3804406"/>
                <a:ext cx="121886" cy="0"/>
              </a:xfrm>
              <a:prstGeom prst="line">
                <a:avLst/>
              </a:prstGeom>
              <a:ln w="19050">
                <a:solidFill>
                  <a:schemeClr val="accent6">
                    <a:lumMod val="50000"/>
                  </a:schemeClr>
                </a:solidFill>
              </a:ln>
            </p:spPr>
            <p:style>
              <a:lnRef idx="1">
                <a:schemeClr val="accent1"/>
              </a:lnRef>
              <a:fillRef idx="0">
                <a:schemeClr val="accent1"/>
              </a:fillRef>
              <a:effectRef idx="0">
                <a:schemeClr val="accent1"/>
              </a:effectRef>
              <a:fontRef idx="minor">
                <a:schemeClr val="tx1"/>
              </a:fontRef>
            </p:style>
          </p:cxnSp>
          <p:cxnSp>
            <p:nvCxnSpPr>
              <p:cNvPr id="65" name="Straight Connector 64"/>
              <p:cNvCxnSpPr/>
              <p:nvPr/>
            </p:nvCxnSpPr>
            <p:spPr>
              <a:xfrm>
                <a:off x="2879556" y="3794472"/>
                <a:ext cx="0" cy="216024"/>
              </a:xfrm>
              <a:prstGeom prst="line">
                <a:avLst/>
              </a:prstGeom>
              <a:ln w="19050">
                <a:solidFill>
                  <a:schemeClr val="accent6">
                    <a:lumMod val="50000"/>
                  </a:schemeClr>
                </a:solidFill>
              </a:ln>
            </p:spPr>
            <p:style>
              <a:lnRef idx="1">
                <a:schemeClr val="accent1"/>
              </a:lnRef>
              <a:fillRef idx="0">
                <a:schemeClr val="accent1"/>
              </a:fillRef>
              <a:effectRef idx="0">
                <a:schemeClr val="accent1"/>
              </a:effectRef>
              <a:fontRef idx="minor">
                <a:schemeClr val="tx1"/>
              </a:fontRef>
            </p:style>
          </p:cxnSp>
          <p:cxnSp>
            <p:nvCxnSpPr>
              <p:cNvPr id="66" name="Straight Connector 65"/>
              <p:cNvCxnSpPr/>
              <p:nvPr/>
            </p:nvCxnSpPr>
            <p:spPr>
              <a:xfrm>
                <a:off x="2879556" y="4011910"/>
                <a:ext cx="121886" cy="0"/>
              </a:xfrm>
              <a:prstGeom prst="line">
                <a:avLst/>
              </a:prstGeom>
              <a:ln w="19050">
                <a:solidFill>
                  <a:schemeClr val="accent6">
                    <a:lumMod val="50000"/>
                  </a:schemeClr>
                </a:solidFill>
              </a:ln>
            </p:spPr>
            <p:style>
              <a:lnRef idx="1">
                <a:schemeClr val="accent1"/>
              </a:lnRef>
              <a:fillRef idx="0">
                <a:schemeClr val="accent1"/>
              </a:fillRef>
              <a:effectRef idx="0">
                <a:schemeClr val="accent1"/>
              </a:effectRef>
              <a:fontRef idx="minor">
                <a:schemeClr val="tx1"/>
              </a:fontRef>
            </p:style>
          </p:cxnSp>
          <p:cxnSp>
            <p:nvCxnSpPr>
              <p:cNvPr id="67" name="Straight Connector 66"/>
              <p:cNvCxnSpPr/>
              <p:nvPr/>
            </p:nvCxnSpPr>
            <p:spPr>
              <a:xfrm>
                <a:off x="3001698" y="3800884"/>
                <a:ext cx="0" cy="216024"/>
              </a:xfrm>
              <a:prstGeom prst="line">
                <a:avLst/>
              </a:prstGeom>
              <a:ln w="19050">
                <a:solidFill>
                  <a:schemeClr val="accent6">
                    <a:lumMod val="50000"/>
                  </a:schemeClr>
                </a:solidFill>
              </a:ln>
            </p:spPr>
            <p:style>
              <a:lnRef idx="1">
                <a:schemeClr val="accent1"/>
              </a:lnRef>
              <a:fillRef idx="0">
                <a:schemeClr val="accent1"/>
              </a:fillRef>
              <a:effectRef idx="0">
                <a:schemeClr val="accent1"/>
              </a:effectRef>
              <a:fontRef idx="minor">
                <a:schemeClr val="tx1"/>
              </a:fontRef>
            </p:style>
          </p:cxnSp>
          <p:cxnSp>
            <p:nvCxnSpPr>
              <p:cNvPr id="68" name="Straight Connector 67"/>
              <p:cNvCxnSpPr/>
              <p:nvPr/>
            </p:nvCxnSpPr>
            <p:spPr>
              <a:xfrm>
                <a:off x="3001442" y="3804406"/>
                <a:ext cx="121886" cy="0"/>
              </a:xfrm>
              <a:prstGeom prst="line">
                <a:avLst/>
              </a:prstGeom>
              <a:ln w="19050">
                <a:solidFill>
                  <a:schemeClr val="accent6">
                    <a:lumMod val="50000"/>
                  </a:schemeClr>
                </a:solidFill>
              </a:ln>
            </p:spPr>
            <p:style>
              <a:lnRef idx="1">
                <a:schemeClr val="accent1"/>
              </a:lnRef>
              <a:fillRef idx="0">
                <a:schemeClr val="accent1"/>
              </a:fillRef>
              <a:effectRef idx="0">
                <a:schemeClr val="accent1"/>
              </a:effectRef>
              <a:fontRef idx="minor">
                <a:schemeClr val="tx1"/>
              </a:fontRef>
            </p:style>
          </p:cxnSp>
          <p:cxnSp>
            <p:nvCxnSpPr>
              <p:cNvPr id="69" name="Straight Connector 68"/>
              <p:cNvCxnSpPr/>
              <p:nvPr/>
            </p:nvCxnSpPr>
            <p:spPr>
              <a:xfrm>
                <a:off x="3123328" y="3800822"/>
                <a:ext cx="0" cy="216024"/>
              </a:xfrm>
              <a:prstGeom prst="line">
                <a:avLst/>
              </a:prstGeom>
              <a:ln w="19050">
                <a:solidFill>
                  <a:schemeClr val="accent6">
                    <a:lumMod val="50000"/>
                  </a:schemeClr>
                </a:solidFill>
              </a:ln>
            </p:spPr>
            <p:style>
              <a:lnRef idx="1">
                <a:schemeClr val="accent1"/>
              </a:lnRef>
              <a:fillRef idx="0">
                <a:schemeClr val="accent1"/>
              </a:fillRef>
              <a:effectRef idx="0">
                <a:schemeClr val="accent1"/>
              </a:effectRef>
              <a:fontRef idx="minor">
                <a:schemeClr val="tx1"/>
              </a:fontRef>
            </p:style>
          </p:cxnSp>
          <p:cxnSp>
            <p:nvCxnSpPr>
              <p:cNvPr id="70" name="Straight Connector 69"/>
              <p:cNvCxnSpPr/>
              <p:nvPr/>
            </p:nvCxnSpPr>
            <p:spPr>
              <a:xfrm>
                <a:off x="3123328" y="4018260"/>
                <a:ext cx="121886" cy="0"/>
              </a:xfrm>
              <a:prstGeom prst="line">
                <a:avLst/>
              </a:prstGeom>
              <a:ln w="19050">
                <a:solidFill>
                  <a:schemeClr val="accent6">
                    <a:lumMod val="50000"/>
                  </a:schemeClr>
                </a:solidFill>
              </a:ln>
            </p:spPr>
            <p:style>
              <a:lnRef idx="1">
                <a:schemeClr val="accent1"/>
              </a:lnRef>
              <a:fillRef idx="0">
                <a:schemeClr val="accent1"/>
              </a:fillRef>
              <a:effectRef idx="0">
                <a:schemeClr val="accent1"/>
              </a:effectRef>
              <a:fontRef idx="minor">
                <a:schemeClr val="tx1"/>
              </a:fontRef>
            </p:style>
          </p:cxnSp>
          <p:cxnSp>
            <p:nvCxnSpPr>
              <p:cNvPr id="71" name="Straight Connector 70"/>
              <p:cNvCxnSpPr/>
              <p:nvPr/>
            </p:nvCxnSpPr>
            <p:spPr>
              <a:xfrm>
                <a:off x="3245214" y="3800884"/>
                <a:ext cx="0" cy="216024"/>
              </a:xfrm>
              <a:prstGeom prst="line">
                <a:avLst/>
              </a:prstGeom>
              <a:ln w="19050">
                <a:solidFill>
                  <a:schemeClr val="accent6">
                    <a:lumMod val="50000"/>
                  </a:schemeClr>
                </a:solidFill>
              </a:ln>
            </p:spPr>
            <p:style>
              <a:lnRef idx="1">
                <a:schemeClr val="accent1"/>
              </a:lnRef>
              <a:fillRef idx="0">
                <a:schemeClr val="accent1"/>
              </a:fillRef>
              <a:effectRef idx="0">
                <a:schemeClr val="accent1"/>
              </a:effectRef>
              <a:fontRef idx="minor">
                <a:schemeClr val="tx1"/>
              </a:fontRef>
            </p:style>
          </p:cxnSp>
          <p:cxnSp>
            <p:nvCxnSpPr>
              <p:cNvPr id="72" name="Straight Connector 71"/>
              <p:cNvCxnSpPr/>
              <p:nvPr/>
            </p:nvCxnSpPr>
            <p:spPr>
              <a:xfrm>
                <a:off x="3244958" y="3804406"/>
                <a:ext cx="121886" cy="0"/>
              </a:xfrm>
              <a:prstGeom prst="line">
                <a:avLst/>
              </a:prstGeom>
              <a:ln w="19050">
                <a:solidFill>
                  <a:schemeClr val="accent6">
                    <a:lumMod val="50000"/>
                  </a:schemeClr>
                </a:solidFill>
              </a:ln>
            </p:spPr>
            <p:style>
              <a:lnRef idx="1">
                <a:schemeClr val="accent1"/>
              </a:lnRef>
              <a:fillRef idx="0">
                <a:schemeClr val="accent1"/>
              </a:fillRef>
              <a:effectRef idx="0">
                <a:schemeClr val="accent1"/>
              </a:effectRef>
              <a:fontRef idx="minor">
                <a:schemeClr val="tx1"/>
              </a:fontRef>
            </p:style>
          </p:cxnSp>
          <p:cxnSp>
            <p:nvCxnSpPr>
              <p:cNvPr id="73" name="Straight Connector 72"/>
              <p:cNvCxnSpPr/>
              <p:nvPr/>
            </p:nvCxnSpPr>
            <p:spPr>
              <a:xfrm>
                <a:off x="3366844" y="3804530"/>
                <a:ext cx="0" cy="216024"/>
              </a:xfrm>
              <a:prstGeom prst="line">
                <a:avLst/>
              </a:prstGeom>
              <a:ln w="19050">
                <a:solidFill>
                  <a:schemeClr val="accent6">
                    <a:lumMod val="50000"/>
                  </a:schemeClr>
                </a:solidFill>
              </a:ln>
            </p:spPr>
            <p:style>
              <a:lnRef idx="1">
                <a:schemeClr val="accent1"/>
              </a:lnRef>
              <a:fillRef idx="0">
                <a:schemeClr val="accent1"/>
              </a:fillRef>
              <a:effectRef idx="0">
                <a:schemeClr val="accent1"/>
              </a:effectRef>
              <a:fontRef idx="minor">
                <a:schemeClr val="tx1"/>
              </a:fontRef>
            </p:style>
          </p:cxnSp>
          <p:cxnSp>
            <p:nvCxnSpPr>
              <p:cNvPr id="74" name="Straight Connector 73"/>
              <p:cNvCxnSpPr/>
              <p:nvPr/>
            </p:nvCxnSpPr>
            <p:spPr>
              <a:xfrm>
                <a:off x="3366844" y="4020554"/>
                <a:ext cx="121886" cy="0"/>
              </a:xfrm>
              <a:prstGeom prst="line">
                <a:avLst/>
              </a:prstGeom>
              <a:ln w="19050">
                <a:solidFill>
                  <a:schemeClr val="accent6">
                    <a:lumMod val="50000"/>
                  </a:schemeClr>
                </a:solidFill>
              </a:ln>
            </p:spPr>
            <p:style>
              <a:lnRef idx="1">
                <a:schemeClr val="accent1"/>
              </a:lnRef>
              <a:fillRef idx="0">
                <a:schemeClr val="accent1"/>
              </a:fillRef>
              <a:effectRef idx="0">
                <a:schemeClr val="accent1"/>
              </a:effectRef>
              <a:fontRef idx="minor">
                <a:schemeClr val="tx1"/>
              </a:fontRef>
            </p:style>
          </p:cxnSp>
          <p:cxnSp>
            <p:nvCxnSpPr>
              <p:cNvPr id="75" name="Straight Connector 74"/>
              <p:cNvCxnSpPr/>
              <p:nvPr/>
            </p:nvCxnSpPr>
            <p:spPr>
              <a:xfrm>
                <a:off x="3488986" y="3801008"/>
                <a:ext cx="0" cy="216024"/>
              </a:xfrm>
              <a:prstGeom prst="line">
                <a:avLst/>
              </a:prstGeom>
              <a:ln w="19050">
                <a:solidFill>
                  <a:schemeClr val="accent6">
                    <a:lumMod val="50000"/>
                  </a:schemeClr>
                </a:solidFill>
              </a:ln>
            </p:spPr>
            <p:style>
              <a:lnRef idx="1">
                <a:schemeClr val="accent1"/>
              </a:lnRef>
              <a:fillRef idx="0">
                <a:schemeClr val="accent1"/>
              </a:fillRef>
              <a:effectRef idx="0">
                <a:schemeClr val="accent1"/>
              </a:effectRef>
              <a:fontRef idx="minor">
                <a:schemeClr val="tx1"/>
              </a:fontRef>
            </p:style>
          </p:cxnSp>
          <p:cxnSp>
            <p:nvCxnSpPr>
              <p:cNvPr id="76" name="Straight Connector 75"/>
              <p:cNvCxnSpPr/>
              <p:nvPr/>
            </p:nvCxnSpPr>
            <p:spPr>
              <a:xfrm>
                <a:off x="3488730" y="3804530"/>
                <a:ext cx="121886" cy="0"/>
              </a:xfrm>
              <a:prstGeom prst="line">
                <a:avLst/>
              </a:prstGeom>
              <a:ln w="19050">
                <a:solidFill>
                  <a:schemeClr val="accent6">
                    <a:lumMod val="50000"/>
                  </a:schemeClr>
                </a:solidFill>
              </a:ln>
            </p:spPr>
            <p:style>
              <a:lnRef idx="1">
                <a:schemeClr val="accent1"/>
              </a:lnRef>
              <a:fillRef idx="0">
                <a:schemeClr val="accent1"/>
              </a:fillRef>
              <a:effectRef idx="0">
                <a:schemeClr val="accent1"/>
              </a:effectRef>
              <a:fontRef idx="minor">
                <a:schemeClr val="tx1"/>
              </a:fontRef>
            </p:style>
          </p:cxnSp>
          <p:cxnSp>
            <p:nvCxnSpPr>
              <p:cNvPr id="77" name="Straight Connector 76"/>
              <p:cNvCxnSpPr/>
              <p:nvPr/>
            </p:nvCxnSpPr>
            <p:spPr>
              <a:xfrm>
                <a:off x="3610616" y="3800946"/>
                <a:ext cx="0" cy="216024"/>
              </a:xfrm>
              <a:prstGeom prst="line">
                <a:avLst/>
              </a:prstGeom>
              <a:ln w="19050">
                <a:solidFill>
                  <a:schemeClr val="accent6">
                    <a:lumMod val="50000"/>
                  </a:schemeClr>
                </a:solidFill>
              </a:ln>
            </p:spPr>
            <p:style>
              <a:lnRef idx="1">
                <a:schemeClr val="accent1"/>
              </a:lnRef>
              <a:fillRef idx="0">
                <a:schemeClr val="accent1"/>
              </a:fillRef>
              <a:effectRef idx="0">
                <a:schemeClr val="accent1"/>
              </a:effectRef>
              <a:fontRef idx="minor">
                <a:schemeClr val="tx1"/>
              </a:fontRef>
            </p:style>
          </p:cxnSp>
        </p:grpSp>
        <p:cxnSp>
          <p:nvCxnSpPr>
            <p:cNvPr id="53" name="Straight Connector 52"/>
            <p:cNvCxnSpPr/>
            <p:nvPr/>
          </p:nvCxnSpPr>
          <p:spPr>
            <a:xfrm>
              <a:off x="3610616" y="4018384"/>
              <a:ext cx="121886" cy="0"/>
            </a:xfrm>
            <a:prstGeom prst="line">
              <a:avLst/>
            </a:prstGeom>
            <a:ln w="19050">
              <a:solidFill>
                <a:schemeClr val="accent6">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25" name="Group 24"/>
          <p:cNvGrpSpPr/>
          <p:nvPr/>
        </p:nvGrpSpPr>
        <p:grpSpPr>
          <a:xfrm>
            <a:off x="6808878" y="5282577"/>
            <a:ext cx="1978744" cy="282550"/>
            <a:chOff x="2149209" y="3794472"/>
            <a:chExt cx="1583293" cy="226082"/>
          </a:xfrm>
        </p:grpSpPr>
        <p:grpSp>
          <p:nvGrpSpPr>
            <p:cNvPr id="26" name="Group 25"/>
            <p:cNvGrpSpPr/>
            <p:nvPr/>
          </p:nvGrpSpPr>
          <p:grpSpPr>
            <a:xfrm>
              <a:off x="2149209" y="3794472"/>
              <a:ext cx="1461407" cy="226082"/>
              <a:chOff x="2149209" y="3794472"/>
              <a:chExt cx="1461407" cy="226082"/>
            </a:xfrm>
          </p:grpSpPr>
          <p:cxnSp>
            <p:nvCxnSpPr>
              <p:cNvPr id="28" name="Straight Connector 27"/>
              <p:cNvCxnSpPr/>
              <p:nvPr/>
            </p:nvCxnSpPr>
            <p:spPr>
              <a:xfrm>
                <a:off x="2149209" y="4011910"/>
                <a:ext cx="121886" cy="0"/>
              </a:xfrm>
              <a:prstGeom prst="line">
                <a:avLst/>
              </a:prstGeom>
              <a:ln w="19050">
                <a:solidFill>
                  <a:schemeClr val="accent6">
                    <a:lumMod val="50000"/>
                  </a:schemeClr>
                </a:solidFill>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a:off x="2271095" y="3795886"/>
                <a:ext cx="121886" cy="0"/>
              </a:xfrm>
              <a:prstGeom prst="line">
                <a:avLst/>
              </a:prstGeom>
              <a:ln w="19050">
                <a:solidFill>
                  <a:schemeClr val="accent6">
                    <a:lumMod val="50000"/>
                  </a:schemeClr>
                </a:solidFill>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a:off x="2392981" y="4010496"/>
                <a:ext cx="121886" cy="0"/>
              </a:xfrm>
              <a:prstGeom prst="line">
                <a:avLst/>
              </a:prstGeom>
              <a:ln w="19050">
                <a:solidFill>
                  <a:schemeClr val="accent6">
                    <a:lumMod val="50000"/>
                  </a:schemeClr>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a:off x="2271095" y="3795886"/>
                <a:ext cx="0" cy="216024"/>
              </a:xfrm>
              <a:prstGeom prst="line">
                <a:avLst/>
              </a:prstGeom>
              <a:ln w="19050">
                <a:solidFill>
                  <a:schemeClr val="accent6">
                    <a:lumMod val="50000"/>
                  </a:schemeClr>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2392981" y="3795886"/>
                <a:ext cx="0" cy="216024"/>
              </a:xfrm>
              <a:prstGeom prst="line">
                <a:avLst/>
              </a:prstGeom>
              <a:ln w="19050">
                <a:solidFill>
                  <a:schemeClr val="accent6">
                    <a:lumMod val="50000"/>
                  </a:schemeClr>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2514867" y="3795886"/>
                <a:ext cx="0" cy="216024"/>
              </a:xfrm>
              <a:prstGeom prst="line">
                <a:avLst/>
              </a:prstGeom>
              <a:ln w="19050">
                <a:solidFill>
                  <a:schemeClr val="accent6">
                    <a:lumMod val="50000"/>
                  </a:schemeClr>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2514867" y="3800822"/>
                <a:ext cx="121886" cy="0"/>
              </a:xfrm>
              <a:prstGeom prst="line">
                <a:avLst/>
              </a:prstGeom>
              <a:ln w="19050">
                <a:solidFill>
                  <a:schemeClr val="accent6">
                    <a:lumMod val="50000"/>
                  </a:schemeClr>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a:off x="2635784" y="3800884"/>
                <a:ext cx="0" cy="216024"/>
              </a:xfrm>
              <a:prstGeom prst="line">
                <a:avLst/>
              </a:prstGeom>
              <a:ln w="19050">
                <a:solidFill>
                  <a:schemeClr val="accent6">
                    <a:lumMod val="50000"/>
                  </a:schemeClr>
                </a:solidFill>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a:off x="2635784" y="4016908"/>
                <a:ext cx="121886" cy="0"/>
              </a:xfrm>
              <a:prstGeom prst="line">
                <a:avLst/>
              </a:prstGeom>
              <a:ln w="19050">
                <a:solidFill>
                  <a:schemeClr val="accent6">
                    <a:lumMod val="50000"/>
                  </a:schemeClr>
                </a:solidFill>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a:off x="2757926" y="3800884"/>
                <a:ext cx="0" cy="216024"/>
              </a:xfrm>
              <a:prstGeom prst="line">
                <a:avLst/>
              </a:prstGeom>
              <a:ln w="19050">
                <a:solidFill>
                  <a:schemeClr val="accent6">
                    <a:lumMod val="50000"/>
                  </a:schemeClr>
                </a:solidFill>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a:off x="2757670" y="3804406"/>
                <a:ext cx="121886" cy="0"/>
              </a:xfrm>
              <a:prstGeom prst="line">
                <a:avLst/>
              </a:prstGeom>
              <a:ln w="19050">
                <a:solidFill>
                  <a:schemeClr val="accent6">
                    <a:lumMod val="50000"/>
                  </a:schemeClr>
                </a:solidFill>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a:off x="2879556" y="3794472"/>
                <a:ext cx="0" cy="216024"/>
              </a:xfrm>
              <a:prstGeom prst="line">
                <a:avLst/>
              </a:prstGeom>
              <a:ln w="19050">
                <a:solidFill>
                  <a:schemeClr val="accent6">
                    <a:lumMod val="50000"/>
                  </a:schemeClr>
                </a:solidFill>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a:xfrm>
                <a:off x="2879556" y="4011910"/>
                <a:ext cx="121886" cy="0"/>
              </a:xfrm>
              <a:prstGeom prst="line">
                <a:avLst/>
              </a:prstGeom>
              <a:ln w="19050">
                <a:solidFill>
                  <a:schemeClr val="accent6">
                    <a:lumMod val="50000"/>
                  </a:schemeClr>
                </a:solidFill>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a:off x="3001698" y="3800884"/>
                <a:ext cx="0" cy="216024"/>
              </a:xfrm>
              <a:prstGeom prst="line">
                <a:avLst/>
              </a:prstGeom>
              <a:ln w="19050">
                <a:solidFill>
                  <a:schemeClr val="accent6">
                    <a:lumMod val="50000"/>
                  </a:schemeClr>
                </a:solidFill>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a:xfrm>
                <a:off x="3001442" y="3804406"/>
                <a:ext cx="121886" cy="0"/>
              </a:xfrm>
              <a:prstGeom prst="line">
                <a:avLst/>
              </a:prstGeom>
              <a:ln w="19050">
                <a:solidFill>
                  <a:schemeClr val="accent6">
                    <a:lumMod val="50000"/>
                  </a:schemeClr>
                </a:solidFill>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a:off x="3123328" y="3800822"/>
                <a:ext cx="0" cy="216024"/>
              </a:xfrm>
              <a:prstGeom prst="line">
                <a:avLst/>
              </a:prstGeom>
              <a:ln w="19050">
                <a:solidFill>
                  <a:schemeClr val="accent6">
                    <a:lumMod val="50000"/>
                  </a:schemeClr>
                </a:solidFill>
              </a:ln>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p:nvCxnSpPr>
            <p:spPr>
              <a:xfrm>
                <a:off x="3123328" y="4018260"/>
                <a:ext cx="121886" cy="0"/>
              </a:xfrm>
              <a:prstGeom prst="line">
                <a:avLst/>
              </a:prstGeom>
              <a:ln w="19050">
                <a:solidFill>
                  <a:schemeClr val="accent6">
                    <a:lumMod val="50000"/>
                  </a:schemeClr>
                </a:solidFill>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p:nvCxnSpPr>
            <p:spPr>
              <a:xfrm>
                <a:off x="3245214" y="3800884"/>
                <a:ext cx="0" cy="216024"/>
              </a:xfrm>
              <a:prstGeom prst="line">
                <a:avLst/>
              </a:prstGeom>
              <a:ln w="19050">
                <a:solidFill>
                  <a:schemeClr val="accent6">
                    <a:lumMod val="50000"/>
                  </a:schemeClr>
                </a:solidFill>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p:nvCxnSpPr>
            <p:spPr>
              <a:xfrm>
                <a:off x="3244958" y="3804406"/>
                <a:ext cx="121886" cy="0"/>
              </a:xfrm>
              <a:prstGeom prst="line">
                <a:avLst/>
              </a:prstGeom>
              <a:ln w="19050">
                <a:solidFill>
                  <a:schemeClr val="accent6">
                    <a:lumMod val="50000"/>
                  </a:schemeClr>
                </a:solidFill>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p:nvCxnSpPr>
            <p:spPr>
              <a:xfrm>
                <a:off x="3366844" y="3804530"/>
                <a:ext cx="0" cy="216024"/>
              </a:xfrm>
              <a:prstGeom prst="line">
                <a:avLst/>
              </a:prstGeom>
              <a:ln w="19050">
                <a:solidFill>
                  <a:schemeClr val="accent6">
                    <a:lumMod val="50000"/>
                  </a:schemeClr>
                </a:solidFill>
              </a:ln>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p:nvCxnSpPr>
            <p:spPr>
              <a:xfrm>
                <a:off x="3366844" y="4020554"/>
                <a:ext cx="121886" cy="0"/>
              </a:xfrm>
              <a:prstGeom prst="line">
                <a:avLst/>
              </a:prstGeom>
              <a:ln w="19050">
                <a:solidFill>
                  <a:schemeClr val="accent6">
                    <a:lumMod val="50000"/>
                  </a:schemeClr>
                </a:solidFill>
              </a:ln>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p:nvCxnSpPr>
            <p:spPr>
              <a:xfrm>
                <a:off x="3488986" y="3801008"/>
                <a:ext cx="0" cy="216024"/>
              </a:xfrm>
              <a:prstGeom prst="line">
                <a:avLst/>
              </a:prstGeom>
              <a:ln w="19050">
                <a:solidFill>
                  <a:schemeClr val="accent6">
                    <a:lumMod val="50000"/>
                  </a:schemeClr>
                </a:solidFill>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a:xfrm>
                <a:off x="3488730" y="3804530"/>
                <a:ext cx="121886" cy="0"/>
              </a:xfrm>
              <a:prstGeom prst="line">
                <a:avLst/>
              </a:prstGeom>
              <a:ln w="19050">
                <a:solidFill>
                  <a:schemeClr val="accent6">
                    <a:lumMod val="50000"/>
                  </a:schemeClr>
                </a:solidFill>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p:nvCxnSpPr>
            <p:spPr>
              <a:xfrm>
                <a:off x="3610616" y="3800946"/>
                <a:ext cx="0" cy="216024"/>
              </a:xfrm>
              <a:prstGeom prst="line">
                <a:avLst/>
              </a:prstGeom>
              <a:ln w="19050">
                <a:solidFill>
                  <a:schemeClr val="accent6">
                    <a:lumMod val="50000"/>
                  </a:schemeClr>
                </a:solidFill>
              </a:ln>
            </p:spPr>
            <p:style>
              <a:lnRef idx="1">
                <a:schemeClr val="accent1"/>
              </a:lnRef>
              <a:fillRef idx="0">
                <a:schemeClr val="accent1"/>
              </a:fillRef>
              <a:effectRef idx="0">
                <a:schemeClr val="accent1"/>
              </a:effectRef>
              <a:fontRef idx="minor">
                <a:schemeClr val="tx1"/>
              </a:fontRef>
            </p:style>
          </p:cxnSp>
        </p:grpSp>
        <p:cxnSp>
          <p:nvCxnSpPr>
            <p:cNvPr id="27" name="Straight Connector 26"/>
            <p:cNvCxnSpPr/>
            <p:nvPr/>
          </p:nvCxnSpPr>
          <p:spPr>
            <a:xfrm>
              <a:off x="3610616" y="4018384"/>
              <a:ext cx="121886" cy="0"/>
            </a:xfrm>
            <a:prstGeom prst="line">
              <a:avLst/>
            </a:prstGeom>
            <a:ln w="19050">
              <a:solidFill>
                <a:schemeClr val="accent6">
                  <a:lumMod val="50000"/>
                </a:schemeClr>
              </a:solidFill>
            </a:ln>
          </p:spPr>
          <p:style>
            <a:lnRef idx="1">
              <a:schemeClr val="accent1"/>
            </a:lnRef>
            <a:fillRef idx="0">
              <a:schemeClr val="accent1"/>
            </a:fillRef>
            <a:effectRef idx="0">
              <a:schemeClr val="accent1"/>
            </a:effectRef>
            <a:fontRef idx="minor">
              <a:schemeClr val="tx1"/>
            </a:fontRef>
          </p:style>
        </p:cxnSp>
      </p:grpSp>
      <p:sp>
        <p:nvSpPr>
          <p:cNvPr id="78" name="Content Placeholder 2"/>
          <p:cNvSpPr txBox="1">
            <a:spLocks/>
          </p:cNvSpPr>
          <p:nvPr/>
        </p:nvSpPr>
        <p:spPr>
          <a:xfrm>
            <a:off x="4284243" y="5801613"/>
            <a:ext cx="3573821" cy="576064"/>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id-ID" sz="2000" dirty="0">
                <a:latin typeface="Cambria" panose="02040503050406030204" pitchFamily="18" charset="0"/>
                <a:ea typeface="Cambria" panose="02040503050406030204" pitchFamily="18" charset="0"/>
              </a:rPr>
              <a:t>Transmisi data jaringan.</a:t>
            </a:r>
          </a:p>
        </p:txBody>
      </p:sp>
    </p:spTree>
    <p:extLst>
      <p:ext uri="{BB962C8B-B14F-4D97-AF65-F5344CB8AC3E}">
        <p14:creationId xmlns:p14="http://schemas.microsoft.com/office/powerpoint/2010/main" val="2962459342"/>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p:cNvSpPr>
            <a:spLocks noGrp="1"/>
          </p:cNvSpPr>
          <p:nvPr>
            <p:ph idx="1"/>
          </p:nvPr>
        </p:nvSpPr>
        <p:spPr>
          <a:xfrm>
            <a:off x="1469526" y="2256685"/>
            <a:ext cx="3966074" cy="3432915"/>
          </a:xfrm>
          <a:prstGeom prst="roundRect">
            <a:avLst/>
          </a:prstGeom>
          <a:solidFill>
            <a:schemeClr val="accent5">
              <a:lumMod val="50000"/>
            </a:schemeClr>
          </a:solidFill>
        </p:spPr>
        <p:txBody>
          <a:bodyPr anchor="ctr">
            <a:normAutofit/>
          </a:bodyPr>
          <a:lstStyle/>
          <a:p>
            <a:pPr marL="0" indent="0" algn="ctr">
              <a:buNone/>
            </a:pPr>
            <a:r>
              <a:rPr lang="en-US" sz="2000" i="1" dirty="0">
                <a:solidFill>
                  <a:schemeClr val="bg1"/>
                </a:solidFill>
                <a:latin typeface="Cambria" panose="02040503050406030204" pitchFamily="18" charset="0"/>
                <a:ea typeface="Cambria" panose="02040503050406030204" pitchFamily="18" charset="0"/>
              </a:rPr>
              <a:t>R</a:t>
            </a:r>
            <a:r>
              <a:rPr lang="id-ID" sz="2000" i="1" dirty="0">
                <a:solidFill>
                  <a:schemeClr val="bg1"/>
                </a:solidFill>
                <a:latin typeface="Cambria" panose="02040503050406030204" pitchFamily="18" charset="0"/>
                <a:ea typeface="Cambria" panose="02040503050406030204" pitchFamily="18" charset="0"/>
              </a:rPr>
              <a:t>outer </a:t>
            </a:r>
            <a:r>
              <a:rPr lang="id-ID" sz="2000" dirty="0">
                <a:solidFill>
                  <a:schemeClr val="bg1"/>
                </a:solidFill>
                <a:latin typeface="Cambria" panose="02040503050406030204" pitchFamily="18" charset="0"/>
                <a:ea typeface="Cambria" panose="02040503050406030204" pitchFamily="18" charset="0"/>
              </a:rPr>
              <a:t>adalah perangkat jaringan yang bertugas mengirimkan paket data melalui jaringan internet dari sumber data ke tujuannya. Proses pengiriman paket data tersebut disebut dengan </a:t>
            </a:r>
            <a:r>
              <a:rPr lang="id-ID" sz="2000" i="1" dirty="0">
                <a:solidFill>
                  <a:schemeClr val="bg1"/>
                </a:solidFill>
                <a:latin typeface="Cambria" panose="02040503050406030204" pitchFamily="18" charset="0"/>
                <a:ea typeface="Cambria" panose="02040503050406030204" pitchFamily="18" charset="0"/>
              </a:rPr>
              <a:t>routing</a:t>
            </a:r>
            <a:r>
              <a:rPr lang="id-ID" sz="2000" dirty="0">
                <a:solidFill>
                  <a:schemeClr val="bg1"/>
                </a:solidFill>
                <a:latin typeface="Cambria" panose="02040503050406030204" pitchFamily="18" charset="0"/>
                <a:ea typeface="Cambria" panose="02040503050406030204" pitchFamily="18" charset="0"/>
              </a:rPr>
              <a:t>.</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grpSp>
        <p:nvGrpSpPr>
          <p:cNvPr id="7" name="Group 6"/>
          <p:cNvGrpSpPr/>
          <p:nvPr/>
        </p:nvGrpSpPr>
        <p:grpSpPr>
          <a:xfrm>
            <a:off x="838203" y="317167"/>
            <a:ext cx="6005657" cy="1261974"/>
            <a:chOff x="838203" y="317167"/>
            <a:chExt cx="6005657" cy="1261974"/>
          </a:xfrm>
        </p:grpSpPr>
        <p:sp>
          <p:nvSpPr>
            <p:cNvPr id="9" name="Google Shape;2838;p133"/>
            <p:cNvSpPr/>
            <p:nvPr/>
          </p:nvSpPr>
          <p:spPr>
            <a:xfrm>
              <a:off x="838203" y="317167"/>
              <a:ext cx="631323" cy="631140"/>
            </a:xfrm>
            <a:custGeom>
              <a:avLst/>
              <a:gdLst/>
              <a:ahLst/>
              <a:cxnLst/>
              <a:rect l="l" t="t" r="r" b="b"/>
              <a:pathLst>
                <a:path w="2688" h="2688" extrusionOk="0">
                  <a:moveTo>
                    <a:pt x="2688" y="1"/>
                  </a:moveTo>
                  <a:cubicBezTo>
                    <a:pt x="1205" y="1"/>
                    <a:pt x="1" y="1203"/>
                    <a:pt x="1" y="2688"/>
                  </a:cubicBezTo>
                  <a:lnTo>
                    <a:pt x="379" y="2688"/>
                  </a:lnTo>
                  <a:cubicBezTo>
                    <a:pt x="379" y="1411"/>
                    <a:pt x="1413" y="379"/>
                    <a:pt x="2688" y="379"/>
                  </a:cubicBezTo>
                  <a:lnTo>
                    <a:pt x="2688" y="1"/>
                  </a:lnTo>
                  <a:close/>
                </a:path>
              </a:pathLst>
            </a:custGeom>
            <a:solidFill>
              <a:srgbClr val="FFC000">
                <a:lumMod val="60000"/>
                <a:lumOff val="40000"/>
              </a:srgb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latin typeface="Calibri"/>
                <a:ea typeface="+mn-ea"/>
                <a:cs typeface="+mn-cs"/>
              </a:endParaRPr>
            </a:p>
          </p:txBody>
        </p:sp>
        <p:sp>
          <p:nvSpPr>
            <p:cNvPr id="10" name="Google Shape;2839;p133"/>
            <p:cNvSpPr/>
            <p:nvPr/>
          </p:nvSpPr>
          <p:spPr>
            <a:xfrm>
              <a:off x="1072599" y="551495"/>
              <a:ext cx="794088" cy="793619"/>
            </a:xfrm>
            <a:custGeom>
              <a:avLst/>
              <a:gdLst/>
              <a:ahLst/>
              <a:cxnLst/>
              <a:rect l="l" t="t" r="r" b="b"/>
              <a:pathLst>
                <a:path w="3381" h="3380" extrusionOk="0">
                  <a:moveTo>
                    <a:pt x="1690" y="0"/>
                  </a:moveTo>
                  <a:cubicBezTo>
                    <a:pt x="756" y="0"/>
                    <a:pt x="0" y="756"/>
                    <a:pt x="0" y="1690"/>
                  </a:cubicBezTo>
                  <a:cubicBezTo>
                    <a:pt x="0" y="2623"/>
                    <a:pt x="756" y="3379"/>
                    <a:pt x="1690" y="3379"/>
                  </a:cubicBezTo>
                  <a:cubicBezTo>
                    <a:pt x="2623" y="3379"/>
                    <a:pt x="3381" y="2623"/>
                    <a:pt x="3381" y="1690"/>
                  </a:cubicBezTo>
                  <a:cubicBezTo>
                    <a:pt x="3381" y="756"/>
                    <a:pt x="2623" y="0"/>
                    <a:pt x="1690" y="0"/>
                  </a:cubicBezTo>
                  <a:close/>
                </a:path>
              </a:pathLst>
            </a:custGeom>
            <a:solidFill>
              <a:srgbClr val="5B9BD5">
                <a:lumMod val="40000"/>
                <a:lumOff val="60000"/>
              </a:srgb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3600" kern="0" dirty="0">
                  <a:solidFill>
                    <a:prstClr val="black"/>
                  </a:solidFill>
                  <a:latin typeface="Cambria" panose="02040503050406030204" pitchFamily="18" charset="0"/>
                  <a:ea typeface="Cambria" panose="02040503050406030204" pitchFamily="18" charset="0"/>
                </a:rPr>
                <a:t>6</a:t>
              </a:r>
              <a:r>
                <a:rPr kumimoji="0" lang="en-US" sz="3600" b="0" i="0" u="none" strike="noStrike" kern="0" cap="none" spc="0" normalizeH="0" baseline="0" noProof="0" dirty="0" smtClean="0">
                  <a:ln>
                    <a:noFill/>
                  </a:ln>
                  <a:solidFill>
                    <a:prstClr val="black"/>
                  </a:solidFill>
                  <a:effectLst/>
                  <a:uLnTx/>
                  <a:uFillTx/>
                  <a:latin typeface="Cambria" panose="02040503050406030204" pitchFamily="18" charset="0"/>
                  <a:ea typeface="Cambria" panose="02040503050406030204" pitchFamily="18" charset="0"/>
                  <a:cs typeface="+mn-cs"/>
                </a:rPr>
                <a:t>.</a:t>
              </a:r>
              <a:endParaRPr kumimoji="0" sz="3600" b="0" i="0" u="none" strike="noStrike" kern="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endParaRPr>
            </a:p>
          </p:txBody>
        </p:sp>
        <p:sp>
          <p:nvSpPr>
            <p:cNvPr id="11" name="Google Shape;2840;p133"/>
            <p:cNvSpPr/>
            <p:nvPr/>
          </p:nvSpPr>
          <p:spPr>
            <a:xfrm>
              <a:off x="1469797" y="524871"/>
              <a:ext cx="5374063" cy="1054270"/>
            </a:xfrm>
            <a:custGeom>
              <a:avLst/>
              <a:gdLst>
                <a:gd name="connsiteX0" fmla="*/ 2798 w 12086"/>
                <a:gd name="connsiteY0" fmla="*/ 0 h 9998"/>
                <a:gd name="connsiteX1" fmla="*/ 1398 w 12086"/>
                <a:gd name="connsiteY1" fmla="*/ 4621 h 9998"/>
                <a:gd name="connsiteX2" fmla="*/ 0 w 12086"/>
                <a:gd name="connsiteY2" fmla="*/ 9242 h 9998"/>
                <a:gd name="connsiteX3" fmla="*/ 0 w 12086"/>
                <a:gd name="connsiteY3" fmla="*/ 9998 h 9998"/>
                <a:gd name="connsiteX4" fmla="*/ 832 w 12086"/>
                <a:gd name="connsiteY4" fmla="*/ 9242 h 9998"/>
                <a:gd name="connsiteX5" fmla="*/ 8591 w 12086"/>
                <a:gd name="connsiteY5" fmla="*/ 9242 h 9998"/>
                <a:gd name="connsiteX6" fmla="*/ 12086 w 12086"/>
                <a:gd name="connsiteY6" fmla="*/ 4559 h 9998"/>
                <a:gd name="connsiteX7" fmla="*/ 8556 w 12086"/>
                <a:gd name="connsiteY7" fmla="*/ 0 h 9998"/>
                <a:gd name="connsiteX8" fmla="*/ 2798 w 12086"/>
                <a:gd name="connsiteY8" fmla="*/ 0 h 9998"/>
                <a:gd name="connsiteX0" fmla="*/ 2315 w 10000"/>
                <a:gd name="connsiteY0" fmla="*/ 182 h 10182"/>
                <a:gd name="connsiteX1" fmla="*/ 1157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7108 w 10000"/>
                <a:gd name="connsiteY5" fmla="*/ 9426 h 10182"/>
                <a:gd name="connsiteX6" fmla="*/ 10000 w 10000"/>
                <a:gd name="connsiteY6" fmla="*/ 4742 h 10182"/>
                <a:gd name="connsiteX7" fmla="*/ 8947 w 10000"/>
                <a:gd name="connsiteY7" fmla="*/ 0 h 10182"/>
                <a:gd name="connsiteX8" fmla="*/ 2315 w 10000"/>
                <a:gd name="connsiteY8" fmla="*/ 182 h 10182"/>
                <a:gd name="connsiteX0" fmla="*/ 2315 w 10000"/>
                <a:gd name="connsiteY0" fmla="*/ 182 h 10182"/>
                <a:gd name="connsiteX1" fmla="*/ 1157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8995 w 10000"/>
                <a:gd name="connsiteY5" fmla="*/ 9517 h 10182"/>
                <a:gd name="connsiteX6" fmla="*/ 10000 w 10000"/>
                <a:gd name="connsiteY6" fmla="*/ 4742 h 10182"/>
                <a:gd name="connsiteX7" fmla="*/ 8947 w 10000"/>
                <a:gd name="connsiteY7" fmla="*/ 0 h 10182"/>
                <a:gd name="connsiteX8" fmla="*/ 2315 w 10000"/>
                <a:gd name="connsiteY8" fmla="*/ 182 h 10182"/>
                <a:gd name="connsiteX0" fmla="*/ 2315 w 10000"/>
                <a:gd name="connsiteY0" fmla="*/ 182 h 10182"/>
                <a:gd name="connsiteX1" fmla="*/ 1052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8995 w 10000"/>
                <a:gd name="connsiteY5" fmla="*/ 9517 h 10182"/>
                <a:gd name="connsiteX6" fmla="*/ 10000 w 10000"/>
                <a:gd name="connsiteY6" fmla="*/ 4742 h 10182"/>
                <a:gd name="connsiteX7" fmla="*/ 8947 w 10000"/>
                <a:gd name="connsiteY7" fmla="*/ 0 h 10182"/>
                <a:gd name="connsiteX8" fmla="*/ 2315 w 10000"/>
                <a:gd name="connsiteY8" fmla="*/ 182 h 10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00" h="10182" extrusionOk="0">
                  <a:moveTo>
                    <a:pt x="2315" y="182"/>
                  </a:moveTo>
                  <a:cubicBezTo>
                    <a:pt x="1675" y="182"/>
                    <a:pt x="1052" y="2251"/>
                    <a:pt x="1052" y="4804"/>
                  </a:cubicBezTo>
                  <a:cubicBezTo>
                    <a:pt x="1052" y="7357"/>
                    <a:pt x="639" y="9426"/>
                    <a:pt x="0" y="9426"/>
                  </a:cubicBezTo>
                  <a:lnTo>
                    <a:pt x="0" y="10182"/>
                  </a:lnTo>
                  <a:cubicBezTo>
                    <a:pt x="242" y="10182"/>
                    <a:pt x="480" y="9922"/>
                    <a:pt x="688" y="9426"/>
                  </a:cubicBezTo>
                  <a:lnTo>
                    <a:pt x="8995" y="9517"/>
                  </a:lnTo>
                  <a:cubicBezTo>
                    <a:pt x="9641" y="9517"/>
                    <a:pt x="10007" y="7319"/>
                    <a:pt x="10000" y="4742"/>
                  </a:cubicBezTo>
                  <a:cubicBezTo>
                    <a:pt x="9992" y="2193"/>
                    <a:pt x="9585" y="0"/>
                    <a:pt x="8947" y="0"/>
                  </a:cubicBezTo>
                  <a:lnTo>
                    <a:pt x="2315" y="182"/>
                  </a:lnTo>
                  <a:close/>
                </a:path>
              </a:pathLst>
            </a:custGeom>
            <a:solidFill>
              <a:srgbClr val="FFC000">
                <a:lumMod val="60000"/>
                <a:lumOff val="40000"/>
              </a:srgb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prstClr val="black"/>
                </a:solidFill>
                <a:effectLst/>
                <a:uLnTx/>
                <a:uFillTx/>
                <a:latin typeface="Calibri"/>
                <a:ea typeface="+mn-ea"/>
                <a:cs typeface="+mn-cs"/>
              </a:endParaRPr>
            </a:p>
          </p:txBody>
        </p:sp>
      </p:grpSp>
      <p:sp>
        <p:nvSpPr>
          <p:cNvPr id="12" name="TextBox 11"/>
          <p:cNvSpPr txBox="1"/>
          <p:nvPr/>
        </p:nvSpPr>
        <p:spPr>
          <a:xfrm>
            <a:off x="2263885" y="707448"/>
            <a:ext cx="4742777"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0" i="1" u="none" strike="noStrike" kern="1200" cap="none" spc="0" normalizeH="0" baseline="0" noProof="0" dirty="0" smtClean="0">
                <a:ln>
                  <a:noFill/>
                </a:ln>
                <a:solidFill>
                  <a:prstClr val="black"/>
                </a:solidFill>
                <a:effectLst/>
                <a:uLnTx/>
                <a:uFillTx/>
                <a:latin typeface="Cambria" panose="02040503050406030204" pitchFamily="18" charset="0"/>
                <a:ea typeface="Cambria" panose="02040503050406030204" pitchFamily="18" charset="0"/>
                <a:cs typeface="+mn-cs"/>
              </a:rPr>
              <a:t>Router </a:t>
            </a:r>
          </a:p>
        </p:txBody>
      </p:sp>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088383" y="1958392"/>
            <a:ext cx="5105400" cy="3829050"/>
          </a:xfrm>
          <a:prstGeom prst="rect">
            <a:avLst/>
          </a:prstGeom>
        </p:spPr>
      </p:pic>
    </p:spTree>
    <p:extLst>
      <p:ext uri="{BB962C8B-B14F-4D97-AF65-F5344CB8AC3E}">
        <p14:creationId xmlns:p14="http://schemas.microsoft.com/office/powerpoint/2010/main" val="390203488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p:cNvSpPr>
            <a:spLocks noGrp="1"/>
          </p:cNvSpPr>
          <p:nvPr>
            <p:ph idx="1"/>
          </p:nvPr>
        </p:nvSpPr>
        <p:spPr>
          <a:xfrm>
            <a:off x="6843860" y="2169187"/>
            <a:ext cx="4279900" cy="3444213"/>
          </a:xfrm>
          <a:solidFill>
            <a:schemeClr val="accent5">
              <a:lumMod val="50000"/>
            </a:schemeClr>
          </a:solidFill>
        </p:spPr>
        <p:txBody>
          <a:bodyPr anchor="ctr">
            <a:normAutofit/>
          </a:bodyPr>
          <a:lstStyle/>
          <a:p>
            <a:pPr marL="0" indent="0" algn="ctr">
              <a:buNone/>
            </a:pPr>
            <a:r>
              <a:rPr lang="en-US" sz="2000" i="1" dirty="0">
                <a:solidFill>
                  <a:schemeClr val="bg1"/>
                </a:solidFill>
                <a:latin typeface="Cambria" panose="02040503050406030204" pitchFamily="18" charset="0"/>
                <a:ea typeface="Cambria" panose="02040503050406030204" pitchFamily="18" charset="0"/>
              </a:rPr>
              <a:t>A</a:t>
            </a:r>
            <a:r>
              <a:rPr lang="id-ID" sz="2000" i="1" dirty="0">
                <a:solidFill>
                  <a:schemeClr val="bg1"/>
                </a:solidFill>
                <a:latin typeface="Cambria" panose="02040503050406030204" pitchFamily="18" charset="0"/>
                <a:ea typeface="Cambria" panose="02040503050406030204" pitchFamily="18" charset="0"/>
              </a:rPr>
              <a:t>ccess point </a:t>
            </a:r>
            <a:r>
              <a:rPr lang="id-ID" sz="2000" dirty="0">
                <a:solidFill>
                  <a:schemeClr val="bg1"/>
                </a:solidFill>
                <a:latin typeface="Cambria" panose="02040503050406030204" pitchFamily="18" charset="0"/>
                <a:ea typeface="Cambria" panose="02040503050406030204" pitchFamily="18" charset="0"/>
              </a:rPr>
              <a:t>merupakan perangkat yang berfungsi menerima dan mendistribusikan data. Berbeda dengan </a:t>
            </a:r>
            <a:r>
              <a:rPr lang="id-ID" sz="2000" i="1" dirty="0">
                <a:solidFill>
                  <a:schemeClr val="bg1"/>
                </a:solidFill>
                <a:latin typeface="Cambria" panose="02040503050406030204" pitchFamily="18" charset="0"/>
                <a:ea typeface="Cambria" panose="02040503050406030204" pitchFamily="18" charset="0"/>
              </a:rPr>
              <a:t>router</a:t>
            </a:r>
            <a:r>
              <a:rPr lang="id-ID" sz="2000" dirty="0">
                <a:solidFill>
                  <a:schemeClr val="bg1"/>
                </a:solidFill>
                <a:latin typeface="Cambria" panose="02040503050406030204" pitchFamily="18" charset="0"/>
                <a:ea typeface="Cambria" panose="02040503050406030204" pitchFamily="18" charset="0"/>
              </a:rPr>
              <a:t>, </a:t>
            </a:r>
            <a:r>
              <a:rPr lang="id-ID" sz="2000" i="1" dirty="0">
                <a:solidFill>
                  <a:schemeClr val="bg1"/>
                </a:solidFill>
                <a:latin typeface="Cambria" panose="02040503050406030204" pitchFamily="18" charset="0"/>
                <a:ea typeface="Cambria" panose="02040503050406030204" pitchFamily="18" charset="0"/>
              </a:rPr>
              <a:t>access point </a:t>
            </a:r>
            <a:r>
              <a:rPr lang="id-ID" sz="2000" dirty="0">
                <a:solidFill>
                  <a:schemeClr val="bg1"/>
                </a:solidFill>
                <a:latin typeface="Cambria" panose="02040503050406030204" pitchFamily="18" charset="0"/>
                <a:ea typeface="Cambria" panose="02040503050406030204" pitchFamily="18" charset="0"/>
              </a:rPr>
              <a:t>hanya</a:t>
            </a:r>
            <a:r>
              <a:rPr lang="id-ID" sz="2000" i="1" dirty="0">
                <a:solidFill>
                  <a:schemeClr val="bg1"/>
                </a:solidFill>
                <a:latin typeface="Cambria" panose="02040503050406030204" pitchFamily="18" charset="0"/>
                <a:ea typeface="Cambria" panose="02040503050406030204" pitchFamily="18" charset="0"/>
              </a:rPr>
              <a:t> </a:t>
            </a:r>
            <a:r>
              <a:rPr lang="id-ID" sz="2000" dirty="0">
                <a:solidFill>
                  <a:schemeClr val="bg1"/>
                </a:solidFill>
                <a:latin typeface="Cambria" panose="02040503050406030204" pitchFamily="18" charset="0"/>
                <a:ea typeface="Cambria" panose="02040503050406030204" pitchFamily="18" charset="0"/>
              </a:rPr>
              <a:t>berperan untuk mengoneksikan perangkat yang ingin terhubung dalam jaringan. Oleh karena itu, perangkat </a:t>
            </a:r>
            <a:r>
              <a:rPr lang="id-ID" sz="2000" i="1" dirty="0">
                <a:solidFill>
                  <a:schemeClr val="bg1"/>
                </a:solidFill>
                <a:latin typeface="Cambria" panose="02040503050406030204" pitchFamily="18" charset="0"/>
                <a:ea typeface="Cambria" panose="02040503050406030204" pitchFamily="18" charset="0"/>
              </a:rPr>
              <a:t>access</a:t>
            </a:r>
            <a:r>
              <a:rPr lang="id-ID" sz="2000" dirty="0">
                <a:solidFill>
                  <a:schemeClr val="bg1"/>
                </a:solidFill>
                <a:latin typeface="Cambria" panose="02040503050406030204" pitchFamily="18" charset="0"/>
                <a:ea typeface="Cambria" panose="02040503050406030204" pitchFamily="18" charset="0"/>
              </a:rPr>
              <a:t> </a:t>
            </a:r>
            <a:r>
              <a:rPr lang="id-ID" sz="2000" i="1" dirty="0">
                <a:solidFill>
                  <a:schemeClr val="bg1"/>
                </a:solidFill>
                <a:latin typeface="Cambria" panose="02040503050406030204" pitchFamily="18" charset="0"/>
                <a:ea typeface="Cambria" panose="02040503050406030204" pitchFamily="18" charset="0"/>
              </a:rPr>
              <a:t>point</a:t>
            </a:r>
            <a:r>
              <a:rPr lang="id-ID" sz="2000" dirty="0">
                <a:solidFill>
                  <a:schemeClr val="bg1"/>
                </a:solidFill>
                <a:latin typeface="Cambria" panose="02040503050406030204" pitchFamily="18" charset="0"/>
                <a:ea typeface="Cambria" panose="02040503050406030204" pitchFamily="18" charset="0"/>
              </a:rPr>
              <a:t> dan </a:t>
            </a:r>
            <a:r>
              <a:rPr lang="id-ID" sz="2000" i="1" dirty="0">
                <a:solidFill>
                  <a:schemeClr val="bg1"/>
                </a:solidFill>
                <a:latin typeface="Cambria" panose="02040503050406030204" pitchFamily="18" charset="0"/>
                <a:ea typeface="Cambria" panose="02040503050406030204" pitchFamily="18" charset="0"/>
              </a:rPr>
              <a:t>router</a:t>
            </a:r>
            <a:r>
              <a:rPr lang="id-ID" sz="2000" dirty="0">
                <a:solidFill>
                  <a:schemeClr val="bg1"/>
                </a:solidFill>
                <a:latin typeface="Cambria" panose="02040503050406030204" pitchFamily="18" charset="0"/>
                <a:ea typeface="Cambria" panose="02040503050406030204" pitchFamily="18" charset="0"/>
              </a:rPr>
              <a:t> saling berhubungan dalam menjalankan fungsinya.</a:t>
            </a:r>
          </a:p>
        </p:txBody>
      </p:sp>
      <p:sp>
        <p:nvSpPr>
          <p:cNvPr id="8" name="Content Placeholder 2"/>
          <p:cNvSpPr txBox="1">
            <a:spLocks/>
          </p:cNvSpPr>
          <p:nvPr/>
        </p:nvSpPr>
        <p:spPr>
          <a:xfrm>
            <a:off x="1360873" y="3603261"/>
            <a:ext cx="4630373" cy="576064"/>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en-US" sz="2400" dirty="0" smtClean="0"/>
              <a:t>Insert </a:t>
            </a:r>
            <a:r>
              <a:rPr lang="id-ID" sz="2400" dirty="0" smtClean="0"/>
              <a:t>Gambar </a:t>
            </a:r>
            <a:r>
              <a:rPr lang="id-ID" sz="2400" dirty="0"/>
              <a:t>4.18 </a:t>
            </a:r>
            <a:r>
              <a:rPr lang="en-US" sz="2400" i="1" dirty="0"/>
              <a:t>A</a:t>
            </a:r>
            <a:r>
              <a:rPr lang="id-ID" sz="2400" i="1" dirty="0"/>
              <a:t>ccess point</a:t>
            </a:r>
            <a:r>
              <a:rPr lang="id-ID" sz="2400" dirty="0"/>
              <a:t>.</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grpSp>
        <p:nvGrpSpPr>
          <p:cNvPr id="7" name="Group 6"/>
          <p:cNvGrpSpPr/>
          <p:nvPr/>
        </p:nvGrpSpPr>
        <p:grpSpPr>
          <a:xfrm>
            <a:off x="838203" y="317167"/>
            <a:ext cx="6005657" cy="1261974"/>
            <a:chOff x="838203" y="317167"/>
            <a:chExt cx="6005657" cy="1261974"/>
          </a:xfrm>
        </p:grpSpPr>
        <p:sp>
          <p:nvSpPr>
            <p:cNvPr id="9" name="Google Shape;2838;p133"/>
            <p:cNvSpPr/>
            <p:nvPr/>
          </p:nvSpPr>
          <p:spPr>
            <a:xfrm>
              <a:off x="838203" y="317167"/>
              <a:ext cx="631323" cy="631140"/>
            </a:xfrm>
            <a:custGeom>
              <a:avLst/>
              <a:gdLst/>
              <a:ahLst/>
              <a:cxnLst/>
              <a:rect l="l" t="t" r="r" b="b"/>
              <a:pathLst>
                <a:path w="2688" h="2688" extrusionOk="0">
                  <a:moveTo>
                    <a:pt x="2688" y="1"/>
                  </a:moveTo>
                  <a:cubicBezTo>
                    <a:pt x="1205" y="1"/>
                    <a:pt x="1" y="1203"/>
                    <a:pt x="1" y="2688"/>
                  </a:cubicBezTo>
                  <a:lnTo>
                    <a:pt x="379" y="2688"/>
                  </a:lnTo>
                  <a:cubicBezTo>
                    <a:pt x="379" y="1411"/>
                    <a:pt x="1413" y="379"/>
                    <a:pt x="2688" y="379"/>
                  </a:cubicBezTo>
                  <a:lnTo>
                    <a:pt x="2688" y="1"/>
                  </a:lnTo>
                  <a:close/>
                </a:path>
              </a:pathLst>
            </a:custGeom>
            <a:solidFill>
              <a:srgbClr val="FFC000">
                <a:lumMod val="60000"/>
                <a:lumOff val="40000"/>
              </a:srgb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latin typeface="Calibri"/>
                <a:ea typeface="+mn-ea"/>
                <a:cs typeface="+mn-cs"/>
              </a:endParaRPr>
            </a:p>
          </p:txBody>
        </p:sp>
        <p:sp>
          <p:nvSpPr>
            <p:cNvPr id="10" name="Google Shape;2839;p133"/>
            <p:cNvSpPr/>
            <p:nvPr/>
          </p:nvSpPr>
          <p:spPr>
            <a:xfrm>
              <a:off x="1072599" y="551495"/>
              <a:ext cx="794088" cy="793619"/>
            </a:xfrm>
            <a:custGeom>
              <a:avLst/>
              <a:gdLst/>
              <a:ahLst/>
              <a:cxnLst/>
              <a:rect l="l" t="t" r="r" b="b"/>
              <a:pathLst>
                <a:path w="3381" h="3380" extrusionOk="0">
                  <a:moveTo>
                    <a:pt x="1690" y="0"/>
                  </a:moveTo>
                  <a:cubicBezTo>
                    <a:pt x="756" y="0"/>
                    <a:pt x="0" y="756"/>
                    <a:pt x="0" y="1690"/>
                  </a:cubicBezTo>
                  <a:cubicBezTo>
                    <a:pt x="0" y="2623"/>
                    <a:pt x="756" y="3379"/>
                    <a:pt x="1690" y="3379"/>
                  </a:cubicBezTo>
                  <a:cubicBezTo>
                    <a:pt x="2623" y="3379"/>
                    <a:pt x="3381" y="2623"/>
                    <a:pt x="3381" y="1690"/>
                  </a:cubicBezTo>
                  <a:cubicBezTo>
                    <a:pt x="3381" y="756"/>
                    <a:pt x="2623" y="0"/>
                    <a:pt x="1690" y="0"/>
                  </a:cubicBezTo>
                  <a:close/>
                </a:path>
              </a:pathLst>
            </a:custGeom>
            <a:solidFill>
              <a:srgbClr val="5B9BD5">
                <a:lumMod val="40000"/>
                <a:lumOff val="60000"/>
              </a:srgb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3600" kern="0" noProof="0" dirty="0">
                  <a:solidFill>
                    <a:prstClr val="black"/>
                  </a:solidFill>
                  <a:latin typeface="Cambria" panose="02040503050406030204" pitchFamily="18" charset="0"/>
                  <a:ea typeface="Cambria" panose="02040503050406030204" pitchFamily="18" charset="0"/>
                </a:rPr>
                <a:t>7</a:t>
              </a:r>
              <a:r>
                <a:rPr kumimoji="0" lang="en-US" sz="3600" b="0" i="0" u="none" strike="noStrike" kern="0" cap="none" spc="0" normalizeH="0" baseline="0" noProof="0" dirty="0" smtClean="0">
                  <a:ln>
                    <a:noFill/>
                  </a:ln>
                  <a:solidFill>
                    <a:prstClr val="black"/>
                  </a:solidFill>
                  <a:effectLst/>
                  <a:uLnTx/>
                  <a:uFillTx/>
                  <a:latin typeface="Cambria" panose="02040503050406030204" pitchFamily="18" charset="0"/>
                  <a:ea typeface="Cambria" panose="02040503050406030204" pitchFamily="18" charset="0"/>
                  <a:cs typeface="+mn-cs"/>
                </a:rPr>
                <a:t>.</a:t>
              </a:r>
              <a:endParaRPr kumimoji="0" sz="3600" b="0" i="0" u="none" strike="noStrike" kern="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endParaRPr>
            </a:p>
          </p:txBody>
        </p:sp>
        <p:sp>
          <p:nvSpPr>
            <p:cNvPr id="11" name="Google Shape;2840;p133"/>
            <p:cNvSpPr/>
            <p:nvPr/>
          </p:nvSpPr>
          <p:spPr>
            <a:xfrm>
              <a:off x="1469797" y="524871"/>
              <a:ext cx="5374063" cy="1054270"/>
            </a:xfrm>
            <a:custGeom>
              <a:avLst/>
              <a:gdLst>
                <a:gd name="connsiteX0" fmla="*/ 2798 w 12086"/>
                <a:gd name="connsiteY0" fmla="*/ 0 h 9998"/>
                <a:gd name="connsiteX1" fmla="*/ 1398 w 12086"/>
                <a:gd name="connsiteY1" fmla="*/ 4621 h 9998"/>
                <a:gd name="connsiteX2" fmla="*/ 0 w 12086"/>
                <a:gd name="connsiteY2" fmla="*/ 9242 h 9998"/>
                <a:gd name="connsiteX3" fmla="*/ 0 w 12086"/>
                <a:gd name="connsiteY3" fmla="*/ 9998 h 9998"/>
                <a:gd name="connsiteX4" fmla="*/ 832 w 12086"/>
                <a:gd name="connsiteY4" fmla="*/ 9242 h 9998"/>
                <a:gd name="connsiteX5" fmla="*/ 8591 w 12086"/>
                <a:gd name="connsiteY5" fmla="*/ 9242 h 9998"/>
                <a:gd name="connsiteX6" fmla="*/ 12086 w 12086"/>
                <a:gd name="connsiteY6" fmla="*/ 4559 h 9998"/>
                <a:gd name="connsiteX7" fmla="*/ 8556 w 12086"/>
                <a:gd name="connsiteY7" fmla="*/ 0 h 9998"/>
                <a:gd name="connsiteX8" fmla="*/ 2798 w 12086"/>
                <a:gd name="connsiteY8" fmla="*/ 0 h 9998"/>
                <a:gd name="connsiteX0" fmla="*/ 2315 w 10000"/>
                <a:gd name="connsiteY0" fmla="*/ 182 h 10182"/>
                <a:gd name="connsiteX1" fmla="*/ 1157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7108 w 10000"/>
                <a:gd name="connsiteY5" fmla="*/ 9426 h 10182"/>
                <a:gd name="connsiteX6" fmla="*/ 10000 w 10000"/>
                <a:gd name="connsiteY6" fmla="*/ 4742 h 10182"/>
                <a:gd name="connsiteX7" fmla="*/ 8947 w 10000"/>
                <a:gd name="connsiteY7" fmla="*/ 0 h 10182"/>
                <a:gd name="connsiteX8" fmla="*/ 2315 w 10000"/>
                <a:gd name="connsiteY8" fmla="*/ 182 h 10182"/>
                <a:gd name="connsiteX0" fmla="*/ 2315 w 10000"/>
                <a:gd name="connsiteY0" fmla="*/ 182 h 10182"/>
                <a:gd name="connsiteX1" fmla="*/ 1157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8995 w 10000"/>
                <a:gd name="connsiteY5" fmla="*/ 9517 h 10182"/>
                <a:gd name="connsiteX6" fmla="*/ 10000 w 10000"/>
                <a:gd name="connsiteY6" fmla="*/ 4742 h 10182"/>
                <a:gd name="connsiteX7" fmla="*/ 8947 w 10000"/>
                <a:gd name="connsiteY7" fmla="*/ 0 h 10182"/>
                <a:gd name="connsiteX8" fmla="*/ 2315 w 10000"/>
                <a:gd name="connsiteY8" fmla="*/ 182 h 10182"/>
                <a:gd name="connsiteX0" fmla="*/ 2315 w 10000"/>
                <a:gd name="connsiteY0" fmla="*/ 182 h 10182"/>
                <a:gd name="connsiteX1" fmla="*/ 1052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8995 w 10000"/>
                <a:gd name="connsiteY5" fmla="*/ 9517 h 10182"/>
                <a:gd name="connsiteX6" fmla="*/ 10000 w 10000"/>
                <a:gd name="connsiteY6" fmla="*/ 4742 h 10182"/>
                <a:gd name="connsiteX7" fmla="*/ 8947 w 10000"/>
                <a:gd name="connsiteY7" fmla="*/ 0 h 10182"/>
                <a:gd name="connsiteX8" fmla="*/ 2315 w 10000"/>
                <a:gd name="connsiteY8" fmla="*/ 182 h 10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00" h="10182" extrusionOk="0">
                  <a:moveTo>
                    <a:pt x="2315" y="182"/>
                  </a:moveTo>
                  <a:cubicBezTo>
                    <a:pt x="1675" y="182"/>
                    <a:pt x="1052" y="2251"/>
                    <a:pt x="1052" y="4804"/>
                  </a:cubicBezTo>
                  <a:cubicBezTo>
                    <a:pt x="1052" y="7357"/>
                    <a:pt x="639" y="9426"/>
                    <a:pt x="0" y="9426"/>
                  </a:cubicBezTo>
                  <a:lnTo>
                    <a:pt x="0" y="10182"/>
                  </a:lnTo>
                  <a:cubicBezTo>
                    <a:pt x="242" y="10182"/>
                    <a:pt x="480" y="9922"/>
                    <a:pt x="688" y="9426"/>
                  </a:cubicBezTo>
                  <a:lnTo>
                    <a:pt x="8995" y="9517"/>
                  </a:lnTo>
                  <a:cubicBezTo>
                    <a:pt x="9641" y="9517"/>
                    <a:pt x="10007" y="7319"/>
                    <a:pt x="10000" y="4742"/>
                  </a:cubicBezTo>
                  <a:cubicBezTo>
                    <a:pt x="9992" y="2193"/>
                    <a:pt x="9585" y="0"/>
                    <a:pt x="8947" y="0"/>
                  </a:cubicBezTo>
                  <a:lnTo>
                    <a:pt x="2315" y="182"/>
                  </a:lnTo>
                  <a:close/>
                </a:path>
              </a:pathLst>
            </a:custGeom>
            <a:solidFill>
              <a:srgbClr val="FFC000">
                <a:lumMod val="60000"/>
                <a:lumOff val="40000"/>
              </a:srgb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prstClr val="black"/>
                </a:solidFill>
                <a:effectLst/>
                <a:uLnTx/>
                <a:uFillTx/>
                <a:latin typeface="Calibri"/>
                <a:ea typeface="+mn-ea"/>
                <a:cs typeface="+mn-cs"/>
              </a:endParaRPr>
            </a:p>
          </p:txBody>
        </p:sp>
      </p:grpSp>
      <p:sp>
        <p:nvSpPr>
          <p:cNvPr id="12" name="TextBox 11"/>
          <p:cNvSpPr txBox="1"/>
          <p:nvPr/>
        </p:nvSpPr>
        <p:spPr>
          <a:xfrm>
            <a:off x="2263885" y="707448"/>
            <a:ext cx="4742777" cy="584775"/>
          </a:xfrm>
          <a:prstGeom prst="rect">
            <a:avLst/>
          </a:prstGeom>
          <a:noFill/>
        </p:spPr>
        <p:txBody>
          <a:bodyPr wrap="square" rtlCol="0">
            <a:spAutoFit/>
          </a:bodyPr>
          <a:lstStyle/>
          <a:p>
            <a:pPr lvl="0"/>
            <a:r>
              <a:rPr lang="id-ID" sz="3200" i="1" dirty="0" smtClean="0">
                <a:latin typeface="Cambria" panose="02040503050406030204" pitchFamily="18" charset="0"/>
                <a:ea typeface="Cambria" panose="02040503050406030204" pitchFamily="18" charset="0"/>
              </a:rPr>
              <a:t>Access Point</a:t>
            </a:r>
            <a:endParaRPr kumimoji="0" lang="en-US" sz="3200" i="1" u="none" strike="noStrike" kern="1200" cap="none" spc="0" normalizeH="0" baseline="0" noProof="0" dirty="0" smtClean="0">
              <a:ln>
                <a:noFill/>
              </a:ln>
              <a:solidFill>
                <a:prstClr val="black"/>
              </a:solidFill>
              <a:effectLst/>
              <a:uLnTx/>
              <a:uFillTx/>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124658149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Group 19"/>
          <p:cNvGrpSpPr/>
          <p:nvPr/>
        </p:nvGrpSpPr>
        <p:grpSpPr>
          <a:xfrm>
            <a:off x="1469525" y="1918578"/>
            <a:ext cx="9401675" cy="1836765"/>
            <a:chOff x="2000367" y="906766"/>
            <a:chExt cx="8209457" cy="1687451"/>
          </a:xfrm>
        </p:grpSpPr>
        <p:sp>
          <p:nvSpPr>
            <p:cNvPr id="13" name="Rounded Rectangle 12"/>
            <p:cNvSpPr/>
            <p:nvPr/>
          </p:nvSpPr>
          <p:spPr>
            <a:xfrm>
              <a:off x="2088682" y="969945"/>
              <a:ext cx="8046720" cy="1548888"/>
            </a:xfrm>
            <a:prstGeom prst="roundRect">
              <a:avLst/>
            </a:prstGeom>
            <a:solidFill>
              <a:srgbClr val="FBE2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4" name="Group 13"/>
            <p:cNvGrpSpPr/>
            <p:nvPr/>
          </p:nvGrpSpPr>
          <p:grpSpPr>
            <a:xfrm>
              <a:off x="2000367" y="906766"/>
              <a:ext cx="3242821" cy="1299580"/>
              <a:chOff x="2000367" y="576821"/>
              <a:chExt cx="3242821" cy="1299580"/>
            </a:xfrm>
            <a:solidFill>
              <a:srgbClr val="E7AFAF"/>
            </a:solidFill>
          </p:grpSpPr>
          <p:sp>
            <p:nvSpPr>
              <p:cNvPr id="15" name="Rectangle 14"/>
              <p:cNvSpPr/>
              <p:nvPr/>
            </p:nvSpPr>
            <p:spPr>
              <a:xfrm>
                <a:off x="2000368" y="576821"/>
                <a:ext cx="3242820" cy="16025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mbria" panose="02040503050406030204" pitchFamily="18" charset="0"/>
                  <a:ea typeface="Cambria" panose="02040503050406030204" pitchFamily="18" charset="0"/>
                </a:endParaRPr>
              </a:p>
            </p:txBody>
          </p:sp>
          <p:sp>
            <p:nvSpPr>
              <p:cNvPr id="16" name="Rectangle 15"/>
              <p:cNvSpPr/>
              <p:nvPr/>
            </p:nvSpPr>
            <p:spPr>
              <a:xfrm rot="5400000">
                <a:off x="1430705" y="1146484"/>
                <a:ext cx="1299579" cy="16025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mbria" panose="02040503050406030204" pitchFamily="18" charset="0"/>
                  <a:ea typeface="Cambria" panose="02040503050406030204" pitchFamily="18" charset="0"/>
                </a:endParaRPr>
              </a:p>
            </p:txBody>
          </p:sp>
        </p:grpSp>
        <p:grpSp>
          <p:nvGrpSpPr>
            <p:cNvPr id="17" name="Group 16"/>
            <p:cNvGrpSpPr/>
            <p:nvPr/>
          </p:nvGrpSpPr>
          <p:grpSpPr>
            <a:xfrm flipH="1" flipV="1">
              <a:off x="6967003" y="1294637"/>
              <a:ext cx="3242821" cy="1299580"/>
              <a:chOff x="2000367" y="576821"/>
              <a:chExt cx="3242821" cy="1299580"/>
            </a:xfrm>
            <a:solidFill>
              <a:srgbClr val="E7AFAF"/>
            </a:solidFill>
          </p:grpSpPr>
          <p:sp>
            <p:nvSpPr>
              <p:cNvPr id="18" name="Rectangle 17"/>
              <p:cNvSpPr/>
              <p:nvPr/>
            </p:nvSpPr>
            <p:spPr>
              <a:xfrm>
                <a:off x="2000368" y="576821"/>
                <a:ext cx="3242820" cy="16025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mbria" panose="02040503050406030204" pitchFamily="18" charset="0"/>
                  <a:ea typeface="Cambria" panose="02040503050406030204" pitchFamily="18" charset="0"/>
                </a:endParaRPr>
              </a:p>
            </p:txBody>
          </p:sp>
          <p:sp>
            <p:nvSpPr>
              <p:cNvPr id="19" name="Rectangle 18"/>
              <p:cNvSpPr/>
              <p:nvPr/>
            </p:nvSpPr>
            <p:spPr>
              <a:xfrm rot="5400000">
                <a:off x="1430705" y="1146484"/>
                <a:ext cx="1299579" cy="16025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mbria" panose="02040503050406030204" pitchFamily="18" charset="0"/>
                  <a:ea typeface="Cambria" panose="02040503050406030204" pitchFamily="18" charset="0"/>
                </a:endParaRPr>
              </a:p>
            </p:txBody>
          </p:sp>
        </p:grpSp>
      </p:grpSp>
      <p:sp>
        <p:nvSpPr>
          <p:cNvPr id="5" name="Content Placeholder 2"/>
          <p:cNvSpPr>
            <a:spLocks noGrp="1"/>
          </p:cNvSpPr>
          <p:nvPr>
            <p:ph idx="1"/>
          </p:nvPr>
        </p:nvSpPr>
        <p:spPr>
          <a:xfrm>
            <a:off x="1521924" y="1915863"/>
            <a:ext cx="9132918" cy="1767996"/>
          </a:xfrm>
        </p:spPr>
        <p:txBody>
          <a:bodyPr anchor="ctr">
            <a:noAutofit/>
          </a:bodyPr>
          <a:lstStyle/>
          <a:p>
            <a:pPr marL="0" indent="0" algn="ctr">
              <a:buNone/>
            </a:pPr>
            <a:r>
              <a:rPr lang="en-US" sz="2000" dirty="0">
                <a:latin typeface="Cambria" panose="02040503050406030204" pitchFamily="18" charset="0"/>
                <a:ea typeface="Cambria" panose="02040503050406030204" pitchFamily="18" charset="0"/>
              </a:rPr>
              <a:t>M</a:t>
            </a:r>
            <a:r>
              <a:rPr lang="id-ID" sz="2000" dirty="0">
                <a:latin typeface="Cambria" panose="02040503050406030204" pitchFamily="18" charset="0"/>
                <a:ea typeface="Cambria" panose="02040503050406030204" pitchFamily="18" charset="0"/>
              </a:rPr>
              <a:t>odem adalah perangkat yang berfungsi melakukan modulasi dan demodulasi. Modulasi adalah proses pengubahan sinyal informasi ke dalam sinyal pembawa, sedangkan demodulasi adalah proses penyaringan sinyal informasi dari sinyal pembawa.</a:t>
            </a:r>
          </a:p>
        </p:txBody>
      </p:sp>
      <p:sp>
        <p:nvSpPr>
          <p:cNvPr id="8" name="Content Placeholder 2"/>
          <p:cNvSpPr txBox="1">
            <a:spLocks/>
          </p:cNvSpPr>
          <p:nvPr/>
        </p:nvSpPr>
        <p:spPr>
          <a:xfrm>
            <a:off x="2721934" y="4840264"/>
            <a:ext cx="6912768" cy="576064"/>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en-US" sz="2400" dirty="0" smtClean="0"/>
              <a:t>Insert </a:t>
            </a:r>
            <a:r>
              <a:rPr lang="id-ID" sz="2400" dirty="0" smtClean="0"/>
              <a:t>Gambar </a:t>
            </a:r>
            <a:r>
              <a:rPr lang="id-ID" sz="2400" dirty="0"/>
              <a:t>4.18 </a:t>
            </a:r>
            <a:r>
              <a:rPr lang="en-US" sz="2400" dirty="0"/>
              <a:t>M</a:t>
            </a:r>
            <a:r>
              <a:rPr lang="id-ID" sz="2400" dirty="0"/>
              <a:t>odem.</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grpSp>
        <p:nvGrpSpPr>
          <p:cNvPr id="7" name="Group 6"/>
          <p:cNvGrpSpPr/>
          <p:nvPr/>
        </p:nvGrpSpPr>
        <p:grpSpPr>
          <a:xfrm>
            <a:off x="838203" y="317167"/>
            <a:ext cx="6005657" cy="1261974"/>
            <a:chOff x="838203" y="317167"/>
            <a:chExt cx="6005657" cy="1261974"/>
          </a:xfrm>
        </p:grpSpPr>
        <p:sp>
          <p:nvSpPr>
            <p:cNvPr id="9" name="Google Shape;2838;p133"/>
            <p:cNvSpPr/>
            <p:nvPr/>
          </p:nvSpPr>
          <p:spPr>
            <a:xfrm>
              <a:off x="838203" y="317167"/>
              <a:ext cx="631323" cy="631140"/>
            </a:xfrm>
            <a:custGeom>
              <a:avLst/>
              <a:gdLst/>
              <a:ahLst/>
              <a:cxnLst/>
              <a:rect l="l" t="t" r="r" b="b"/>
              <a:pathLst>
                <a:path w="2688" h="2688" extrusionOk="0">
                  <a:moveTo>
                    <a:pt x="2688" y="1"/>
                  </a:moveTo>
                  <a:cubicBezTo>
                    <a:pt x="1205" y="1"/>
                    <a:pt x="1" y="1203"/>
                    <a:pt x="1" y="2688"/>
                  </a:cubicBezTo>
                  <a:lnTo>
                    <a:pt x="379" y="2688"/>
                  </a:lnTo>
                  <a:cubicBezTo>
                    <a:pt x="379" y="1411"/>
                    <a:pt x="1413" y="379"/>
                    <a:pt x="2688" y="379"/>
                  </a:cubicBezTo>
                  <a:lnTo>
                    <a:pt x="2688" y="1"/>
                  </a:lnTo>
                  <a:close/>
                </a:path>
              </a:pathLst>
            </a:custGeom>
            <a:solidFill>
              <a:srgbClr val="FFC000">
                <a:lumMod val="60000"/>
                <a:lumOff val="40000"/>
              </a:srgb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latin typeface="Calibri"/>
                <a:ea typeface="+mn-ea"/>
                <a:cs typeface="+mn-cs"/>
              </a:endParaRPr>
            </a:p>
          </p:txBody>
        </p:sp>
        <p:sp>
          <p:nvSpPr>
            <p:cNvPr id="10" name="Google Shape;2839;p133"/>
            <p:cNvSpPr/>
            <p:nvPr/>
          </p:nvSpPr>
          <p:spPr>
            <a:xfrm>
              <a:off x="1072599" y="551495"/>
              <a:ext cx="794088" cy="793619"/>
            </a:xfrm>
            <a:custGeom>
              <a:avLst/>
              <a:gdLst/>
              <a:ahLst/>
              <a:cxnLst/>
              <a:rect l="l" t="t" r="r" b="b"/>
              <a:pathLst>
                <a:path w="3381" h="3380" extrusionOk="0">
                  <a:moveTo>
                    <a:pt x="1690" y="0"/>
                  </a:moveTo>
                  <a:cubicBezTo>
                    <a:pt x="756" y="0"/>
                    <a:pt x="0" y="756"/>
                    <a:pt x="0" y="1690"/>
                  </a:cubicBezTo>
                  <a:cubicBezTo>
                    <a:pt x="0" y="2623"/>
                    <a:pt x="756" y="3379"/>
                    <a:pt x="1690" y="3379"/>
                  </a:cubicBezTo>
                  <a:cubicBezTo>
                    <a:pt x="2623" y="3379"/>
                    <a:pt x="3381" y="2623"/>
                    <a:pt x="3381" y="1690"/>
                  </a:cubicBezTo>
                  <a:cubicBezTo>
                    <a:pt x="3381" y="756"/>
                    <a:pt x="2623" y="0"/>
                    <a:pt x="1690" y="0"/>
                  </a:cubicBezTo>
                  <a:close/>
                </a:path>
              </a:pathLst>
            </a:custGeom>
            <a:solidFill>
              <a:srgbClr val="5B9BD5">
                <a:lumMod val="40000"/>
                <a:lumOff val="60000"/>
              </a:srgb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0" cap="none" spc="0" normalizeH="0" baseline="0" noProof="0" dirty="0" smtClean="0">
                  <a:ln>
                    <a:noFill/>
                  </a:ln>
                  <a:solidFill>
                    <a:prstClr val="black"/>
                  </a:solidFill>
                  <a:effectLst/>
                  <a:uLnTx/>
                  <a:uFillTx/>
                  <a:latin typeface="Cambria" panose="02040503050406030204" pitchFamily="18" charset="0"/>
                  <a:ea typeface="Cambria" panose="02040503050406030204" pitchFamily="18" charset="0"/>
                  <a:cs typeface="+mn-cs"/>
                </a:rPr>
                <a:t>8.</a:t>
              </a:r>
              <a:endParaRPr kumimoji="0" sz="3600" b="0" i="0" u="none" strike="noStrike" kern="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endParaRPr>
            </a:p>
          </p:txBody>
        </p:sp>
        <p:sp>
          <p:nvSpPr>
            <p:cNvPr id="11" name="Google Shape;2840;p133"/>
            <p:cNvSpPr/>
            <p:nvPr/>
          </p:nvSpPr>
          <p:spPr>
            <a:xfrm>
              <a:off x="1469797" y="524871"/>
              <a:ext cx="5374063" cy="1054270"/>
            </a:xfrm>
            <a:custGeom>
              <a:avLst/>
              <a:gdLst>
                <a:gd name="connsiteX0" fmla="*/ 2798 w 12086"/>
                <a:gd name="connsiteY0" fmla="*/ 0 h 9998"/>
                <a:gd name="connsiteX1" fmla="*/ 1398 w 12086"/>
                <a:gd name="connsiteY1" fmla="*/ 4621 h 9998"/>
                <a:gd name="connsiteX2" fmla="*/ 0 w 12086"/>
                <a:gd name="connsiteY2" fmla="*/ 9242 h 9998"/>
                <a:gd name="connsiteX3" fmla="*/ 0 w 12086"/>
                <a:gd name="connsiteY3" fmla="*/ 9998 h 9998"/>
                <a:gd name="connsiteX4" fmla="*/ 832 w 12086"/>
                <a:gd name="connsiteY4" fmla="*/ 9242 h 9998"/>
                <a:gd name="connsiteX5" fmla="*/ 8591 w 12086"/>
                <a:gd name="connsiteY5" fmla="*/ 9242 h 9998"/>
                <a:gd name="connsiteX6" fmla="*/ 12086 w 12086"/>
                <a:gd name="connsiteY6" fmla="*/ 4559 h 9998"/>
                <a:gd name="connsiteX7" fmla="*/ 8556 w 12086"/>
                <a:gd name="connsiteY7" fmla="*/ 0 h 9998"/>
                <a:gd name="connsiteX8" fmla="*/ 2798 w 12086"/>
                <a:gd name="connsiteY8" fmla="*/ 0 h 9998"/>
                <a:gd name="connsiteX0" fmla="*/ 2315 w 10000"/>
                <a:gd name="connsiteY0" fmla="*/ 182 h 10182"/>
                <a:gd name="connsiteX1" fmla="*/ 1157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7108 w 10000"/>
                <a:gd name="connsiteY5" fmla="*/ 9426 h 10182"/>
                <a:gd name="connsiteX6" fmla="*/ 10000 w 10000"/>
                <a:gd name="connsiteY6" fmla="*/ 4742 h 10182"/>
                <a:gd name="connsiteX7" fmla="*/ 8947 w 10000"/>
                <a:gd name="connsiteY7" fmla="*/ 0 h 10182"/>
                <a:gd name="connsiteX8" fmla="*/ 2315 w 10000"/>
                <a:gd name="connsiteY8" fmla="*/ 182 h 10182"/>
                <a:gd name="connsiteX0" fmla="*/ 2315 w 10000"/>
                <a:gd name="connsiteY0" fmla="*/ 182 h 10182"/>
                <a:gd name="connsiteX1" fmla="*/ 1157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8995 w 10000"/>
                <a:gd name="connsiteY5" fmla="*/ 9517 h 10182"/>
                <a:gd name="connsiteX6" fmla="*/ 10000 w 10000"/>
                <a:gd name="connsiteY6" fmla="*/ 4742 h 10182"/>
                <a:gd name="connsiteX7" fmla="*/ 8947 w 10000"/>
                <a:gd name="connsiteY7" fmla="*/ 0 h 10182"/>
                <a:gd name="connsiteX8" fmla="*/ 2315 w 10000"/>
                <a:gd name="connsiteY8" fmla="*/ 182 h 10182"/>
                <a:gd name="connsiteX0" fmla="*/ 2315 w 10000"/>
                <a:gd name="connsiteY0" fmla="*/ 182 h 10182"/>
                <a:gd name="connsiteX1" fmla="*/ 1052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8995 w 10000"/>
                <a:gd name="connsiteY5" fmla="*/ 9517 h 10182"/>
                <a:gd name="connsiteX6" fmla="*/ 10000 w 10000"/>
                <a:gd name="connsiteY6" fmla="*/ 4742 h 10182"/>
                <a:gd name="connsiteX7" fmla="*/ 8947 w 10000"/>
                <a:gd name="connsiteY7" fmla="*/ 0 h 10182"/>
                <a:gd name="connsiteX8" fmla="*/ 2315 w 10000"/>
                <a:gd name="connsiteY8" fmla="*/ 182 h 10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00" h="10182" extrusionOk="0">
                  <a:moveTo>
                    <a:pt x="2315" y="182"/>
                  </a:moveTo>
                  <a:cubicBezTo>
                    <a:pt x="1675" y="182"/>
                    <a:pt x="1052" y="2251"/>
                    <a:pt x="1052" y="4804"/>
                  </a:cubicBezTo>
                  <a:cubicBezTo>
                    <a:pt x="1052" y="7357"/>
                    <a:pt x="639" y="9426"/>
                    <a:pt x="0" y="9426"/>
                  </a:cubicBezTo>
                  <a:lnTo>
                    <a:pt x="0" y="10182"/>
                  </a:lnTo>
                  <a:cubicBezTo>
                    <a:pt x="242" y="10182"/>
                    <a:pt x="480" y="9922"/>
                    <a:pt x="688" y="9426"/>
                  </a:cubicBezTo>
                  <a:lnTo>
                    <a:pt x="8995" y="9517"/>
                  </a:lnTo>
                  <a:cubicBezTo>
                    <a:pt x="9641" y="9517"/>
                    <a:pt x="10007" y="7319"/>
                    <a:pt x="10000" y="4742"/>
                  </a:cubicBezTo>
                  <a:cubicBezTo>
                    <a:pt x="9992" y="2193"/>
                    <a:pt x="9585" y="0"/>
                    <a:pt x="8947" y="0"/>
                  </a:cubicBezTo>
                  <a:lnTo>
                    <a:pt x="2315" y="182"/>
                  </a:lnTo>
                  <a:close/>
                </a:path>
              </a:pathLst>
            </a:custGeom>
            <a:solidFill>
              <a:srgbClr val="FFC000">
                <a:lumMod val="60000"/>
                <a:lumOff val="40000"/>
              </a:srgb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prstClr val="black"/>
                </a:solidFill>
                <a:effectLst/>
                <a:uLnTx/>
                <a:uFillTx/>
                <a:latin typeface="Calibri"/>
                <a:ea typeface="+mn-ea"/>
                <a:cs typeface="+mn-cs"/>
              </a:endParaRPr>
            </a:p>
          </p:txBody>
        </p:sp>
      </p:grpSp>
      <p:sp>
        <p:nvSpPr>
          <p:cNvPr id="12" name="TextBox 11"/>
          <p:cNvSpPr txBox="1"/>
          <p:nvPr/>
        </p:nvSpPr>
        <p:spPr>
          <a:xfrm>
            <a:off x="2263885" y="707448"/>
            <a:ext cx="4742777" cy="584775"/>
          </a:xfrm>
          <a:prstGeom prst="rect">
            <a:avLst/>
          </a:prstGeom>
          <a:noFill/>
        </p:spPr>
        <p:txBody>
          <a:bodyPr wrap="square" rtlCol="0">
            <a:spAutoFit/>
          </a:bodyPr>
          <a:lstStyle/>
          <a:p>
            <a:pPr lvl="0"/>
            <a:r>
              <a:rPr lang="en-US" sz="3200" dirty="0" smtClean="0">
                <a:latin typeface="Cambria" panose="02040503050406030204" pitchFamily="18" charset="0"/>
                <a:ea typeface="Cambria" panose="02040503050406030204" pitchFamily="18" charset="0"/>
              </a:rPr>
              <a:t>Modem</a:t>
            </a:r>
            <a:endParaRPr kumimoji="0" lang="en-US" sz="3200" u="none" strike="noStrike" kern="1200" cap="none" spc="0" normalizeH="0" baseline="0" noProof="0" dirty="0" smtClean="0">
              <a:ln>
                <a:noFill/>
              </a:ln>
              <a:solidFill>
                <a:prstClr val="black"/>
              </a:solidFill>
              <a:effectLst/>
              <a:uLnTx/>
              <a:uFillTx/>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191872068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ounded Rectangle 2"/>
          <p:cNvSpPr/>
          <p:nvPr/>
        </p:nvSpPr>
        <p:spPr>
          <a:xfrm>
            <a:off x="1381196" y="2070100"/>
            <a:ext cx="9414374" cy="4777852"/>
          </a:xfrm>
          <a:prstGeom prst="round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ounded Rectangle 13"/>
          <p:cNvSpPr/>
          <p:nvPr/>
        </p:nvSpPr>
        <p:spPr>
          <a:xfrm>
            <a:off x="1866687" y="2561059"/>
            <a:ext cx="8420313" cy="4144541"/>
          </a:xfrm>
          <a:prstGeom prst="roundRect">
            <a:avLst/>
          </a:prstGeom>
          <a:noFill/>
          <a:ln w="76200">
            <a:solidFill>
              <a:schemeClr val="accent6">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grpSp>
        <p:nvGrpSpPr>
          <p:cNvPr id="7" name="Group 6"/>
          <p:cNvGrpSpPr/>
          <p:nvPr/>
        </p:nvGrpSpPr>
        <p:grpSpPr>
          <a:xfrm>
            <a:off x="838203" y="317167"/>
            <a:ext cx="6005657" cy="1261974"/>
            <a:chOff x="838203" y="317167"/>
            <a:chExt cx="6005657" cy="1261974"/>
          </a:xfrm>
        </p:grpSpPr>
        <p:sp>
          <p:nvSpPr>
            <p:cNvPr id="9" name="Google Shape;2838;p133"/>
            <p:cNvSpPr/>
            <p:nvPr/>
          </p:nvSpPr>
          <p:spPr>
            <a:xfrm>
              <a:off x="838203" y="317167"/>
              <a:ext cx="631323" cy="631140"/>
            </a:xfrm>
            <a:custGeom>
              <a:avLst/>
              <a:gdLst/>
              <a:ahLst/>
              <a:cxnLst/>
              <a:rect l="l" t="t" r="r" b="b"/>
              <a:pathLst>
                <a:path w="2688" h="2688" extrusionOk="0">
                  <a:moveTo>
                    <a:pt x="2688" y="1"/>
                  </a:moveTo>
                  <a:cubicBezTo>
                    <a:pt x="1205" y="1"/>
                    <a:pt x="1" y="1203"/>
                    <a:pt x="1" y="2688"/>
                  </a:cubicBezTo>
                  <a:lnTo>
                    <a:pt x="379" y="2688"/>
                  </a:lnTo>
                  <a:cubicBezTo>
                    <a:pt x="379" y="1411"/>
                    <a:pt x="1413" y="379"/>
                    <a:pt x="2688" y="379"/>
                  </a:cubicBezTo>
                  <a:lnTo>
                    <a:pt x="2688" y="1"/>
                  </a:lnTo>
                  <a:close/>
                </a:path>
              </a:pathLst>
            </a:custGeom>
            <a:solidFill>
              <a:srgbClr val="FFC000">
                <a:lumMod val="60000"/>
                <a:lumOff val="40000"/>
              </a:srgb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latin typeface="Calibri"/>
                <a:ea typeface="+mn-ea"/>
                <a:cs typeface="+mn-cs"/>
              </a:endParaRPr>
            </a:p>
          </p:txBody>
        </p:sp>
        <p:sp>
          <p:nvSpPr>
            <p:cNvPr id="10" name="Google Shape;2839;p133"/>
            <p:cNvSpPr/>
            <p:nvPr/>
          </p:nvSpPr>
          <p:spPr>
            <a:xfrm>
              <a:off x="1072599" y="551495"/>
              <a:ext cx="794088" cy="793619"/>
            </a:xfrm>
            <a:custGeom>
              <a:avLst/>
              <a:gdLst/>
              <a:ahLst/>
              <a:cxnLst/>
              <a:rect l="l" t="t" r="r" b="b"/>
              <a:pathLst>
                <a:path w="3381" h="3380" extrusionOk="0">
                  <a:moveTo>
                    <a:pt x="1690" y="0"/>
                  </a:moveTo>
                  <a:cubicBezTo>
                    <a:pt x="756" y="0"/>
                    <a:pt x="0" y="756"/>
                    <a:pt x="0" y="1690"/>
                  </a:cubicBezTo>
                  <a:cubicBezTo>
                    <a:pt x="0" y="2623"/>
                    <a:pt x="756" y="3379"/>
                    <a:pt x="1690" y="3379"/>
                  </a:cubicBezTo>
                  <a:cubicBezTo>
                    <a:pt x="2623" y="3379"/>
                    <a:pt x="3381" y="2623"/>
                    <a:pt x="3381" y="1690"/>
                  </a:cubicBezTo>
                  <a:cubicBezTo>
                    <a:pt x="3381" y="756"/>
                    <a:pt x="2623" y="0"/>
                    <a:pt x="1690" y="0"/>
                  </a:cubicBezTo>
                  <a:close/>
                </a:path>
              </a:pathLst>
            </a:custGeom>
            <a:solidFill>
              <a:srgbClr val="5B9BD5">
                <a:lumMod val="40000"/>
                <a:lumOff val="60000"/>
              </a:srgb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3600" kern="0" dirty="0">
                  <a:solidFill>
                    <a:prstClr val="black"/>
                  </a:solidFill>
                  <a:latin typeface="Cambria" panose="02040503050406030204" pitchFamily="18" charset="0"/>
                  <a:ea typeface="Cambria" panose="02040503050406030204" pitchFamily="18" charset="0"/>
                </a:rPr>
                <a:t>9</a:t>
              </a:r>
              <a:r>
                <a:rPr kumimoji="0" lang="en-US" sz="3600" b="0" i="0" u="none" strike="noStrike" kern="0" cap="none" spc="0" normalizeH="0" baseline="0" noProof="0" dirty="0" smtClean="0">
                  <a:ln>
                    <a:noFill/>
                  </a:ln>
                  <a:solidFill>
                    <a:prstClr val="black"/>
                  </a:solidFill>
                  <a:effectLst/>
                  <a:uLnTx/>
                  <a:uFillTx/>
                  <a:latin typeface="Cambria" panose="02040503050406030204" pitchFamily="18" charset="0"/>
                  <a:ea typeface="Cambria" panose="02040503050406030204" pitchFamily="18" charset="0"/>
                  <a:cs typeface="+mn-cs"/>
                </a:rPr>
                <a:t>.</a:t>
              </a:r>
              <a:endParaRPr kumimoji="0" sz="3600" b="0" i="0" u="none" strike="noStrike" kern="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endParaRPr>
            </a:p>
          </p:txBody>
        </p:sp>
        <p:sp>
          <p:nvSpPr>
            <p:cNvPr id="11" name="Google Shape;2840;p133"/>
            <p:cNvSpPr/>
            <p:nvPr/>
          </p:nvSpPr>
          <p:spPr>
            <a:xfrm>
              <a:off x="1469797" y="524871"/>
              <a:ext cx="5374063" cy="1054270"/>
            </a:xfrm>
            <a:custGeom>
              <a:avLst/>
              <a:gdLst>
                <a:gd name="connsiteX0" fmla="*/ 2798 w 12086"/>
                <a:gd name="connsiteY0" fmla="*/ 0 h 9998"/>
                <a:gd name="connsiteX1" fmla="*/ 1398 w 12086"/>
                <a:gd name="connsiteY1" fmla="*/ 4621 h 9998"/>
                <a:gd name="connsiteX2" fmla="*/ 0 w 12086"/>
                <a:gd name="connsiteY2" fmla="*/ 9242 h 9998"/>
                <a:gd name="connsiteX3" fmla="*/ 0 w 12086"/>
                <a:gd name="connsiteY3" fmla="*/ 9998 h 9998"/>
                <a:gd name="connsiteX4" fmla="*/ 832 w 12086"/>
                <a:gd name="connsiteY4" fmla="*/ 9242 h 9998"/>
                <a:gd name="connsiteX5" fmla="*/ 8591 w 12086"/>
                <a:gd name="connsiteY5" fmla="*/ 9242 h 9998"/>
                <a:gd name="connsiteX6" fmla="*/ 12086 w 12086"/>
                <a:gd name="connsiteY6" fmla="*/ 4559 h 9998"/>
                <a:gd name="connsiteX7" fmla="*/ 8556 w 12086"/>
                <a:gd name="connsiteY7" fmla="*/ 0 h 9998"/>
                <a:gd name="connsiteX8" fmla="*/ 2798 w 12086"/>
                <a:gd name="connsiteY8" fmla="*/ 0 h 9998"/>
                <a:gd name="connsiteX0" fmla="*/ 2315 w 10000"/>
                <a:gd name="connsiteY0" fmla="*/ 182 h 10182"/>
                <a:gd name="connsiteX1" fmla="*/ 1157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7108 w 10000"/>
                <a:gd name="connsiteY5" fmla="*/ 9426 h 10182"/>
                <a:gd name="connsiteX6" fmla="*/ 10000 w 10000"/>
                <a:gd name="connsiteY6" fmla="*/ 4742 h 10182"/>
                <a:gd name="connsiteX7" fmla="*/ 8947 w 10000"/>
                <a:gd name="connsiteY7" fmla="*/ 0 h 10182"/>
                <a:gd name="connsiteX8" fmla="*/ 2315 w 10000"/>
                <a:gd name="connsiteY8" fmla="*/ 182 h 10182"/>
                <a:gd name="connsiteX0" fmla="*/ 2315 w 10000"/>
                <a:gd name="connsiteY0" fmla="*/ 182 h 10182"/>
                <a:gd name="connsiteX1" fmla="*/ 1157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8995 w 10000"/>
                <a:gd name="connsiteY5" fmla="*/ 9517 h 10182"/>
                <a:gd name="connsiteX6" fmla="*/ 10000 w 10000"/>
                <a:gd name="connsiteY6" fmla="*/ 4742 h 10182"/>
                <a:gd name="connsiteX7" fmla="*/ 8947 w 10000"/>
                <a:gd name="connsiteY7" fmla="*/ 0 h 10182"/>
                <a:gd name="connsiteX8" fmla="*/ 2315 w 10000"/>
                <a:gd name="connsiteY8" fmla="*/ 182 h 10182"/>
                <a:gd name="connsiteX0" fmla="*/ 2315 w 10000"/>
                <a:gd name="connsiteY0" fmla="*/ 182 h 10182"/>
                <a:gd name="connsiteX1" fmla="*/ 1052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8995 w 10000"/>
                <a:gd name="connsiteY5" fmla="*/ 9517 h 10182"/>
                <a:gd name="connsiteX6" fmla="*/ 10000 w 10000"/>
                <a:gd name="connsiteY6" fmla="*/ 4742 h 10182"/>
                <a:gd name="connsiteX7" fmla="*/ 8947 w 10000"/>
                <a:gd name="connsiteY7" fmla="*/ 0 h 10182"/>
                <a:gd name="connsiteX8" fmla="*/ 2315 w 10000"/>
                <a:gd name="connsiteY8" fmla="*/ 182 h 10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00" h="10182" extrusionOk="0">
                  <a:moveTo>
                    <a:pt x="2315" y="182"/>
                  </a:moveTo>
                  <a:cubicBezTo>
                    <a:pt x="1675" y="182"/>
                    <a:pt x="1052" y="2251"/>
                    <a:pt x="1052" y="4804"/>
                  </a:cubicBezTo>
                  <a:cubicBezTo>
                    <a:pt x="1052" y="7357"/>
                    <a:pt x="639" y="9426"/>
                    <a:pt x="0" y="9426"/>
                  </a:cubicBezTo>
                  <a:lnTo>
                    <a:pt x="0" y="10182"/>
                  </a:lnTo>
                  <a:cubicBezTo>
                    <a:pt x="242" y="10182"/>
                    <a:pt x="480" y="9922"/>
                    <a:pt x="688" y="9426"/>
                  </a:cubicBezTo>
                  <a:lnTo>
                    <a:pt x="8995" y="9517"/>
                  </a:lnTo>
                  <a:cubicBezTo>
                    <a:pt x="9641" y="9517"/>
                    <a:pt x="10007" y="7319"/>
                    <a:pt x="10000" y="4742"/>
                  </a:cubicBezTo>
                  <a:cubicBezTo>
                    <a:pt x="9992" y="2193"/>
                    <a:pt x="9585" y="0"/>
                    <a:pt x="8947" y="0"/>
                  </a:cubicBezTo>
                  <a:lnTo>
                    <a:pt x="2315" y="182"/>
                  </a:lnTo>
                  <a:close/>
                </a:path>
              </a:pathLst>
            </a:custGeom>
            <a:solidFill>
              <a:srgbClr val="FFC000">
                <a:lumMod val="60000"/>
                <a:lumOff val="40000"/>
              </a:srgb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prstClr val="black"/>
                </a:solidFill>
                <a:effectLst/>
                <a:uLnTx/>
                <a:uFillTx/>
                <a:latin typeface="Calibri"/>
                <a:ea typeface="+mn-ea"/>
                <a:cs typeface="+mn-cs"/>
              </a:endParaRPr>
            </a:p>
          </p:txBody>
        </p:sp>
      </p:grpSp>
      <p:sp>
        <p:nvSpPr>
          <p:cNvPr id="12" name="TextBox 11"/>
          <p:cNvSpPr txBox="1"/>
          <p:nvPr/>
        </p:nvSpPr>
        <p:spPr>
          <a:xfrm>
            <a:off x="2263885" y="707448"/>
            <a:ext cx="4742777" cy="584775"/>
          </a:xfrm>
          <a:prstGeom prst="rect">
            <a:avLst/>
          </a:prstGeom>
          <a:noFill/>
        </p:spPr>
        <p:txBody>
          <a:bodyPr wrap="square" rtlCol="0">
            <a:spAutoFit/>
          </a:bodyPr>
          <a:lstStyle/>
          <a:p>
            <a:pPr lvl="0"/>
            <a:r>
              <a:rPr lang="id-ID" sz="3200" dirty="0" smtClean="0">
                <a:latin typeface="Cambria" panose="02040503050406030204" pitchFamily="18" charset="0"/>
                <a:ea typeface="Cambria" panose="02040503050406030204" pitchFamily="18" charset="0"/>
              </a:rPr>
              <a:t>Media Transmisi</a:t>
            </a:r>
            <a:endParaRPr kumimoji="0" lang="en-US" sz="3200" i="1" u="none" strike="noStrike" kern="1200" cap="none" spc="0" normalizeH="0" baseline="0" noProof="0" dirty="0" smtClean="0">
              <a:ln>
                <a:noFill/>
              </a:ln>
              <a:solidFill>
                <a:prstClr val="black"/>
              </a:solidFill>
              <a:effectLst/>
              <a:uLnTx/>
              <a:uFillTx/>
              <a:latin typeface="Cambria" panose="02040503050406030204" pitchFamily="18" charset="0"/>
              <a:ea typeface="Cambria" panose="02040503050406030204" pitchFamily="18" charset="0"/>
            </a:endParaRPr>
          </a:p>
        </p:txBody>
      </p:sp>
      <p:sp>
        <p:nvSpPr>
          <p:cNvPr id="13" name="Content Placeholder 2"/>
          <p:cNvSpPr>
            <a:spLocks noGrp="1"/>
          </p:cNvSpPr>
          <p:nvPr>
            <p:ph idx="1"/>
          </p:nvPr>
        </p:nvSpPr>
        <p:spPr>
          <a:xfrm>
            <a:off x="2255785" y="2925193"/>
            <a:ext cx="7642115" cy="3224084"/>
          </a:xfrm>
          <a:solidFill>
            <a:schemeClr val="accent6">
              <a:lumMod val="20000"/>
              <a:lumOff val="80000"/>
            </a:schemeClr>
          </a:solidFill>
        </p:spPr>
        <p:txBody>
          <a:bodyPr anchor="ctr">
            <a:normAutofit/>
          </a:bodyPr>
          <a:lstStyle/>
          <a:p>
            <a:pPr marL="0" indent="0">
              <a:buNone/>
            </a:pPr>
            <a:r>
              <a:rPr lang="id-ID" sz="2000" dirty="0">
                <a:latin typeface="Cambria" panose="02040503050406030204" pitchFamily="18" charset="0"/>
                <a:ea typeface="Cambria" panose="02040503050406030204" pitchFamily="18" charset="0"/>
              </a:rPr>
              <a:t>Secara umum media transmisi dibedakan menjadi dua, yaitu sebagai berikut.</a:t>
            </a:r>
          </a:p>
          <a:p>
            <a:r>
              <a:rPr lang="id-ID" sz="2000" i="1" dirty="0">
                <a:latin typeface="Cambria" panose="02040503050406030204" pitchFamily="18" charset="0"/>
                <a:ea typeface="Cambria" panose="02040503050406030204" pitchFamily="18" charset="0"/>
              </a:rPr>
              <a:t>Guided</a:t>
            </a:r>
            <a:r>
              <a:rPr lang="id-ID" sz="2000" dirty="0">
                <a:latin typeface="Cambria" panose="02040503050406030204" pitchFamily="18" charset="0"/>
                <a:ea typeface="Cambria" panose="02040503050406030204" pitchFamily="18" charset="0"/>
              </a:rPr>
              <a:t> </a:t>
            </a:r>
            <a:r>
              <a:rPr lang="id-ID" sz="2000" i="1" dirty="0">
                <a:latin typeface="Cambria" panose="02040503050406030204" pitchFamily="18" charset="0"/>
                <a:ea typeface="Cambria" panose="02040503050406030204" pitchFamily="18" charset="0"/>
              </a:rPr>
              <a:t>media</a:t>
            </a:r>
            <a:r>
              <a:rPr lang="id-ID" sz="2000" dirty="0">
                <a:latin typeface="Cambria" panose="02040503050406030204" pitchFamily="18" charset="0"/>
                <a:ea typeface="Cambria" panose="02040503050406030204" pitchFamily="18" charset="0"/>
              </a:rPr>
              <a:t> merupakan media yang dapat menghantarkan data melalui konduktor fisik, seperti tembaga dan serat kaca. Contohnya, kabel </a:t>
            </a:r>
            <a:r>
              <a:rPr lang="id-ID" sz="2000" i="1" dirty="0">
                <a:latin typeface="Cambria" panose="02040503050406030204" pitchFamily="18" charset="0"/>
                <a:ea typeface="Cambria" panose="02040503050406030204" pitchFamily="18" charset="0"/>
              </a:rPr>
              <a:t>coaxial</a:t>
            </a:r>
            <a:r>
              <a:rPr lang="id-ID" sz="2000" dirty="0">
                <a:latin typeface="Cambria" panose="02040503050406030204" pitchFamily="18" charset="0"/>
                <a:ea typeface="Cambria" panose="02040503050406030204" pitchFamily="18" charset="0"/>
              </a:rPr>
              <a:t>, UTP, STP, dan </a:t>
            </a:r>
            <a:r>
              <a:rPr lang="id-ID" sz="2000" i="1" dirty="0">
                <a:latin typeface="Cambria" panose="02040503050406030204" pitchFamily="18" charset="0"/>
                <a:ea typeface="Cambria" panose="02040503050406030204" pitchFamily="18" charset="0"/>
              </a:rPr>
              <a:t>fiber</a:t>
            </a:r>
            <a:r>
              <a:rPr lang="id-ID" sz="2000" dirty="0">
                <a:latin typeface="Cambria" panose="02040503050406030204" pitchFamily="18" charset="0"/>
                <a:ea typeface="Cambria" panose="02040503050406030204" pitchFamily="18" charset="0"/>
              </a:rPr>
              <a:t> </a:t>
            </a:r>
            <a:r>
              <a:rPr lang="id-ID" sz="2000" i="1" dirty="0">
                <a:latin typeface="Cambria" panose="02040503050406030204" pitchFamily="18" charset="0"/>
                <a:ea typeface="Cambria" panose="02040503050406030204" pitchFamily="18" charset="0"/>
              </a:rPr>
              <a:t>optic</a:t>
            </a:r>
            <a:r>
              <a:rPr lang="id-ID" sz="2000" dirty="0">
                <a:latin typeface="Cambria" panose="02040503050406030204" pitchFamily="18" charset="0"/>
                <a:ea typeface="Cambria" panose="02040503050406030204" pitchFamily="18" charset="0"/>
              </a:rPr>
              <a:t>.</a:t>
            </a:r>
          </a:p>
          <a:p>
            <a:r>
              <a:rPr lang="id-ID" sz="2000" i="1" dirty="0">
                <a:latin typeface="Cambria" panose="02040503050406030204" pitchFamily="18" charset="0"/>
                <a:ea typeface="Cambria" panose="02040503050406030204" pitchFamily="18" charset="0"/>
              </a:rPr>
              <a:t>Unguided</a:t>
            </a:r>
            <a:r>
              <a:rPr lang="id-ID" sz="2000" dirty="0">
                <a:latin typeface="Cambria" panose="02040503050406030204" pitchFamily="18" charset="0"/>
                <a:ea typeface="Cambria" panose="02040503050406030204" pitchFamily="18" charset="0"/>
              </a:rPr>
              <a:t> </a:t>
            </a:r>
            <a:r>
              <a:rPr lang="id-ID" sz="2000" i="1" dirty="0">
                <a:latin typeface="Cambria" panose="02040503050406030204" pitchFamily="18" charset="0"/>
                <a:ea typeface="Cambria" panose="02040503050406030204" pitchFamily="18" charset="0"/>
              </a:rPr>
              <a:t>media</a:t>
            </a:r>
            <a:r>
              <a:rPr lang="id-ID" sz="2000" dirty="0">
                <a:latin typeface="Cambria" panose="02040503050406030204" pitchFamily="18" charset="0"/>
                <a:ea typeface="Cambria" panose="02040503050406030204" pitchFamily="18" charset="0"/>
              </a:rPr>
              <a:t> adalah jenis media tidak terpandu yang tidak memiliki bentuk secara fisik sehingga dalam pemancarannya memebutuhakn gelombang elektromagnetik untuk mentransfer data. Contohnya, gelombang radio, </a:t>
            </a:r>
            <a:r>
              <a:rPr lang="id-ID" sz="2000" i="1" dirty="0">
                <a:latin typeface="Cambria" panose="02040503050406030204" pitchFamily="18" charset="0"/>
                <a:ea typeface="Cambria" panose="02040503050406030204" pitchFamily="18" charset="0"/>
              </a:rPr>
              <a:t>infrared</a:t>
            </a:r>
            <a:r>
              <a:rPr lang="id-ID" sz="2000" dirty="0">
                <a:latin typeface="Cambria" panose="02040503050406030204" pitchFamily="18" charset="0"/>
                <a:ea typeface="Cambria" panose="02040503050406030204" pitchFamily="18" charset="0"/>
              </a:rPr>
              <a:t>, </a:t>
            </a:r>
            <a:r>
              <a:rPr lang="id-ID" sz="2000" i="1" dirty="0">
                <a:latin typeface="Cambria" panose="02040503050406030204" pitchFamily="18" charset="0"/>
                <a:ea typeface="Cambria" panose="02040503050406030204" pitchFamily="18" charset="0"/>
              </a:rPr>
              <a:t>bluetooth</a:t>
            </a:r>
            <a:r>
              <a:rPr lang="id-ID" sz="2000" dirty="0">
                <a:latin typeface="Cambria" panose="02040503050406030204" pitchFamily="18" charset="0"/>
                <a:ea typeface="Cambria" panose="02040503050406030204" pitchFamily="18" charset="0"/>
              </a:rPr>
              <a:t>, dan satelit.</a:t>
            </a:r>
          </a:p>
        </p:txBody>
      </p:sp>
    </p:spTree>
    <p:extLst>
      <p:ext uri="{BB962C8B-B14F-4D97-AF65-F5344CB8AC3E}">
        <p14:creationId xmlns:p14="http://schemas.microsoft.com/office/powerpoint/2010/main" val="265211501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19"/>
          <p:cNvSpPr/>
          <p:nvPr/>
        </p:nvSpPr>
        <p:spPr>
          <a:xfrm>
            <a:off x="0" y="0"/>
            <a:ext cx="12192000" cy="6483255"/>
          </a:xfrm>
          <a:prstGeom prst="rect">
            <a:avLst/>
          </a:prstGeom>
          <a:pattFill prst="diagBrick">
            <a:fgClr>
              <a:schemeClr val="accent3">
                <a:lumMod val="7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mbria" panose="02040503050406030204" pitchFamily="18" charset="0"/>
              <a:ea typeface="Cambria" panose="02040503050406030204" pitchFamily="18" charset="0"/>
              <a:cs typeface="+mn-cs"/>
            </a:endParaRPr>
          </a:p>
        </p:txBody>
      </p:sp>
      <p:sp>
        <p:nvSpPr>
          <p:cNvPr id="3" name="Rectangle 2"/>
          <p:cNvSpPr/>
          <p:nvPr/>
        </p:nvSpPr>
        <p:spPr>
          <a:xfrm>
            <a:off x="1011819" y="0"/>
            <a:ext cx="10153128" cy="55892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pic>
        <p:nvPicPr>
          <p:cNvPr id="12" name="Picture 1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sp>
        <p:nvSpPr>
          <p:cNvPr id="13" name="Rounded Rectangle 12"/>
          <p:cNvSpPr/>
          <p:nvPr/>
        </p:nvSpPr>
        <p:spPr>
          <a:xfrm>
            <a:off x="1858313" y="937600"/>
            <a:ext cx="3589615" cy="3931560"/>
          </a:xfrm>
          <a:prstGeom prst="roundRect">
            <a:avLst/>
          </a:prstGeom>
          <a:noFill/>
          <a:ln w="38100">
            <a:solidFill>
              <a:schemeClr val="accent3">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endParaRPr>
          </a:p>
        </p:txBody>
      </p:sp>
      <p:sp>
        <p:nvSpPr>
          <p:cNvPr id="14" name="TextBox 13"/>
          <p:cNvSpPr txBox="1"/>
          <p:nvPr/>
        </p:nvSpPr>
        <p:spPr>
          <a:xfrm>
            <a:off x="2326974" y="600508"/>
            <a:ext cx="2652289" cy="707886"/>
          </a:xfrm>
          <a:prstGeom prst="rect">
            <a:avLst/>
          </a:prstGeom>
          <a:solidFill>
            <a:schemeClr val="accent3">
              <a:lumMod val="40000"/>
              <a:lumOff val="60000"/>
            </a:schemeClr>
          </a:solidFill>
        </p:spPr>
        <p:txBody>
          <a:bodyPr wrap="square" rtlCol="0" anchor="ctr">
            <a:spAutoFit/>
          </a:bodyPr>
          <a:lstStyle/>
          <a:p>
            <a:pPr lvl="0" algn="ctr"/>
            <a:r>
              <a:rPr lang="id-ID" sz="2000" b="1" dirty="0" smtClean="0">
                <a:latin typeface="Cambria" panose="02040503050406030204" pitchFamily="18" charset="0"/>
                <a:ea typeface="Cambria" panose="02040503050406030204" pitchFamily="18" charset="0"/>
              </a:rPr>
              <a:t>Media Transmisi Kabel</a:t>
            </a:r>
            <a:endParaRPr lang="id-ID" sz="2000" b="1" dirty="0">
              <a:latin typeface="Cambria" panose="02040503050406030204" pitchFamily="18" charset="0"/>
              <a:ea typeface="Cambria" panose="02040503050406030204" pitchFamily="18" charset="0"/>
            </a:endParaRPr>
          </a:p>
        </p:txBody>
      </p:sp>
      <p:sp>
        <p:nvSpPr>
          <p:cNvPr id="15" name="Rounded Rectangle 14"/>
          <p:cNvSpPr/>
          <p:nvPr/>
        </p:nvSpPr>
        <p:spPr>
          <a:xfrm>
            <a:off x="6656938" y="937600"/>
            <a:ext cx="3589615" cy="3931559"/>
          </a:xfrm>
          <a:prstGeom prst="roundRect">
            <a:avLst/>
          </a:prstGeom>
          <a:noFill/>
          <a:ln w="38100">
            <a:solidFill>
              <a:schemeClr val="accent3">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endParaRPr>
          </a:p>
        </p:txBody>
      </p:sp>
      <p:sp>
        <p:nvSpPr>
          <p:cNvPr id="16" name="TextBox 15"/>
          <p:cNvSpPr txBox="1"/>
          <p:nvPr/>
        </p:nvSpPr>
        <p:spPr>
          <a:xfrm>
            <a:off x="7125600" y="583656"/>
            <a:ext cx="2652289" cy="707886"/>
          </a:xfrm>
          <a:prstGeom prst="rect">
            <a:avLst/>
          </a:prstGeom>
          <a:solidFill>
            <a:schemeClr val="accent3">
              <a:lumMod val="40000"/>
              <a:lumOff val="60000"/>
            </a:schemeClr>
          </a:solidFill>
        </p:spPr>
        <p:txBody>
          <a:bodyPr wrap="square" rtlCol="0" anchor="ctr">
            <a:spAutoFit/>
          </a:bodyPr>
          <a:lstStyle/>
          <a:p>
            <a:pPr lvl="0" algn="ctr"/>
            <a:r>
              <a:rPr lang="id-ID" sz="2000" b="1" dirty="0" smtClean="0"/>
              <a:t>Media Transmisi Nirkabel atau </a:t>
            </a:r>
            <a:r>
              <a:rPr lang="id-ID" sz="2000" b="1" i="1" dirty="0" smtClean="0"/>
              <a:t>Wireless</a:t>
            </a:r>
            <a:endParaRPr lang="id-ID" sz="2000" b="1" i="1" dirty="0"/>
          </a:p>
        </p:txBody>
      </p:sp>
      <p:sp>
        <p:nvSpPr>
          <p:cNvPr id="18" name="Content Placeholder 2"/>
          <p:cNvSpPr txBox="1">
            <a:spLocks/>
          </p:cNvSpPr>
          <p:nvPr/>
        </p:nvSpPr>
        <p:spPr>
          <a:xfrm>
            <a:off x="2068942" y="1453828"/>
            <a:ext cx="3168352" cy="3146788"/>
          </a:xfrm>
          <a:prstGeom prst="rect">
            <a:avLst/>
          </a:prstGeom>
        </p:spPr>
        <p:txBody>
          <a:bodyPr vert="horz" lIns="91440" tIns="45720" rIns="91440" bIns="45720" rtlCol="0" anchor="ctr">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en-US" sz="1800" dirty="0">
                <a:latin typeface="Cambria" panose="02040503050406030204" pitchFamily="18" charset="0"/>
                <a:ea typeface="Cambria" panose="02040503050406030204" pitchFamily="18" charset="0"/>
              </a:rPr>
              <a:t>K</a:t>
            </a:r>
            <a:r>
              <a:rPr lang="id-ID" sz="1800" dirty="0">
                <a:latin typeface="Cambria" panose="02040503050406030204" pitchFamily="18" charset="0"/>
                <a:ea typeface="Cambria" panose="02040503050406030204" pitchFamily="18" charset="0"/>
              </a:rPr>
              <a:t>etika memilih kabel sebagai media transmisi dalam membangun jaringan, ada tiga aspek yang harus dipertimbangkan, yaitu banyaknya perangkat yang terhubung, jangkauan dan area jaringan, serta kecepatan dan lebat bandwidth yang akan digunakan.</a:t>
            </a:r>
          </a:p>
        </p:txBody>
      </p:sp>
      <p:sp>
        <p:nvSpPr>
          <p:cNvPr id="19" name="Content Placeholder 2"/>
          <p:cNvSpPr txBox="1">
            <a:spLocks/>
          </p:cNvSpPr>
          <p:nvPr/>
        </p:nvSpPr>
        <p:spPr>
          <a:xfrm>
            <a:off x="6867567" y="1645486"/>
            <a:ext cx="3168353" cy="3223672"/>
          </a:xfrm>
          <a:prstGeom prst="rect">
            <a:avLst/>
          </a:prstGeom>
        </p:spPr>
        <p:txBody>
          <a:bodyPr vert="horz" lIns="91440" tIns="45720" rIns="91440" bIns="45720" rtlCol="0">
            <a:normAutofit fontScale="92500" lnSpcReduction="1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en-US" sz="1800" dirty="0">
                <a:latin typeface="Cambria" panose="02040503050406030204" pitchFamily="18" charset="0"/>
                <a:ea typeface="Cambria" panose="02040503050406030204" pitchFamily="18" charset="0"/>
              </a:rPr>
              <a:t>M</a:t>
            </a:r>
            <a:r>
              <a:rPr lang="id-ID" sz="1800" dirty="0">
                <a:latin typeface="Cambria" panose="02040503050406030204" pitchFamily="18" charset="0"/>
                <a:ea typeface="Cambria" panose="02040503050406030204" pitchFamily="18" charset="0"/>
              </a:rPr>
              <a:t>edia transimisi nirkabel dikategorikan sebagai unguided media karena tidak dapat diukur secara visual ataupun dinyatakan dalam satuan metrik sehingga tidak memerlukan konduktor fisik seperti kabel. Media transmisi yang digunakan adalah radiasi elektromagnetik (listrik dan medan magnet yang terinterferensi) yang dipancarkan melalui udara terbuka.</a:t>
            </a:r>
          </a:p>
        </p:txBody>
      </p:sp>
    </p:spTree>
    <p:extLst>
      <p:ext uri="{BB962C8B-B14F-4D97-AF65-F5344CB8AC3E}">
        <p14:creationId xmlns:p14="http://schemas.microsoft.com/office/powerpoint/2010/main" val="194030700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grpSp>
        <p:nvGrpSpPr>
          <p:cNvPr id="4" name="Google Shape;10268;p137"/>
          <p:cNvGrpSpPr/>
          <p:nvPr/>
        </p:nvGrpSpPr>
        <p:grpSpPr>
          <a:xfrm>
            <a:off x="863432" y="1231900"/>
            <a:ext cx="10453156" cy="4227632"/>
            <a:chOff x="-315370" y="1188750"/>
            <a:chExt cx="8247411" cy="3335550"/>
          </a:xfrm>
        </p:grpSpPr>
        <p:sp>
          <p:nvSpPr>
            <p:cNvPr id="5" name="Google Shape;10269;p137"/>
            <p:cNvSpPr/>
            <p:nvPr/>
          </p:nvSpPr>
          <p:spPr>
            <a:xfrm>
              <a:off x="-315370" y="1188750"/>
              <a:ext cx="4060491" cy="1583975"/>
            </a:xfrm>
            <a:custGeom>
              <a:avLst/>
              <a:gdLst>
                <a:gd name="connsiteX0" fmla="*/ 4021 w 140280"/>
                <a:gd name="connsiteY0" fmla="*/ 0 h 63359"/>
                <a:gd name="connsiteX1" fmla="*/ 0 w 140280"/>
                <a:gd name="connsiteY1" fmla="*/ 4021 h 63359"/>
                <a:gd name="connsiteX2" fmla="*/ 0 w 140280"/>
                <a:gd name="connsiteY2" fmla="*/ 59338 h 63359"/>
                <a:gd name="connsiteX3" fmla="*/ 4021 w 140280"/>
                <a:gd name="connsiteY3" fmla="*/ 63359 h 63359"/>
                <a:gd name="connsiteX4" fmla="*/ 104300 w 140280"/>
                <a:gd name="connsiteY4" fmla="*/ 63359 h 63359"/>
                <a:gd name="connsiteX5" fmla="*/ 140280 w 140280"/>
                <a:gd name="connsiteY5" fmla="*/ 23813 h 63359"/>
                <a:gd name="connsiteX6" fmla="*/ 140280 w 140280"/>
                <a:gd name="connsiteY6" fmla="*/ 4021 h 63359"/>
                <a:gd name="connsiteX7" fmla="*/ 136259 w 140280"/>
                <a:gd name="connsiteY7" fmla="*/ 0 h 63359"/>
                <a:gd name="connsiteX8" fmla="*/ 4021 w 140280"/>
                <a:gd name="connsiteY8" fmla="*/ 0 h 633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0280" h="63359" extrusionOk="0">
                  <a:moveTo>
                    <a:pt x="4021" y="0"/>
                  </a:moveTo>
                  <a:cubicBezTo>
                    <a:pt x="1801" y="6"/>
                    <a:pt x="6" y="1801"/>
                    <a:pt x="0" y="4021"/>
                  </a:cubicBezTo>
                  <a:lnTo>
                    <a:pt x="0" y="59338"/>
                  </a:lnTo>
                  <a:cubicBezTo>
                    <a:pt x="6" y="61552"/>
                    <a:pt x="1801" y="63354"/>
                    <a:pt x="4021" y="63359"/>
                  </a:cubicBezTo>
                  <a:lnTo>
                    <a:pt x="104300" y="63359"/>
                  </a:lnTo>
                  <a:cubicBezTo>
                    <a:pt x="105991" y="41512"/>
                    <a:pt x="118098" y="24204"/>
                    <a:pt x="140280" y="23813"/>
                  </a:cubicBezTo>
                  <a:lnTo>
                    <a:pt x="140280" y="4021"/>
                  </a:lnTo>
                  <a:cubicBezTo>
                    <a:pt x="140275" y="1801"/>
                    <a:pt x="138474" y="6"/>
                    <a:pt x="136259" y="0"/>
                  </a:cubicBezTo>
                  <a:lnTo>
                    <a:pt x="4021" y="0"/>
                  </a:lnTo>
                  <a:close/>
                </a:path>
              </a:pathLst>
            </a:custGeom>
            <a:solidFill>
              <a:schemeClr val="accent4">
                <a:lumMod val="20000"/>
                <a:lumOff val="80000"/>
              </a:schemeClr>
            </a:solidFill>
            <a:ln w="19050" cap="flat" cmpd="sng">
              <a:no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lang="en-US" sz="1700" dirty="0">
                <a:latin typeface="Cambria" panose="02040503050406030204" pitchFamily="18" charset="0"/>
                <a:ea typeface="Cambria" panose="02040503050406030204" pitchFamily="18" charset="0"/>
              </a:endParaRPr>
            </a:p>
          </p:txBody>
        </p:sp>
        <p:sp>
          <p:nvSpPr>
            <p:cNvPr id="6" name="Google Shape;10270;p137"/>
            <p:cNvSpPr/>
            <p:nvPr/>
          </p:nvSpPr>
          <p:spPr>
            <a:xfrm>
              <a:off x="-315370" y="2940325"/>
              <a:ext cx="4060491" cy="1583975"/>
            </a:xfrm>
            <a:custGeom>
              <a:avLst/>
              <a:gdLst>
                <a:gd name="connsiteX0" fmla="*/ 4021 w 140280"/>
                <a:gd name="connsiteY0" fmla="*/ 0 h 63359"/>
                <a:gd name="connsiteX1" fmla="*/ 0 w 140280"/>
                <a:gd name="connsiteY1" fmla="*/ 4021 h 63359"/>
                <a:gd name="connsiteX2" fmla="*/ 0 w 140280"/>
                <a:gd name="connsiteY2" fmla="*/ 59338 h 63359"/>
                <a:gd name="connsiteX3" fmla="*/ 4021 w 140280"/>
                <a:gd name="connsiteY3" fmla="*/ 63359 h 63359"/>
                <a:gd name="connsiteX4" fmla="*/ 136259 w 140280"/>
                <a:gd name="connsiteY4" fmla="*/ 63359 h 63359"/>
                <a:gd name="connsiteX5" fmla="*/ 140280 w 140280"/>
                <a:gd name="connsiteY5" fmla="*/ 59338 h 63359"/>
                <a:gd name="connsiteX6" fmla="*/ 140280 w 140280"/>
                <a:gd name="connsiteY6" fmla="*/ 39546 h 63359"/>
                <a:gd name="connsiteX7" fmla="*/ 104013 w 140280"/>
                <a:gd name="connsiteY7" fmla="*/ 0 h 63359"/>
                <a:gd name="connsiteX8" fmla="*/ 4021 w 140280"/>
                <a:gd name="connsiteY8" fmla="*/ 0 h 633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0280" h="63359" extrusionOk="0">
                  <a:moveTo>
                    <a:pt x="4021" y="0"/>
                  </a:moveTo>
                  <a:cubicBezTo>
                    <a:pt x="1801" y="5"/>
                    <a:pt x="6" y="1807"/>
                    <a:pt x="0" y="4021"/>
                  </a:cubicBezTo>
                  <a:lnTo>
                    <a:pt x="0" y="59338"/>
                  </a:lnTo>
                  <a:cubicBezTo>
                    <a:pt x="6" y="61558"/>
                    <a:pt x="1801" y="63353"/>
                    <a:pt x="4021" y="63359"/>
                  </a:cubicBezTo>
                  <a:lnTo>
                    <a:pt x="136259" y="63359"/>
                  </a:lnTo>
                  <a:cubicBezTo>
                    <a:pt x="138474" y="63353"/>
                    <a:pt x="140275" y="61558"/>
                    <a:pt x="140280" y="59338"/>
                  </a:cubicBezTo>
                  <a:lnTo>
                    <a:pt x="140280" y="39546"/>
                  </a:lnTo>
                  <a:cubicBezTo>
                    <a:pt x="118098" y="39154"/>
                    <a:pt x="105704" y="21847"/>
                    <a:pt x="104013" y="0"/>
                  </a:cubicBezTo>
                  <a:lnTo>
                    <a:pt x="4021" y="0"/>
                  </a:lnTo>
                  <a:close/>
                </a:path>
              </a:pathLst>
            </a:custGeom>
            <a:solidFill>
              <a:schemeClr val="accent4">
                <a:lumMod val="20000"/>
                <a:lumOff val="80000"/>
              </a:schemeClr>
            </a:solidFill>
            <a:ln w="19050" cap="flat" cmpd="sng">
              <a:no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700" dirty="0">
                <a:latin typeface="Cambria" panose="02040503050406030204" pitchFamily="18" charset="0"/>
                <a:ea typeface="Cambria" panose="02040503050406030204" pitchFamily="18" charset="0"/>
              </a:endParaRPr>
            </a:p>
          </p:txBody>
        </p:sp>
        <p:sp>
          <p:nvSpPr>
            <p:cNvPr id="8" name="Google Shape;10271;p137"/>
            <p:cNvSpPr/>
            <p:nvPr/>
          </p:nvSpPr>
          <p:spPr>
            <a:xfrm>
              <a:off x="3871550" y="1188750"/>
              <a:ext cx="4060491" cy="1583975"/>
            </a:xfrm>
            <a:custGeom>
              <a:avLst/>
              <a:gdLst>
                <a:gd name="connsiteX0" fmla="*/ 4022 w 140281"/>
                <a:gd name="connsiteY0" fmla="*/ 0 h 63359"/>
                <a:gd name="connsiteX1" fmla="*/ 0 w 140281"/>
                <a:gd name="connsiteY1" fmla="*/ 4021 h 63359"/>
                <a:gd name="connsiteX2" fmla="*/ 0 w 140281"/>
                <a:gd name="connsiteY2" fmla="*/ 24017 h 63359"/>
                <a:gd name="connsiteX3" fmla="*/ 33040 w 140281"/>
                <a:gd name="connsiteY3" fmla="*/ 63359 h 63359"/>
                <a:gd name="connsiteX4" fmla="*/ 136260 w 140281"/>
                <a:gd name="connsiteY4" fmla="*/ 63359 h 63359"/>
                <a:gd name="connsiteX5" fmla="*/ 140281 w 140281"/>
                <a:gd name="connsiteY5" fmla="*/ 59338 h 63359"/>
                <a:gd name="connsiteX6" fmla="*/ 140281 w 140281"/>
                <a:gd name="connsiteY6" fmla="*/ 4021 h 63359"/>
                <a:gd name="connsiteX7" fmla="*/ 136260 w 140281"/>
                <a:gd name="connsiteY7" fmla="*/ 0 h 63359"/>
                <a:gd name="connsiteX8" fmla="*/ 4022 w 140281"/>
                <a:gd name="connsiteY8" fmla="*/ 0 h 633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0281" h="63359" extrusionOk="0">
                  <a:moveTo>
                    <a:pt x="4022" y="0"/>
                  </a:moveTo>
                  <a:cubicBezTo>
                    <a:pt x="1807" y="6"/>
                    <a:pt x="6" y="1801"/>
                    <a:pt x="0" y="4021"/>
                  </a:cubicBezTo>
                  <a:lnTo>
                    <a:pt x="0" y="24017"/>
                  </a:lnTo>
                  <a:cubicBezTo>
                    <a:pt x="20553" y="26066"/>
                    <a:pt x="31432" y="42675"/>
                    <a:pt x="33040" y="63359"/>
                  </a:cubicBezTo>
                  <a:lnTo>
                    <a:pt x="136260" y="63359"/>
                  </a:lnTo>
                  <a:cubicBezTo>
                    <a:pt x="138480" y="63354"/>
                    <a:pt x="140275" y="61552"/>
                    <a:pt x="140281" y="59338"/>
                  </a:cubicBezTo>
                  <a:lnTo>
                    <a:pt x="140281" y="4021"/>
                  </a:lnTo>
                  <a:cubicBezTo>
                    <a:pt x="140275" y="1801"/>
                    <a:pt x="138480" y="6"/>
                    <a:pt x="136260" y="0"/>
                  </a:cubicBezTo>
                  <a:lnTo>
                    <a:pt x="4022" y="0"/>
                  </a:lnTo>
                  <a:close/>
                </a:path>
              </a:pathLst>
            </a:custGeom>
            <a:solidFill>
              <a:schemeClr val="accent4">
                <a:lumMod val="20000"/>
                <a:lumOff val="80000"/>
              </a:schemeClr>
            </a:solidFill>
            <a:ln w="19050" cap="flat" cmpd="sng">
              <a:noFill/>
              <a:prstDash val="solid"/>
              <a:round/>
              <a:headEnd type="none" w="sm" len="sm"/>
              <a:tailEnd type="none" w="sm" len="sm"/>
            </a:ln>
          </p:spPr>
          <p:txBody>
            <a:bodyPr spcFirstLastPara="1" wrap="square" lIns="91425" tIns="91425" rIns="91425" bIns="91425" anchor="ctr" anchorCtr="0">
              <a:noAutofit/>
            </a:bodyPr>
            <a:lstStyle/>
            <a:p>
              <a:pPr marL="0" lvl="0" indent="0" algn="r" rtl="0">
                <a:spcBef>
                  <a:spcPts val="0"/>
                </a:spcBef>
                <a:spcAft>
                  <a:spcPts val="0"/>
                </a:spcAft>
                <a:buNone/>
              </a:pPr>
              <a:endParaRPr sz="1700" dirty="0">
                <a:latin typeface="Cambria" panose="02040503050406030204" pitchFamily="18" charset="0"/>
                <a:ea typeface="Cambria" panose="02040503050406030204" pitchFamily="18" charset="0"/>
              </a:endParaRPr>
            </a:p>
          </p:txBody>
        </p:sp>
        <p:sp>
          <p:nvSpPr>
            <p:cNvPr id="9" name="Google Shape;10272;p137"/>
            <p:cNvSpPr/>
            <p:nvPr/>
          </p:nvSpPr>
          <p:spPr>
            <a:xfrm>
              <a:off x="3871550" y="2940325"/>
              <a:ext cx="4060491" cy="1583975"/>
            </a:xfrm>
            <a:custGeom>
              <a:avLst/>
              <a:gdLst>
                <a:gd name="connsiteX0" fmla="*/ 32753 w 140281"/>
                <a:gd name="connsiteY0" fmla="*/ 332 h 63359"/>
                <a:gd name="connsiteX1" fmla="*/ 0 w 140281"/>
                <a:gd name="connsiteY1" fmla="*/ 39342 h 63359"/>
                <a:gd name="connsiteX2" fmla="*/ 0 w 140281"/>
                <a:gd name="connsiteY2" fmla="*/ 59338 h 63359"/>
                <a:gd name="connsiteX3" fmla="*/ 4022 w 140281"/>
                <a:gd name="connsiteY3" fmla="*/ 63359 h 63359"/>
                <a:gd name="connsiteX4" fmla="*/ 136260 w 140281"/>
                <a:gd name="connsiteY4" fmla="*/ 63359 h 63359"/>
                <a:gd name="connsiteX5" fmla="*/ 140281 w 140281"/>
                <a:gd name="connsiteY5" fmla="*/ 59338 h 63359"/>
                <a:gd name="connsiteX6" fmla="*/ 140281 w 140281"/>
                <a:gd name="connsiteY6" fmla="*/ 4021 h 63359"/>
                <a:gd name="connsiteX7" fmla="*/ 136260 w 140281"/>
                <a:gd name="connsiteY7" fmla="*/ 0 h 63359"/>
                <a:gd name="connsiteX8" fmla="*/ 32753 w 140281"/>
                <a:gd name="connsiteY8" fmla="*/ 332 h 633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0281" h="63359" extrusionOk="0">
                  <a:moveTo>
                    <a:pt x="32753" y="332"/>
                  </a:moveTo>
                  <a:cubicBezTo>
                    <a:pt x="31145" y="21011"/>
                    <a:pt x="20553" y="37293"/>
                    <a:pt x="0" y="39342"/>
                  </a:cubicBezTo>
                  <a:lnTo>
                    <a:pt x="0" y="59338"/>
                  </a:lnTo>
                  <a:cubicBezTo>
                    <a:pt x="6" y="61558"/>
                    <a:pt x="1807" y="63353"/>
                    <a:pt x="4022" y="63359"/>
                  </a:cubicBezTo>
                  <a:lnTo>
                    <a:pt x="136260" y="63359"/>
                  </a:lnTo>
                  <a:cubicBezTo>
                    <a:pt x="138480" y="63353"/>
                    <a:pt x="140275" y="61558"/>
                    <a:pt x="140281" y="59338"/>
                  </a:cubicBezTo>
                  <a:lnTo>
                    <a:pt x="140281" y="4021"/>
                  </a:lnTo>
                  <a:cubicBezTo>
                    <a:pt x="140275" y="1807"/>
                    <a:pt x="138480" y="5"/>
                    <a:pt x="136260" y="0"/>
                  </a:cubicBezTo>
                  <a:lnTo>
                    <a:pt x="32753" y="332"/>
                  </a:lnTo>
                  <a:close/>
                </a:path>
              </a:pathLst>
            </a:custGeom>
            <a:solidFill>
              <a:schemeClr val="accent4">
                <a:lumMod val="20000"/>
                <a:lumOff val="80000"/>
              </a:schemeClr>
            </a:solidFill>
            <a:ln w="19050" cap="flat" cmpd="sng">
              <a:noFill/>
              <a:prstDash val="solid"/>
              <a:round/>
              <a:headEnd type="none" w="sm" len="sm"/>
              <a:tailEnd type="none" w="sm" len="sm"/>
            </a:ln>
          </p:spPr>
          <p:txBody>
            <a:bodyPr spcFirstLastPara="1" wrap="square" lIns="91425" tIns="91425" rIns="91425" bIns="91425" anchor="ctr" anchorCtr="0">
              <a:noAutofit/>
            </a:bodyPr>
            <a:lstStyle/>
            <a:p>
              <a:pPr marL="0" lvl="0" indent="0" algn="r" rtl="0">
                <a:spcBef>
                  <a:spcPts val="0"/>
                </a:spcBef>
                <a:spcAft>
                  <a:spcPts val="0"/>
                </a:spcAft>
                <a:buNone/>
              </a:pPr>
              <a:endParaRPr sz="1700" dirty="0">
                <a:latin typeface="Cambria" panose="02040503050406030204" pitchFamily="18" charset="0"/>
                <a:ea typeface="Cambria" panose="02040503050406030204" pitchFamily="18" charset="0"/>
              </a:endParaRPr>
            </a:p>
          </p:txBody>
        </p:sp>
        <p:sp>
          <p:nvSpPr>
            <p:cNvPr id="10" name="Google Shape;10273;p137"/>
            <p:cNvSpPr/>
            <p:nvPr/>
          </p:nvSpPr>
          <p:spPr>
            <a:xfrm>
              <a:off x="2842425" y="1934600"/>
              <a:ext cx="1843850" cy="1843850"/>
            </a:xfrm>
            <a:custGeom>
              <a:avLst/>
              <a:gdLst/>
              <a:ahLst/>
              <a:cxnLst/>
              <a:rect l="l" t="t" r="r" b="b"/>
              <a:pathLst>
                <a:path w="73754" h="73754" extrusionOk="0">
                  <a:moveTo>
                    <a:pt x="36880" y="0"/>
                  </a:moveTo>
                  <a:cubicBezTo>
                    <a:pt x="36621" y="0"/>
                    <a:pt x="36362" y="6"/>
                    <a:pt x="36108" y="11"/>
                  </a:cubicBezTo>
                  <a:cubicBezTo>
                    <a:pt x="17253" y="397"/>
                    <a:pt x="1834" y="15011"/>
                    <a:pt x="154" y="33525"/>
                  </a:cubicBezTo>
                  <a:cubicBezTo>
                    <a:pt x="55" y="34627"/>
                    <a:pt x="0" y="35745"/>
                    <a:pt x="0" y="36874"/>
                  </a:cubicBezTo>
                  <a:cubicBezTo>
                    <a:pt x="0" y="38009"/>
                    <a:pt x="55" y="39122"/>
                    <a:pt x="154" y="40229"/>
                  </a:cubicBezTo>
                  <a:cubicBezTo>
                    <a:pt x="1834" y="58749"/>
                    <a:pt x="17253" y="73357"/>
                    <a:pt x="36108" y="73743"/>
                  </a:cubicBezTo>
                  <a:cubicBezTo>
                    <a:pt x="36362" y="73748"/>
                    <a:pt x="36621" y="73754"/>
                    <a:pt x="36880" y="73754"/>
                  </a:cubicBezTo>
                  <a:cubicBezTo>
                    <a:pt x="38312" y="73754"/>
                    <a:pt x="39744" y="73666"/>
                    <a:pt x="41165" y="73500"/>
                  </a:cubicBezTo>
                  <a:cubicBezTo>
                    <a:pt x="58391" y="71495"/>
                    <a:pt x="72030" y="57581"/>
                    <a:pt x="73600" y="40229"/>
                  </a:cubicBezTo>
                  <a:cubicBezTo>
                    <a:pt x="73699" y="39127"/>
                    <a:pt x="73754" y="38009"/>
                    <a:pt x="73754" y="36874"/>
                  </a:cubicBezTo>
                  <a:cubicBezTo>
                    <a:pt x="73754" y="35745"/>
                    <a:pt x="73699" y="34632"/>
                    <a:pt x="73600" y="33525"/>
                  </a:cubicBezTo>
                  <a:cubicBezTo>
                    <a:pt x="72024" y="16173"/>
                    <a:pt x="58391" y="2259"/>
                    <a:pt x="41165" y="254"/>
                  </a:cubicBezTo>
                  <a:cubicBezTo>
                    <a:pt x="39744" y="88"/>
                    <a:pt x="38312" y="0"/>
                    <a:pt x="36880" y="0"/>
                  </a:cubicBezTo>
                  <a:close/>
                </a:path>
              </a:pathLst>
            </a:custGeom>
            <a:solidFill>
              <a:schemeClr val="accent4">
                <a:lumMod val="60000"/>
                <a:lumOff val="40000"/>
              </a:schemeClr>
            </a:solidFill>
            <a:ln w="9525" cap="flat" cmpd="sng">
              <a:solidFill>
                <a:schemeClr val="accent5">
                  <a:lumMod val="20000"/>
                  <a:lumOff val="80000"/>
                </a:schemeClr>
              </a:solidFill>
              <a:prstDash val="solid"/>
              <a:round/>
              <a:headEnd type="none" w="sm" len="sm"/>
              <a:tailEnd type="none" w="sm" len="sm"/>
            </a:ln>
          </p:spPr>
          <p:txBody>
            <a:bodyPr spcFirstLastPara="1" wrap="square" lIns="91425" tIns="91425" rIns="91425" bIns="91425" anchor="ctr" anchorCtr="0">
              <a:noAutofit/>
            </a:bodyPr>
            <a:lstStyle/>
            <a:p>
              <a:pPr lvl="0" algn="ctr"/>
              <a:r>
                <a:rPr lang="id-ID" b="1" dirty="0" smtClean="0">
                  <a:latin typeface="Cambria" panose="02040503050406030204" pitchFamily="18" charset="0"/>
                  <a:ea typeface="Cambria" panose="02040503050406030204" pitchFamily="18" charset="0"/>
                </a:rPr>
                <a:t>Faktor Yang Perlu Dipahami Dalam Membangun Jaringan Nirkabel</a:t>
              </a:r>
              <a:endParaRPr lang="id-ID" b="1" dirty="0">
                <a:latin typeface="Cambria" panose="02040503050406030204" pitchFamily="18" charset="0"/>
                <a:ea typeface="Cambria" panose="02040503050406030204" pitchFamily="18" charset="0"/>
              </a:endParaRPr>
            </a:p>
          </p:txBody>
        </p:sp>
      </p:grpSp>
      <p:sp>
        <p:nvSpPr>
          <p:cNvPr id="2" name="Rectangle 1"/>
          <p:cNvSpPr/>
          <p:nvPr/>
        </p:nvSpPr>
        <p:spPr>
          <a:xfrm>
            <a:off x="1106752" y="1501456"/>
            <a:ext cx="3598776" cy="1477328"/>
          </a:xfrm>
          <a:prstGeom prst="rect">
            <a:avLst/>
          </a:prstGeom>
        </p:spPr>
        <p:txBody>
          <a:bodyPr wrap="square">
            <a:spAutoFit/>
          </a:bodyPr>
          <a:lstStyle/>
          <a:p>
            <a:r>
              <a:rPr lang="id-ID" dirty="0">
                <a:latin typeface="Cambria" panose="02040503050406030204" pitchFamily="18" charset="0"/>
                <a:ea typeface="Cambria" panose="02040503050406030204" pitchFamily="18" charset="0"/>
              </a:rPr>
              <a:t>Dalam instalansi dan konfigurasi, perangkat nirkabel membutuhkan antena untuk memperkuat pancaran sinyal dan sistem penerimaan.</a:t>
            </a:r>
          </a:p>
        </p:txBody>
      </p:sp>
      <p:sp>
        <p:nvSpPr>
          <p:cNvPr id="11" name="Rectangle 10"/>
          <p:cNvSpPr/>
          <p:nvPr/>
        </p:nvSpPr>
        <p:spPr>
          <a:xfrm>
            <a:off x="7934991" y="1501456"/>
            <a:ext cx="3134111" cy="923330"/>
          </a:xfrm>
          <a:prstGeom prst="rect">
            <a:avLst/>
          </a:prstGeom>
        </p:spPr>
        <p:txBody>
          <a:bodyPr wrap="square">
            <a:spAutoFit/>
          </a:bodyPr>
          <a:lstStyle/>
          <a:p>
            <a:pPr algn="r"/>
            <a:r>
              <a:rPr lang="id-ID" dirty="0" smtClean="0">
                <a:latin typeface="Cambria" panose="02040503050406030204" pitchFamily="18" charset="0"/>
                <a:ea typeface="Cambria" panose="02040503050406030204" pitchFamily="18" charset="0"/>
              </a:rPr>
              <a:t>Terdapat </a:t>
            </a:r>
            <a:r>
              <a:rPr lang="id-ID" dirty="0">
                <a:latin typeface="Cambria" panose="02040503050406030204" pitchFamily="18" charset="0"/>
                <a:ea typeface="Cambria" panose="02040503050406030204" pitchFamily="18" charset="0"/>
              </a:rPr>
              <a:t>dua model koneksi gelombang radio, yaitu </a:t>
            </a:r>
            <a:r>
              <a:rPr lang="id-ID" i="1" dirty="0">
                <a:latin typeface="Cambria" panose="02040503050406030204" pitchFamily="18" charset="0"/>
                <a:ea typeface="Cambria" panose="02040503050406030204" pitchFamily="18" charset="0"/>
              </a:rPr>
              <a:t>poin-to-point</a:t>
            </a:r>
            <a:r>
              <a:rPr lang="id-ID" dirty="0">
                <a:latin typeface="Cambria" panose="02040503050406030204" pitchFamily="18" charset="0"/>
                <a:ea typeface="Cambria" panose="02040503050406030204" pitchFamily="18" charset="0"/>
              </a:rPr>
              <a:t> dan </a:t>
            </a:r>
            <a:r>
              <a:rPr lang="id-ID" i="1" dirty="0">
                <a:latin typeface="Cambria" panose="02040503050406030204" pitchFamily="18" charset="0"/>
                <a:ea typeface="Cambria" panose="02040503050406030204" pitchFamily="18" charset="0"/>
              </a:rPr>
              <a:t>broadcast</a:t>
            </a:r>
            <a:r>
              <a:rPr lang="id-ID" dirty="0">
                <a:latin typeface="Cambria" panose="02040503050406030204" pitchFamily="18" charset="0"/>
                <a:ea typeface="Cambria" panose="02040503050406030204" pitchFamily="18" charset="0"/>
              </a:rPr>
              <a:t>.</a:t>
            </a:r>
          </a:p>
        </p:txBody>
      </p:sp>
      <p:sp>
        <p:nvSpPr>
          <p:cNvPr id="12" name="Rectangle 11"/>
          <p:cNvSpPr/>
          <p:nvPr/>
        </p:nvSpPr>
        <p:spPr>
          <a:xfrm>
            <a:off x="1106752" y="3557113"/>
            <a:ext cx="4062148" cy="1754326"/>
          </a:xfrm>
          <a:prstGeom prst="rect">
            <a:avLst/>
          </a:prstGeom>
        </p:spPr>
        <p:txBody>
          <a:bodyPr wrap="square">
            <a:spAutoFit/>
          </a:bodyPr>
          <a:lstStyle/>
          <a:p>
            <a:r>
              <a:rPr lang="id-ID" dirty="0">
                <a:latin typeface="Cambria" panose="02040503050406030204" pitchFamily="18" charset="0"/>
                <a:ea typeface="Cambria" panose="02040503050406030204" pitchFamily="18" charset="0"/>
              </a:rPr>
              <a:t>Berdasarkan jenis frekuensi gelombang, jaringan nirkabel dibedakan menjadi tiga jenis, yaitu gelombang mikro (frekuensi 2–40 Ghz), gelombang dengan frekuensi 30 Mhz–1 Ghz, dan gelombang inframerah.</a:t>
            </a:r>
          </a:p>
        </p:txBody>
      </p:sp>
      <p:sp>
        <p:nvSpPr>
          <p:cNvPr id="13" name="Rectangle 12"/>
          <p:cNvSpPr/>
          <p:nvPr/>
        </p:nvSpPr>
        <p:spPr>
          <a:xfrm>
            <a:off x="7362994" y="3632379"/>
            <a:ext cx="3706108" cy="1477328"/>
          </a:xfrm>
          <a:prstGeom prst="rect">
            <a:avLst/>
          </a:prstGeom>
        </p:spPr>
        <p:txBody>
          <a:bodyPr wrap="square">
            <a:spAutoFit/>
          </a:bodyPr>
          <a:lstStyle/>
          <a:p>
            <a:pPr algn="r"/>
            <a:r>
              <a:rPr lang="id-ID" dirty="0">
                <a:latin typeface="Cambria" panose="02040503050406030204" pitchFamily="18" charset="0"/>
                <a:ea typeface="Cambria" panose="02040503050406030204" pitchFamily="18" charset="0"/>
              </a:rPr>
              <a:t>Media transmisi tidak terpadu terdiri atas empat bagian, yaitu gelombang mikro atmosfer Bumi, gelombang mikro pada satelit, radio </a:t>
            </a:r>
            <a:r>
              <a:rPr lang="id-ID" i="1" dirty="0">
                <a:latin typeface="Cambria" panose="02040503050406030204" pitchFamily="18" charset="0"/>
                <a:ea typeface="Cambria" panose="02040503050406030204" pitchFamily="18" charset="0"/>
              </a:rPr>
              <a:t>broadcast</a:t>
            </a:r>
            <a:r>
              <a:rPr lang="id-ID" dirty="0">
                <a:latin typeface="Cambria" panose="02040503050406030204" pitchFamily="18" charset="0"/>
                <a:ea typeface="Cambria" panose="02040503050406030204" pitchFamily="18" charset="0"/>
              </a:rPr>
              <a:t>, dan inframerah.</a:t>
            </a:r>
          </a:p>
        </p:txBody>
      </p:sp>
    </p:spTree>
    <p:extLst>
      <p:ext uri="{BB962C8B-B14F-4D97-AF65-F5344CB8AC3E}">
        <p14:creationId xmlns:p14="http://schemas.microsoft.com/office/powerpoint/2010/main" val="230964682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Rectangle 47"/>
          <p:cNvSpPr/>
          <p:nvPr/>
        </p:nvSpPr>
        <p:spPr>
          <a:xfrm>
            <a:off x="0" y="2201715"/>
            <a:ext cx="12192000" cy="2050871"/>
          </a:xfrm>
          <a:prstGeom prst="rect">
            <a:avLst/>
          </a:prstGeom>
          <a:pattFill prst="diagBrick">
            <a:fgClr>
              <a:srgbClr val="E7AF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mbria" panose="02040503050406030204" pitchFamily="18" charset="0"/>
              <a:ea typeface="Cambria" panose="02040503050406030204" pitchFamily="18" charset="0"/>
              <a:cs typeface="+mn-cs"/>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grpSp>
        <p:nvGrpSpPr>
          <p:cNvPr id="9" name="Group 8"/>
          <p:cNvGrpSpPr/>
          <p:nvPr/>
        </p:nvGrpSpPr>
        <p:grpSpPr>
          <a:xfrm>
            <a:off x="907774" y="747337"/>
            <a:ext cx="10376452" cy="4959626"/>
            <a:chOff x="900157" y="747337"/>
            <a:chExt cx="10376452" cy="4959626"/>
          </a:xfrm>
        </p:grpSpPr>
        <p:sp>
          <p:nvSpPr>
            <p:cNvPr id="5" name="Rectangle 4"/>
            <p:cNvSpPr/>
            <p:nvPr/>
          </p:nvSpPr>
          <p:spPr>
            <a:xfrm>
              <a:off x="900157" y="747337"/>
              <a:ext cx="10376452" cy="4959626"/>
            </a:xfrm>
            <a:prstGeom prst="rect">
              <a:avLst/>
            </a:prstGeom>
            <a:solidFill>
              <a:srgbClr val="F9AB2B"/>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grpSp>
          <p:nvGrpSpPr>
            <p:cNvPr id="8" name="Group 7"/>
            <p:cNvGrpSpPr/>
            <p:nvPr/>
          </p:nvGrpSpPr>
          <p:grpSpPr>
            <a:xfrm>
              <a:off x="1225825" y="1065175"/>
              <a:ext cx="9740349" cy="4323950"/>
              <a:chOff x="1218207" y="1207174"/>
              <a:chExt cx="9740349" cy="4323950"/>
            </a:xfrm>
          </p:grpSpPr>
          <p:sp>
            <p:nvSpPr>
              <p:cNvPr id="6" name="Rectangle 5"/>
              <p:cNvSpPr/>
              <p:nvPr/>
            </p:nvSpPr>
            <p:spPr>
              <a:xfrm>
                <a:off x="1218209" y="1207603"/>
                <a:ext cx="9740347" cy="4323521"/>
              </a:xfrm>
              <a:prstGeom prst="rect">
                <a:avLst/>
              </a:prstGeom>
              <a:solidFill>
                <a:srgbClr val="3F6D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49" name="Rectangle 48"/>
              <p:cNvSpPr/>
              <p:nvPr/>
            </p:nvSpPr>
            <p:spPr>
              <a:xfrm flipH="1" flipV="1">
                <a:off x="1218207" y="1207174"/>
                <a:ext cx="9740348" cy="4323950"/>
              </a:xfrm>
              <a:custGeom>
                <a:avLst/>
                <a:gdLst>
                  <a:gd name="connsiteX0" fmla="*/ 0 w 9521687"/>
                  <a:gd name="connsiteY0" fmla="*/ 0 h 4174435"/>
                  <a:gd name="connsiteX1" fmla="*/ 9521687 w 9521687"/>
                  <a:gd name="connsiteY1" fmla="*/ 0 h 4174435"/>
                  <a:gd name="connsiteX2" fmla="*/ 9521687 w 9521687"/>
                  <a:gd name="connsiteY2" fmla="*/ 4174435 h 4174435"/>
                  <a:gd name="connsiteX3" fmla="*/ 0 w 9521687"/>
                  <a:gd name="connsiteY3" fmla="*/ 4174435 h 4174435"/>
                  <a:gd name="connsiteX4" fmla="*/ 0 w 9521687"/>
                  <a:gd name="connsiteY4" fmla="*/ 0 h 4174435"/>
                  <a:gd name="connsiteX0" fmla="*/ 0 w 9521687"/>
                  <a:gd name="connsiteY0" fmla="*/ 4174435 h 4174435"/>
                  <a:gd name="connsiteX1" fmla="*/ 9521687 w 9521687"/>
                  <a:gd name="connsiteY1" fmla="*/ 0 h 4174435"/>
                  <a:gd name="connsiteX2" fmla="*/ 9521687 w 9521687"/>
                  <a:gd name="connsiteY2" fmla="*/ 4174435 h 4174435"/>
                  <a:gd name="connsiteX3" fmla="*/ 0 w 9521687"/>
                  <a:gd name="connsiteY3" fmla="*/ 4174435 h 4174435"/>
                </a:gdLst>
                <a:ahLst/>
                <a:cxnLst>
                  <a:cxn ang="0">
                    <a:pos x="connsiteX0" y="connsiteY0"/>
                  </a:cxn>
                  <a:cxn ang="0">
                    <a:pos x="connsiteX1" y="connsiteY1"/>
                  </a:cxn>
                  <a:cxn ang="0">
                    <a:pos x="connsiteX2" y="connsiteY2"/>
                  </a:cxn>
                  <a:cxn ang="0">
                    <a:pos x="connsiteX3" y="connsiteY3"/>
                  </a:cxn>
                </a:cxnLst>
                <a:rect l="l" t="t" r="r" b="b"/>
                <a:pathLst>
                  <a:path w="9521687" h="4174435">
                    <a:moveTo>
                      <a:pt x="0" y="4174435"/>
                    </a:moveTo>
                    <a:lnTo>
                      <a:pt x="9521687" y="0"/>
                    </a:lnTo>
                    <a:lnTo>
                      <a:pt x="9521687" y="4174435"/>
                    </a:lnTo>
                    <a:lnTo>
                      <a:pt x="0" y="4174435"/>
                    </a:lnTo>
                    <a:close/>
                  </a:path>
                </a:pathLst>
              </a:custGeom>
              <a:solidFill>
                <a:srgbClr val="3F6D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grpSp>
      </p:grpSp>
      <p:sp>
        <p:nvSpPr>
          <p:cNvPr id="10" name="Rounded Rectangle 9"/>
          <p:cNvSpPr/>
          <p:nvPr/>
        </p:nvSpPr>
        <p:spPr>
          <a:xfrm>
            <a:off x="512855" y="5894478"/>
            <a:ext cx="11181522" cy="149087"/>
          </a:xfrm>
          <a:prstGeom prst="roundRect">
            <a:avLst/>
          </a:prstGeom>
          <a:solidFill>
            <a:srgbClr val="F9AB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50" name="Title 1"/>
          <p:cNvSpPr>
            <a:spLocks noGrp="1"/>
          </p:cNvSpPr>
          <p:nvPr>
            <p:ph type="title"/>
          </p:nvPr>
        </p:nvSpPr>
        <p:spPr>
          <a:xfrm>
            <a:off x="2149013" y="1889320"/>
            <a:ext cx="7909205" cy="2675660"/>
          </a:xfrm>
        </p:spPr>
        <p:txBody>
          <a:bodyPr>
            <a:noAutofit/>
          </a:bodyPr>
          <a:lstStyle/>
          <a:p>
            <a:r>
              <a:rPr lang="en-US" sz="5400" b="1" dirty="0" smtClean="0">
                <a:solidFill>
                  <a:schemeClr val="bg1"/>
                </a:solidFill>
                <a:ea typeface="Cambria" panose="02040503050406030204" pitchFamily="18" charset="0"/>
              </a:rPr>
              <a:t>Yuk, </a:t>
            </a:r>
            <a:r>
              <a:rPr lang="en-US" sz="5400" b="1" dirty="0" err="1" smtClean="0">
                <a:solidFill>
                  <a:schemeClr val="bg1"/>
                </a:solidFill>
                <a:ea typeface="Cambria" panose="02040503050406030204" pitchFamily="18" charset="0"/>
              </a:rPr>
              <a:t>Kerjakan</a:t>
            </a:r>
            <a:r>
              <a:rPr lang="en-US" sz="5400" b="1" dirty="0" smtClean="0">
                <a:solidFill>
                  <a:schemeClr val="bg1"/>
                </a:solidFill>
                <a:ea typeface="Cambria" panose="02040503050406030204" pitchFamily="18" charset="0"/>
              </a:rPr>
              <a:t> </a:t>
            </a:r>
            <a:r>
              <a:rPr lang="en-US" sz="5400" b="1" dirty="0" err="1" smtClean="0">
                <a:solidFill>
                  <a:schemeClr val="bg1"/>
                </a:solidFill>
                <a:ea typeface="Cambria" panose="02040503050406030204" pitchFamily="18" charset="0"/>
              </a:rPr>
              <a:t>Asah</a:t>
            </a:r>
            <a:r>
              <a:rPr lang="en-US" sz="5400" b="1" dirty="0" smtClean="0">
                <a:solidFill>
                  <a:schemeClr val="bg1"/>
                </a:solidFill>
                <a:ea typeface="Cambria" panose="02040503050406030204" pitchFamily="18" charset="0"/>
              </a:rPr>
              <a:t> </a:t>
            </a:r>
            <a:r>
              <a:rPr lang="en-US" sz="5400" b="1" dirty="0" err="1" smtClean="0">
                <a:solidFill>
                  <a:schemeClr val="bg1"/>
                </a:solidFill>
                <a:ea typeface="Cambria" panose="02040503050406030204" pitchFamily="18" charset="0"/>
              </a:rPr>
              <a:t>Literasimu</a:t>
            </a:r>
            <a:r>
              <a:rPr lang="en-US" sz="5400" b="1" dirty="0" smtClean="0">
                <a:solidFill>
                  <a:schemeClr val="bg1"/>
                </a:solidFill>
                <a:ea typeface="Cambria" panose="02040503050406030204" pitchFamily="18" charset="0"/>
              </a:rPr>
              <a:t>! 1</a:t>
            </a:r>
            <a:endParaRPr lang="id-ID" sz="5400" b="1" dirty="0">
              <a:solidFill>
                <a:schemeClr val="bg1"/>
              </a:solidFill>
              <a:ea typeface="Cambria" panose="02040503050406030204" pitchFamily="18" charset="0"/>
            </a:endParaRPr>
          </a:p>
        </p:txBody>
      </p:sp>
    </p:spTree>
    <p:extLst>
      <p:ext uri="{BB962C8B-B14F-4D97-AF65-F5344CB8AC3E}">
        <p14:creationId xmlns:p14="http://schemas.microsoft.com/office/powerpoint/2010/main" val="2457185764"/>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sp>
        <p:nvSpPr>
          <p:cNvPr id="4" name="Pentagon 3"/>
          <p:cNvSpPr/>
          <p:nvPr/>
        </p:nvSpPr>
        <p:spPr>
          <a:xfrm rot="5400000">
            <a:off x="505374" y="546873"/>
            <a:ext cx="4670066" cy="3576320"/>
          </a:xfrm>
          <a:prstGeom prst="homePlate">
            <a:avLst/>
          </a:prstGeom>
          <a:solidFill>
            <a:srgbClr val="BDD7EE"/>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p:cNvSpPr/>
          <p:nvPr/>
        </p:nvSpPr>
        <p:spPr>
          <a:xfrm>
            <a:off x="2458621" y="518475"/>
            <a:ext cx="763572" cy="763572"/>
          </a:xfrm>
          <a:prstGeom prst="ellipse">
            <a:avLst/>
          </a:prstGeom>
          <a:solidFill>
            <a:schemeClr val="accent1">
              <a:lumMod val="20000"/>
              <a:lumOff val="8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b="1" dirty="0">
                <a:solidFill>
                  <a:schemeClr val="tx1"/>
                </a:solidFill>
                <a:latin typeface="Cambria" panose="02040503050406030204" pitchFamily="18" charset="0"/>
                <a:ea typeface="Cambria" panose="02040503050406030204" pitchFamily="18" charset="0"/>
              </a:rPr>
              <a:t>C</a:t>
            </a:r>
          </a:p>
        </p:txBody>
      </p:sp>
      <p:sp>
        <p:nvSpPr>
          <p:cNvPr id="6" name="TextBox 5"/>
          <p:cNvSpPr txBox="1"/>
          <p:nvPr/>
        </p:nvSpPr>
        <p:spPr>
          <a:xfrm>
            <a:off x="1052248" y="1785775"/>
            <a:ext cx="3576320" cy="1200329"/>
          </a:xfrm>
          <a:prstGeom prst="rect">
            <a:avLst/>
          </a:prstGeom>
          <a:noFill/>
        </p:spPr>
        <p:txBody>
          <a:bodyPr wrap="square" rtlCol="0" anchor="ctr">
            <a:spAutoFit/>
          </a:bodyPr>
          <a:lstStyle/>
          <a:p>
            <a:pPr algn="ctr"/>
            <a:r>
              <a:rPr lang="en-US" sz="3600" b="1" dirty="0" err="1" smtClean="0">
                <a:latin typeface="Cambria" panose="02040503050406030204" pitchFamily="18" charset="0"/>
                <a:ea typeface="Cambria" panose="02040503050406030204" pitchFamily="18" charset="0"/>
              </a:rPr>
              <a:t>Protokol</a:t>
            </a:r>
            <a:r>
              <a:rPr lang="id-ID" sz="3600" b="1" dirty="0" smtClean="0">
                <a:latin typeface="Cambria" panose="02040503050406030204" pitchFamily="18" charset="0"/>
                <a:ea typeface="Cambria" panose="02040503050406030204" pitchFamily="18" charset="0"/>
              </a:rPr>
              <a:t> Jaringan</a:t>
            </a:r>
            <a:endParaRPr lang="en-US" sz="3600" b="1" dirty="0">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4153996707"/>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2"/>
          <p:cNvSpPr txBox="1">
            <a:spLocks/>
          </p:cNvSpPr>
          <p:nvPr/>
        </p:nvSpPr>
        <p:spPr>
          <a:xfrm>
            <a:off x="1212849" y="1041434"/>
            <a:ext cx="9766300" cy="1344149"/>
          </a:xfrm>
          <a:prstGeom prst="roundRect">
            <a:avLst>
              <a:gd name="adj" fmla="val 50000"/>
            </a:avLst>
          </a:prstGeom>
          <a:solidFill>
            <a:schemeClr val="tx2"/>
          </a:solidFill>
        </p:spPr>
        <p:txBody>
          <a:bodyPr vert="horz" lIns="121920" tIns="60960" rIns="121920" bIns="60960" rtlCol="0"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en-US" sz="2000" dirty="0">
                <a:solidFill>
                  <a:schemeClr val="bg1"/>
                </a:solidFill>
                <a:latin typeface="Cambria" panose="02040503050406030204" pitchFamily="18" charset="0"/>
                <a:ea typeface="Cambria" panose="02040503050406030204" pitchFamily="18" charset="0"/>
              </a:rPr>
              <a:t>P</a:t>
            </a:r>
            <a:r>
              <a:rPr lang="id-ID" sz="2000" dirty="0">
                <a:solidFill>
                  <a:schemeClr val="bg1"/>
                </a:solidFill>
                <a:latin typeface="Cambria" panose="02040503050406030204" pitchFamily="18" charset="0"/>
                <a:ea typeface="Cambria" panose="02040503050406030204" pitchFamily="18" charset="0"/>
              </a:rPr>
              <a:t>rotokol jaringan adalah sekumpulan aturan baku yang ditetapkan oleh badan standarisasi dunia tentang jaringan dan teknologi informasi yang mengatur mekanisme komunikasi data antarmesin komputer.</a:t>
            </a:r>
          </a:p>
        </p:txBody>
      </p:sp>
      <p:sp>
        <p:nvSpPr>
          <p:cNvPr id="3" name="Content Placeholder 2"/>
          <p:cNvSpPr txBox="1">
            <a:spLocks/>
          </p:cNvSpPr>
          <p:nvPr/>
        </p:nvSpPr>
        <p:spPr>
          <a:xfrm>
            <a:off x="1212850" y="2756925"/>
            <a:ext cx="9766300" cy="672075"/>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en-US" sz="2000" dirty="0">
                <a:latin typeface="Cambria" panose="02040503050406030204" pitchFamily="18" charset="0"/>
                <a:ea typeface="Cambria" panose="02040503050406030204" pitchFamily="18" charset="0"/>
              </a:rPr>
              <a:t>A</a:t>
            </a:r>
            <a:r>
              <a:rPr lang="id-ID" sz="2000" dirty="0">
                <a:latin typeface="Cambria" panose="02040503050406030204" pitchFamily="18" charset="0"/>
                <a:ea typeface="Cambria" panose="02040503050406030204" pitchFamily="18" charset="0"/>
              </a:rPr>
              <a:t>da dua model protokol jaringan yang dapat digunakan, yaitu sebagai berikut.</a:t>
            </a:r>
          </a:p>
        </p:txBody>
      </p:sp>
      <p:graphicFrame>
        <p:nvGraphicFramePr>
          <p:cNvPr id="2" name="Diagram 1"/>
          <p:cNvGraphicFramePr/>
          <p:nvPr>
            <p:extLst>
              <p:ext uri="{D42A27DB-BD31-4B8C-83A1-F6EECF244321}">
                <p14:modId xmlns:p14="http://schemas.microsoft.com/office/powerpoint/2010/main" val="507604353"/>
              </p:ext>
            </p:extLst>
          </p:nvPr>
        </p:nvGraphicFramePr>
        <p:xfrm>
          <a:off x="1772957" y="3800342"/>
          <a:ext cx="8646084" cy="147743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5" name="Picture 4"/>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spTree>
    <p:extLst>
      <p:ext uri="{BB962C8B-B14F-4D97-AF65-F5344CB8AC3E}">
        <p14:creationId xmlns:p14="http://schemas.microsoft.com/office/powerpoint/2010/main" val="292968858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grpSp>
        <p:nvGrpSpPr>
          <p:cNvPr id="7" name="Group 6"/>
          <p:cNvGrpSpPr/>
          <p:nvPr/>
        </p:nvGrpSpPr>
        <p:grpSpPr>
          <a:xfrm>
            <a:off x="838203" y="279460"/>
            <a:ext cx="6005657" cy="1261974"/>
            <a:chOff x="838203" y="317167"/>
            <a:chExt cx="6005657" cy="1261974"/>
          </a:xfrm>
        </p:grpSpPr>
        <p:sp>
          <p:nvSpPr>
            <p:cNvPr id="8" name="Google Shape;2838;p133"/>
            <p:cNvSpPr/>
            <p:nvPr/>
          </p:nvSpPr>
          <p:spPr>
            <a:xfrm>
              <a:off x="838203" y="317167"/>
              <a:ext cx="631323" cy="631140"/>
            </a:xfrm>
            <a:custGeom>
              <a:avLst/>
              <a:gdLst/>
              <a:ahLst/>
              <a:cxnLst/>
              <a:rect l="l" t="t" r="r" b="b"/>
              <a:pathLst>
                <a:path w="2688" h="2688" extrusionOk="0">
                  <a:moveTo>
                    <a:pt x="2688" y="1"/>
                  </a:moveTo>
                  <a:cubicBezTo>
                    <a:pt x="1205" y="1"/>
                    <a:pt x="1" y="1203"/>
                    <a:pt x="1" y="2688"/>
                  </a:cubicBezTo>
                  <a:lnTo>
                    <a:pt x="379" y="2688"/>
                  </a:lnTo>
                  <a:cubicBezTo>
                    <a:pt x="379" y="1411"/>
                    <a:pt x="1413" y="379"/>
                    <a:pt x="2688" y="379"/>
                  </a:cubicBezTo>
                  <a:lnTo>
                    <a:pt x="2688" y="1"/>
                  </a:lnTo>
                  <a:close/>
                </a:path>
              </a:pathLst>
            </a:custGeom>
            <a:solidFill>
              <a:srgbClr val="FFC000">
                <a:lumMod val="60000"/>
                <a:lumOff val="40000"/>
              </a:srgb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latin typeface="Calibri"/>
                <a:ea typeface="+mn-ea"/>
                <a:cs typeface="+mn-cs"/>
              </a:endParaRPr>
            </a:p>
          </p:txBody>
        </p:sp>
        <p:sp>
          <p:nvSpPr>
            <p:cNvPr id="9" name="Google Shape;2839;p133"/>
            <p:cNvSpPr/>
            <p:nvPr/>
          </p:nvSpPr>
          <p:spPr>
            <a:xfrm>
              <a:off x="1072599" y="551495"/>
              <a:ext cx="794088" cy="793619"/>
            </a:xfrm>
            <a:custGeom>
              <a:avLst/>
              <a:gdLst/>
              <a:ahLst/>
              <a:cxnLst/>
              <a:rect l="l" t="t" r="r" b="b"/>
              <a:pathLst>
                <a:path w="3381" h="3380" extrusionOk="0">
                  <a:moveTo>
                    <a:pt x="1690" y="0"/>
                  </a:moveTo>
                  <a:cubicBezTo>
                    <a:pt x="756" y="0"/>
                    <a:pt x="0" y="756"/>
                    <a:pt x="0" y="1690"/>
                  </a:cubicBezTo>
                  <a:cubicBezTo>
                    <a:pt x="0" y="2623"/>
                    <a:pt x="756" y="3379"/>
                    <a:pt x="1690" y="3379"/>
                  </a:cubicBezTo>
                  <a:cubicBezTo>
                    <a:pt x="2623" y="3379"/>
                    <a:pt x="3381" y="2623"/>
                    <a:pt x="3381" y="1690"/>
                  </a:cubicBezTo>
                  <a:cubicBezTo>
                    <a:pt x="3381" y="756"/>
                    <a:pt x="2623" y="0"/>
                    <a:pt x="1690" y="0"/>
                  </a:cubicBezTo>
                  <a:close/>
                </a:path>
              </a:pathLst>
            </a:custGeom>
            <a:solidFill>
              <a:srgbClr val="5B9BD5">
                <a:lumMod val="40000"/>
                <a:lumOff val="60000"/>
              </a:srgb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0" cap="none" spc="0" normalizeH="0" baseline="0" noProof="0" dirty="0" smtClean="0">
                  <a:ln>
                    <a:noFill/>
                  </a:ln>
                  <a:solidFill>
                    <a:prstClr val="black"/>
                  </a:solidFill>
                  <a:effectLst/>
                  <a:uLnTx/>
                  <a:uFillTx/>
                  <a:latin typeface="Cambria" panose="02040503050406030204" pitchFamily="18" charset="0"/>
                  <a:ea typeface="Cambria" panose="02040503050406030204" pitchFamily="18" charset="0"/>
                  <a:cs typeface="+mn-cs"/>
                </a:rPr>
                <a:t>1.</a:t>
              </a:r>
              <a:endParaRPr kumimoji="0" sz="3600" b="0" i="0" u="none" strike="noStrike" kern="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endParaRPr>
            </a:p>
          </p:txBody>
        </p:sp>
        <p:sp>
          <p:nvSpPr>
            <p:cNvPr id="10" name="Google Shape;2840;p133"/>
            <p:cNvSpPr/>
            <p:nvPr/>
          </p:nvSpPr>
          <p:spPr>
            <a:xfrm>
              <a:off x="1469797" y="524871"/>
              <a:ext cx="5374063" cy="1054270"/>
            </a:xfrm>
            <a:custGeom>
              <a:avLst/>
              <a:gdLst>
                <a:gd name="connsiteX0" fmla="*/ 2798 w 12086"/>
                <a:gd name="connsiteY0" fmla="*/ 0 h 9998"/>
                <a:gd name="connsiteX1" fmla="*/ 1398 w 12086"/>
                <a:gd name="connsiteY1" fmla="*/ 4621 h 9998"/>
                <a:gd name="connsiteX2" fmla="*/ 0 w 12086"/>
                <a:gd name="connsiteY2" fmla="*/ 9242 h 9998"/>
                <a:gd name="connsiteX3" fmla="*/ 0 w 12086"/>
                <a:gd name="connsiteY3" fmla="*/ 9998 h 9998"/>
                <a:gd name="connsiteX4" fmla="*/ 832 w 12086"/>
                <a:gd name="connsiteY4" fmla="*/ 9242 h 9998"/>
                <a:gd name="connsiteX5" fmla="*/ 8591 w 12086"/>
                <a:gd name="connsiteY5" fmla="*/ 9242 h 9998"/>
                <a:gd name="connsiteX6" fmla="*/ 12086 w 12086"/>
                <a:gd name="connsiteY6" fmla="*/ 4559 h 9998"/>
                <a:gd name="connsiteX7" fmla="*/ 8556 w 12086"/>
                <a:gd name="connsiteY7" fmla="*/ 0 h 9998"/>
                <a:gd name="connsiteX8" fmla="*/ 2798 w 12086"/>
                <a:gd name="connsiteY8" fmla="*/ 0 h 9998"/>
                <a:gd name="connsiteX0" fmla="*/ 2315 w 10000"/>
                <a:gd name="connsiteY0" fmla="*/ 182 h 10182"/>
                <a:gd name="connsiteX1" fmla="*/ 1157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7108 w 10000"/>
                <a:gd name="connsiteY5" fmla="*/ 9426 h 10182"/>
                <a:gd name="connsiteX6" fmla="*/ 10000 w 10000"/>
                <a:gd name="connsiteY6" fmla="*/ 4742 h 10182"/>
                <a:gd name="connsiteX7" fmla="*/ 8947 w 10000"/>
                <a:gd name="connsiteY7" fmla="*/ 0 h 10182"/>
                <a:gd name="connsiteX8" fmla="*/ 2315 w 10000"/>
                <a:gd name="connsiteY8" fmla="*/ 182 h 10182"/>
                <a:gd name="connsiteX0" fmla="*/ 2315 w 10000"/>
                <a:gd name="connsiteY0" fmla="*/ 182 h 10182"/>
                <a:gd name="connsiteX1" fmla="*/ 1157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8995 w 10000"/>
                <a:gd name="connsiteY5" fmla="*/ 9517 h 10182"/>
                <a:gd name="connsiteX6" fmla="*/ 10000 w 10000"/>
                <a:gd name="connsiteY6" fmla="*/ 4742 h 10182"/>
                <a:gd name="connsiteX7" fmla="*/ 8947 w 10000"/>
                <a:gd name="connsiteY7" fmla="*/ 0 h 10182"/>
                <a:gd name="connsiteX8" fmla="*/ 2315 w 10000"/>
                <a:gd name="connsiteY8" fmla="*/ 182 h 10182"/>
                <a:gd name="connsiteX0" fmla="*/ 2315 w 10000"/>
                <a:gd name="connsiteY0" fmla="*/ 182 h 10182"/>
                <a:gd name="connsiteX1" fmla="*/ 1052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8995 w 10000"/>
                <a:gd name="connsiteY5" fmla="*/ 9517 h 10182"/>
                <a:gd name="connsiteX6" fmla="*/ 10000 w 10000"/>
                <a:gd name="connsiteY6" fmla="*/ 4742 h 10182"/>
                <a:gd name="connsiteX7" fmla="*/ 8947 w 10000"/>
                <a:gd name="connsiteY7" fmla="*/ 0 h 10182"/>
                <a:gd name="connsiteX8" fmla="*/ 2315 w 10000"/>
                <a:gd name="connsiteY8" fmla="*/ 182 h 10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00" h="10182" extrusionOk="0">
                  <a:moveTo>
                    <a:pt x="2315" y="182"/>
                  </a:moveTo>
                  <a:cubicBezTo>
                    <a:pt x="1675" y="182"/>
                    <a:pt x="1052" y="2251"/>
                    <a:pt x="1052" y="4804"/>
                  </a:cubicBezTo>
                  <a:cubicBezTo>
                    <a:pt x="1052" y="7357"/>
                    <a:pt x="639" y="9426"/>
                    <a:pt x="0" y="9426"/>
                  </a:cubicBezTo>
                  <a:lnTo>
                    <a:pt x="0" y="10182"/>
                  </a:lnTo>
                  <a:cubicBezTo>
                    <a:pt x="242" y="10182"/>
                    <a:pt x="480" y="9922"/>
                    <a:pt x="688" y="9426"/>
                  </a:cubicBezTo>
                  <a:lnTo>
                    <a:pt x="8995" y="9517"/>
                  </a:lnTo>
                  <a:cubicBezTo>
                    <a:pt x="9641" y="9517"/>
                    <a:pt x="10007" y="7319"/>
                    <a:pt x="10000" y="4742"/>
                  </a:cubicBezTo>
                  <a:cubicBezTo>
                    <a:pt x="9992" y="2193"/>
                    <a:pt x="9585" y="0"/>
                    <a:pt x="8947" y="0"/>
                  </a:cubicBezTo>
                  <a:lnTo>
                    <a:pt x="2315" y="182"/>
                  </a:lnTo>
                  <a:close/>
                </a:path>
              </a:pathLst>
            </a:custGeom>
            <a:solidFill>
              <a:srgbClr val="FFC000">
                <a:lumMod val="60000"/>
                <a:lumOff val="40000"/>
              </a:srgb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prstClr val="black"/>
                </a:solidFill>
                <a:effectLst/>
                <a:uLnTx/>
                <a:uFillTx/>
                <a:latin typeface="Calibri"/>
                <a:ea typeface="+mn-ea"/>
                <a:cs typeface="+mn-cs"/>
              </a:endParaRPr>
            </a:p>
          </p:txBody>
        </p:sp>
      </p:grpSp>
      <p:sp>
        <p:nvSpPr>
          <p:cNvPr id="11" name="TextBox 10"/>
          <p:cNvSpPr txBox="1"/>
          <p:nvPr/>
        </p:nvSpPr>
        <p:spPr>
          <a:xfrm>
            <a:off x="2263885" y="648987"/>
            <a:ext cx="4977173" cy="584775"/>
          </a:xfrm>
          <a:prstGeom prst="rect">
            <a:avLst/>
          </a:prstGeom>
          <a:noFill/>
        </p:spPr>
        <p:txBody>
          <a:bodyPr wrap="square" rtlCol="0">
            <a:spAutoFit/>
          </a:bodyPr>
          <a:lstStyle/>
          <a:p>
            <a:pPr lvl="0"/>
            <a:r>
              <a:rPr lang="id-ID" sz="3200" dirty="0" smtClean="0">
                <a:latin typeface="Cambria" panose="02040503050406030204" pitchFamily="18" charset="0"/>
                <a:ea typeface="Cambria" panose="02040503050406030204" pitchFamily="18" charset="0"/>
              </a:rPr>
              <a:t>Model DoD</a:t>
            </a:r>
            <a:endParaRPr kumimoji="0" lang="en-US" sz="3200" i="0" u="none" strike="noStrike" kern="1200" cap="none" spc="0" normalizeH="0" baseline="0" noProof="0" dirty="0" smtClean="0">
              <a:ln>
                <a:noFill/>
              </a:ln>
              <a:solidFill>
                <a:prstClr val="black"/>
              </a:solidFill>
              <a:effectLst/>
              <a:uLnTx/>
              <a:uFillTx/>
              <a:latin typeface="Cambria" panose="02040503050406030204" pitchFamily="18" charset="0"/>
              <a:ea typeface="Cambria" panose="02040503050406030204" pitchFamily="18" charset="0"/>
            </a:endParaRPr>
          </a:p>
        </p:txBody>
      </p:sp>
      <p:sp>
        <p:nvSpPr>
          <p:cNvPr id="13" name="Content Placeholder 2"/>
          <p:cNvSpPr>
            <a:spLocks noGrp="1"/>
          </p:cNvSpPr>
          <p:nvPr>
            <p:ph idx="1"/>
          </p:nvPr>
        </p:nvSpPr>
        <p:spPr>
          <a:xfrm>
            <a:off x="1469526" y="1881906"/>
            <a:ext cx="9173074" cy="1344149"/>
          </a:xfrm>
        </p:spPr>
        <p:txBody>
          <a:bodyPr>
            <a:normAutofit/>
          </a:bodyPr>
          <a:lstStyle/>
          <a:p>
            <a:pPr marL="0" indent="0" algn="just">
              <a:buNone/>
            </a:pPr>
            <a:r>
              <a:rPr lang="id-ID" sz="2000" dirty="0">
                <a:latin typeface="Cambria" panose="02040503050406030204" pitchFamily="18" charset="0"/>
                <a:ea typeface="Cambria" panose="02040503050406030204" pitchFamily="18" charset="0"/>
              </a:rPr>
              <a:t>Model </a:t>
            </a:r>
            <a:r>
              <a:rPr lang="id-ID" sz="2000" i="1" dirty="0">
                <a:latin typeface="Cambria" panose="02040503050406030204" pitchFamily="18" charset="0"/>
                <a:ea typeface="Cambria" panose="02040503050406030204" pitchFamily="18" charset="0"/>
              </a:rPr>
              <a:t>layer </a:t>
            </a:r>
            <a:r>
              <a:rPr lang="id-ID" sz="2000" dirty="0">
                <a:latin typeface="Cambria" panose="02040503050406030204" pitchFamily="18" charset="0"/>
                <a:ea typeface="Cambria" panose="02040503050406030204" pitchFamily="18" charset="0"/>
              </a:rPr>
              <a:t>DoD dikeluarkan oleh Departemen Pertahanan Amerika Serikat atau </a:t>
            </a:r>
            <a:r>
              <a:rPr lang="id-ID" sz="2000" i="1" dirty="0">
                <a:latin typeface="Cambria" panose="02040503050406030204" pitchFamily="18" charset="0"/>
                <a:ea typeface="Cambria" panose="02040503050406030204" pitchFamily="18" charset="0"/>
              </a:rPr>
              <a:t>Departement of Defence </a:t>
            </a:r>
            <a:r>
              <a:rPr lang="id-ID" sz="2000" dirty="0">
                <a:latin typeface="Cambria" panose="02040503050406030204" pitchFamily="18" charset="0"/>
                <a:ea typeface="Cambria" panose="02040503050406030204" pitchFamily="18" charset="0"/>
              </a:rPr>
              <a:t>(DoD) sebagai upaya meningkatkan strategi pertahanan. Berikut perbandingan </a:t>
            </a:r>
            <a:r>
              <a:rPr lang="id-ID" sz="2000" i="1" dirty="0">
                <a:latin typeface="Cambria" panose="02040503050406030204" pitchFamily="18" charset="0"/>
                <a:ea typeface="Cambria" panose="02040503050406030204" pitchFamily="18" charset="0"/>
              </a:rPr>
              <a:t>layer</a:t>
            </a:r>
            <a:r>
              <a:rPr lang="id-ID" sz="2000" dirty="0">
                <a:latin typeface="Cambria" panose="02040503050406030204" pitchFamily="18" charset="0"/>
                <a:ea typeface="Cambria" panose="02040503050406030204" pitchFamily="18" charset="0"/>
              </a:rPr>
              <a:t> model DoD dan OSI.</a:t>
            </a:r>
          </a:p>
        </p:txBody>
      </p:sp>
      <p:graphicFrame>
        <p:nvGraphicFramePr>
          <p:cNvPr id="14" name="Table 13"/>
          <p:cNvGraphicFramePr>
            <a:graphicFrameLocks noGrp="1"/>
          </p:cNvGraphicFramePr>
          <p:nvPr>
            <p:extLst>
              <p:ext uri="{D42A27DB-BD31-4B8C-83A1-F6EECF244321}">
                <p14:modId xmlns:p14="http://schemas.microsoft.com/office/powerpoint/2010/main" val="1141842757"/>
              </p:ext>
            </p:extLst>
          </p:nvPr>
        </p:nvGraphicFramePr>
        <p:xfrm>
          <a:off x="1103070" y="2927471"/>
          <a:ext cx="10020285" cy="3048000"/>
        </p:xfrm>
        <a:graphic>
          <a:graphicData uri="http://schemas.openxmlformats.org/drawingml/2006/table">
            <a:tbl>
              <a:tblPr firstRow="1" bandRow="1">
                <a:tableStyleId>{ED083AE6-46FA-4A59-8FB0-9F97EB10719F}</a:tableStyleId>
              </a:tblPr>
              <a:tblGrid>
                <a:gridCol w="1968270">
                  <a:extLst>
                    <a:ext uri="{9D8B030D-6E8A-4147-A177-3AD203B41FA5}">
                      <a16:colId xmlns:a16="http://schemas.microsoft.com/office/drawing/2014/main" val="20000"/>
                    </a:ext>
                  </a:extLst>
                </a:gridCol>
                <a:gridCol w="2236671">
                  <a:extLst>
                    <a:ext uri="{9D8B030D-6E8A-4147-A177-3AD203B41FA5}">
                      <a16:colId xmlns:a16="http://schemas.microsoft.com/office/drawing/2014/main" val="20001"/>
                    </a:ext>
                  </a:extLst>
                </a:gridCol>
                <a:gridCol w="5815344">
                  <a:extLst>
                    <a:ext uri="{9D8B030D-6E8A-4147-A177-3AD203B41FA5}">
                      <a16:colId xmlns:a16="http://schemas.microsoft.com/office/drawing/2014/main" val="20002"/>
                    </a:ext>
                  </a:extLst>
                </a:gridCol>
              </a:tblGrid>
              <a:tr h="364953">
                <a:tc>
                  <a:txBody>
                    <a:bodyPr/>
                    <a:lstStyle/>
                    <a:p>
                      <a:pPr algn="ctr"/>
                      <a:r>
                        <a:rPr lang="id-ID" sz="2000" dirty="0" smtClean="0">
                          <a:latin typeface="Cambria" panose="02040503050406030204" pitchFamily="18" charset="0"/>
                          <a:ea typeface="Cambria" panose="02040503050406030204" pitchFamily="18" charset="0"/>
                        </a:rPr>
                        <a:t>Layer DoD</a:t>
                      </a:r>
                      <a:endParaRPr lang="id-ID" sz="2000" dirty="0">
                        <a:latin typeface="Cambria" panose="02040503050406030204" pitchFamily="18" charset="0"/>
                        <a:ea typeface="Cambria" panose="02040503050406030204" pitchFamily="18" charset="0"/>
                      </a:endParaRPr>
                    </a:p>
                  </a:txBody>
                  <a:tcPr marL="121920" marR="121920" marT="60960" marB="60960" anchor="ctr"/>
                </a:tc>
                <a:tc>
                  <a:txBody>
                    <a:bodyPr/>
                    <a:lstStyle/>
                    <a:p>
                      <a:pPr algn="ctr"/>
                      <a:r>
                        <a:rPr lang="id-ID" sz="2000" dirty="0" smtClean="0">
                          <a:latin typeface="Cambria" panose="02040503050406030204" pitchFamily="18" charset="0"/>
                          <a:ea typeface="Cambria" panose="02040503050406030204" pitchFamily="18" charset="0"/>
                        </a:rPr>
                        <a:t>Layer OSI</a:t>
                      </a:r>
                      <a:endParaRPr lang="id-ID" sz="2000" dirty="0">
                        <a:latin typeface="Cambria" panose="02040503050406030204" pitchFamily="18" charset="0"/>
                        <a:ea typeface="Cambria" panose="02040503050406030204" pitchFamily="18" charset="0"/>
                      </a:endParaRPr>
                    </a:p>
                  </a:txBody>
                  <a:tcPr marL="121920" marR="121920" marT="60960" marB="60960" anchor="ctr"/>
                </a:tc>
                <a:tc>
                  <a:txBody>
                    <a:bodyPr/>
                    <a:lstStyle/>
                    <a:p>
                      <a:pPr algn="ctr"/>
                      <a:r>
                        <a:rPr lang="id-ID" sz="2000" dirty="0" smtClean="0">
                          <a:latin typeface="Cambria" panose="02040503050406030204" pitchFamily="18" charset="0"/>
                          <a:ea typeface="Cambria" panose="02040503050406030204" pitchFamily="18" charset="0"/>
                        </a:rPr>
                        <a:t>Contoh Protokol</a:t>
                      </a:r>
                      <a:endParaRPr lang="id-ID" sz="2000" dirty="0">
                        <a:latin typeface="Cambria" panose="02040503050406030204" pitchFamily="18" charset="0"/>
                        <a:ea typeface="Cambria" panose="02040503050406030204" pitchFamily="18" charset="0"/>
                      </a:endParaRPr>
                    </a:p>
                  </a:txBody>
                  <a:tcPr marL="121920" marR="121920" marT="60960" marB="60960" anchor="ctr"/>
                </a:tc>
                <a:extLst>
                  <a:ext uri="{0D108BD9-81ED-4DB2-BD59-A6C34878D82A}">
                    <a16:rowId xmlns:a16="http://schemas.microsoft.com/office/drawing/2014/main" val="10000"/>
                  </a:ext>
                </a:extLst>
              </a:tr>
              <a:tr h="893505">
                <a:tc>
                  <a:txBody>
                    <a:bodyPr/>
                    <a:lstStyle/>
                    <a:p>
                      <a:pPr algn="l"/>
                      <a:r>
                        <a:rPr lang="id-ID" sz="2000" dirty="0" smtClean="0">
                          <a:latin typeface="Cambria" panose="02040503050406030204" pitchFamily="18" charset="0"/>
                          <a:ea typeface="Cambria" panose="02040503050406030204" pitchFamily="18" charset="0"/>
                        </a:rPr>
                        <a:t>Process/</a:t>
                      </a:r>
                    </a:p>
                    <a:p>
                      <a:pPr algn="l"/>
                      <a:r>
                        <a:rPr lang="id-ID" sz="2000" dirty="0" smtClean="0">
                          <a:latin typeface="Cambria" panose="02040503050406030204" pitchFamily="18" charset="0"/>
                          <a:ea typeface="Cambria" panose="02040503050406030204" pitchFamily="18" charset="0"/>
                        </a:rPr>
                        <a:t>Application</a:t>
                      </a:r>
                      <a:endParaRPr lang="id-ID" sz="2000" i="1" dirty="0">
                        <a:latin typeface="Cambria" panose="02040503050406030204" pitchFamily="18" charset="0"/>
                        <a:ea typeface="Cambria" panose="02040503050406030204" pitchFamily="18" charset="0"/>
                      </a:endParaRPr>
                    </a:p>
                  </a:txBody>
                  <a:tcPr marL="121920" marR="121920" marT="60960" marB="60960" anchor="ctr"/>
                </a:tc>
                <a:tc>
                  <a:txBody>
                    <a:bodyPr/>
                    <a:lstStyle/>
                    <a:p>
                      <a:pPr algn="l"/>
                      <a:r>
                        <a:rPr lang="id-ID" sz="2000" dirty="0" smtClean="0">
                          <a:latin typeface="Cambria" panose="02040503050406030204" pitchFamily="18" charset="0"/>
                          <a:ea typeface="Cambria" panose="02040503050406030204" pitchFamily="18" charset="0"/>
                        </a:rPr>
                        <a:t>Application</a:t>
                      </a:r>
                    </a:p>
                    <a:p>
                      <a:pPr algn="l"/>
                      <a:r>
                        <a:rPr lang="id-ID" sz="2000" dirty="0" smtClean="0">
                          <a:latin typeface="Cambria" panose="02040503050406030204" pitchFamily="18" charset="0"/>
                          <a:ea typeface="Cambria" panose="02040503050406030204" pitchFamily="18" charset="0"/>
                        </a:rPr>
                        <a:t>Presentation</a:t>
                      </a:r>
                    </a:p>
                    <a:p>
                      <a:pPr algn="l"/>
                      <a:r>
                        <a:rPr lang="id-ID" sz="2000" dirty="0" smtClean="0">
                          <a:latin typeface="Cambria" panose="02040503050406030204" pitchFamily="18" charset="0"/>
                          <a:ea typeface="Cambria" panose="02040503050406030204" pitchFamily="18" charset="0"/>
                        </a:rPr>
                        <a:t>Session</a:t>
                      </a:r>
                      <a:endParaRPr lang="id-ID" sz="2000" i="1" dirty="0">
                        <a:latin typeface="Cambria" panose="02040503050406030204" pitchFamily="18" charset="0"/>
                        <a:ea typeface="Cambria" panose="02040503050406030204" pitchFamily="18" charset="0"/>
                      </a:endParaRPr>
                    </a:p>
                  </a:txBody>
                  <a:tcPr marL="121920" marR="121920" marT="60960" marB="60960" anchor="ctr"/>
                </a:tc>
                <a:tc>
                  <a:txBody>
                    <a:bodyPr/>
                    <a:lstStyle/>
                    <a:p>
                      <a:pPr algn="l"/>
                      <a:r>
                        <a:rPr lang="id-ID" sz="2000" dirty="0" smtClean="0">
                          <a:latin typeface="Cambria" panose="02040503050406030204" pitchFamily="18" charset="0"/>
                          <a:ea typeface="Cambria" panose="02040503050406030204" pitchFamily="18" charset="0"/>
                        </a:rPr>
                        <a:t>Telnet, FTP, Kerberos, SMTP, DNS, TFTP, SNMP, NFS, dan Xwindows</a:t>
                      </a:r>
                      <a:endParaRPr lang="id-ID" sz="2000" dirty="0">
                        <a:latin typeface="Cambria" panose="02040503050406030204" pitchFamily="18" charset="0"/>
                        <a:ea typeface="Cambria" panose="02040503050406030204" pitchFamily="18" charset="0"/>
                      </a:endParaRPr>
                    </a:p>
                  </a:txBody>
                  <a:tcPr marL="121920" marR="121920" marT="60960" marB="60960" anchor="ctr"/>
                </a:tc>
                <a:extLst>
                  <a:ext uri="{0D108BD9-81ED-4DB2-BD59-A6C34878D82A}">
                    <a16:rowId xmlns:a16="http://schemas.microsoft.com/office/drawing/2014/main" val="10001"/>
                  </a:ext>
                </a:extLst>
              </a:tr>
              <a:tr h="364953">
                <a:tc>
                  <a:txBody>
                    <a:bodyPr/>
                    <a:lstStyle/>
                    <a:p>
                      <a:pPr algn="l"/>
                      <a:r>
                        <a:rPr lang="id-ID" sz="2000" dirty="0" smtClean="0">
                          <a:latin typeface="Cambria" panose="02040503050406030204" pitchFamily="18" charset="0"/>
                          <a:ea typeface="Cambria" panose="02040503050406030204" pitchFamily="18" charset="0"/>
                        </a:rPr>
                        <a:t>Host-to-Host</a:t>
                      </a:r>
                      <a:endParaRPr lang="id-ID" sz="2000" i="1" dirty="0">
                        <a:latin typeface="Cambria" panose="02040503050406030204" pitchFamily="18" charset="0"/>
                        <a:ea typeface="Cambria" panose="02040503050406030204" pitchFamily="18" charset="0"/>
                      </a:endParaRPr>
                    </a:p>
                  </a:txBody>
                  <a:tcPr marL="121920" marR="121920" marT="60960" marB="60960" anchor="ctr"/>
                </a:tc>
                <a:tc>
                  <a:txBody>
                    <a:bodyPr/>
                    <a:lstStyle/>
                    <a:p>
                      <a:pPr algn="l"/>
                      <a:r>
                        <a:rPr lang="id-ID" sz="2000" dirty="0" smtClean="0">
                          <a:latin typeface="Cambria" panose="02040503050406030204" pitchFamily="18" charset="0"/>
                          <a:ea typeface="Cambria" panose="02040503050406030204" pitchFamily="18" charset="0"/>
                        </a:rPr>
                        <a:t>Transport </a:t>
                      </a:r>
                      <a:endParaRPr lang="id-ID" sz="2000" i="1" dirty="0">
                        <a:latin typeface="Cambria" panose="02040503050406030204" pitchFamily="18" charset="0"/>
                        <a:ea typeface="Cambria" panose="02040503050406030204" pitchFamily="18" charset="0"/>
                      </a:endParaRPr>
                    </a:p>
                  </a:txBody>
                  <a:tcPr marL="121920" marR="121920" marT="60960" marB="60960" anchor="ctr"/>
                </a:tc>
                <a:tc>
                  <a:txBody>
                    <a:bodyPr/>
                    <a:lstStyle/>
                    <a:p>
                      <a:pPr algn="l"/>
                      <a:r>
                        <a:rPr lang="id-ID" sz="2000" dirty="0" smtClean="0">
                          <a:latin typeface="Cambria" panose="02040503050406030204" pitchFamily="18" charset="0"/>
                          <a:ea typeface="Cambria" panose="02040503050406030204" pitchFamily="18" charset="0"/>
                        </a:rPr>
                        <a:t>UDP dan TCP</a:t>
                      </a:r>
                      <a:endParaRPr lang="id-ID" sz="2000" dirty="0">
                        <a:latin typeface="Cambria" panose="02040503050406030204" pitchFamily="18" charset="0"/>
                        <a:ea typeface="Cambria" panose="02040503050406030204" pitchFamily="18" charset="0"/>
                      </a:endParaRPr>
                    </a:p>
                  </a:txBody>
                  <a:tcPr marL="121920" marR="121920" marT="60960" marB="60960" anchor="ctr"/>
                </a:tc>
                <a:extLst>
                  <a:ext uri="{0D108BD9-81ED-4DB2-BD59-A6C34878D82A}">
                    <a16:rowId xmlns:a16="http://schemas.microsoft.com/office/drawing/2014/main" val="10002"/>
                  </a:ext>
                </a:extLst>
              </a:tr>
              <a:tr h="364953">
                <a:tc>
                  <a:txBody>
                    <a:bodyPr/>
                    <a:lstStyle/>
                    <a:p>
                      <a:pPr algn="l"/>
                      <a:r>
                        <a:rPr lang="id-ID" sz="2000" dirty="0" smtClean="0">
                          <a:latin typeface="Cambria" panose="02040503050406030204" pitchFamily="18" charset="0"/>
                          <a:ea typeface="Cambria" panose="02040503050406030204" pitchFamily="18" charset="0"/>
                        </a:rPr>
                        <a:t>Internet</a:t>
                      </a:r>
                      <a:endParaRPr lang="id-ID" sz="2000" dirty="0">
                        <a:latin typeface="Cambria" panose="02040503050406030204" pitchFamily="18" charset="0"/>
                        <a:ea typeface="Cambria" panose="02040503050406030204" pitchFamily="18" charset="0"/>
                      </a:endParaRPr>
                    </a:p>
                  </a:txBody>
                  <a:tcPr marL="121920" marR="121920" marT="60960" marB="60960" anchor="ctr"/>
                </a:tc>
                <a:tc>
                  <a:txBody>
                    <a:bodyPr/>
                    <a:lstStyle/>
                    <a:p>
                      <a:pPr algn="l"/>
                      <a:r>
                        <a:rPr lang="id-ID" sz="2000" dirty="0" smtClean="0">
                          <a:latin typeface="Cambria" panose="02040503050406030204" pitchFamily="18" charset="0"/>
                          <a:ea typeface="Cambria" panose="02040503050406030204" pitchFamily="18" charset="0"/>
                        </a:rPr>
                        <a:t>Network </a:t>
                      </a:r>
                      <a:endParaRPr lang="id-ID" sz="2000" i="1" dirty="0">
                        <a:latin typeface="Cambria" panose="02040503050406030204" pitchFamily="18" charset="0"/>
                        <a:ea typeface="Cambria" panose="02040503050406030204" pitchFamily="18" charset="0"/>
                      </a:endParaRPr>
                    </a:p>
                  </a:txBody>
                  <a:tcPr marL="121920" marR="121920" marT="60960" marB="60960" anchor="ctr"/>
                </a:tc>
                <a:tc>
                  <a:txBody>
                    <a:bodyPr/>
                    <a:lstStyle/>
                    <a:p>
                      <a:pPr algn="l"/>
                      <a:r>
                        <a:rPr lang="id-ID" sz="2000" dirty="0" smtClean="0">
                          <a:latin typeface="Cambria" panose="02040503050406030204" pitchFamily="18" charset="0"/>
                          <a:ea typeface="Cambria" panose="02040503050406030204" pitchFamily="18" charset="0"/>
                        </a:rPr>
                        <a:t>ARP, IP, ICMP, BOOTP, dan RARP</a:t>
                      </a:r>
                      <a:endParaRPr lang="id-ID" sz="2000" dirty="0">
                        <a:latin typeface="Cambria" panose="02040503050406030204" pitchFamily="18" charset="0"/>
                        <a:ea typeface="Cambria" panose="02040503050406030204" pitchFamily="18" charset="0"/>
                      </a:endParaRPr>
                    </a:p>
                  </a:txBody>
                  <a:tcPr marL="121920" marR="121920" marT="60960" marB="60960" anchor="ctr"/>
                </a:tc>
                <a:extLst>
                  <a:ext uri="{0D108BD9-81ED-4DB2-BD59-A6C34878D82A}">
                    <a16:rowId xmlns:a16="http://schemas.microsoft.com/office/drawing/2014/main" val="10003"/>
                  </a:ext>
                </a:extLst>
              </a:tr>
              <a:tr h="629229">
                <a:tc>
                  <a:txBody>
                    <a:bodyPr/>
                    <a:lstStyle/>
                    <a:p>
                      <a:pPr algn="l"/>
                      <a:r>
                        <a:rPr lang="id-ID" sz="2000" dirty="0" smtClean="0">
                          <a:latin typeface="Cambria" panose="02040503050406030204" pitchFamily="18" charset="0"/>
                          <a:ea typeface="Cambria" panose="02040503050406030204" pitchFamily="18" charset="0"/>
                        </a:rPr>
                        <a:t>Network Access</a:t>
                      </a:r>
                      <a:endParaRPr lang="id-ID" sz="2000" i="1" dirty="0">
                        <a:latin typeface="Cambria" panose="02040503050406030204" pitchFamily="18" charset="0"/>
                        <a:ea typeface="Cambria" panose="02040503050406030204" pitchFamily="18" charset="0"/>
                      </a:endParaRPr>
                    </a:p>
                  </a:txBody>
                  <a:tcPr marL="121920" marR="121920" marT="60960" marB="60960" anchor="ctr"/>
                </a:tc>
                <a:tc>
                  <a:txBody>
                    <a:bodyPr/>
                    <a:lstStyle/>
                    <a:p>
                      <a:pPr algn="l"/>
                      <a:r>
                        <a:rPr lang="id-ID" sz="2000" dirty="0" smtClean="0">
                          <a:latin typeface="Cambria" panose="02040503050406030204" pitchFamily="18" charset="0"/>
                          <a:ea typeface="Cambria" panose="02040503050406030204" pitchFamily="18" charset="0"/>
                        </a:rPr>
                        <a:t>Data</a:t>
                      </a:r>
                      <a:r>
                        <a:rPr lang="id-ID" sz="2000" baseline="0" dirty="0" smtClean="0">
                          <a:latin typeface="Cambria" panose="02040503050406030204" pitchFamily="18" charset="0"/>
                          <a:ea typeface="Cambria" panose="02040503050406030204" pitchFamily="18" charset="0"/>
                        </a:rPr>
                        <a:t> Link</a:t>
                      </a:r>
                    </a:p>
                    <a:p>
                      <a:pPr algn="l"/>
                      <a:r>
                        <a:rPr lang="id-ID" sz="2000" baseline="0" dirty="0" smtClean="0">
                          <a:latin typeface="Cambria" panose="02040503050406030204" pitchFamily="18" charset="0"/>
                          <a:ea typeface="Cambria" panose="02040503050406030204" pitchFamily="18" charset="0"/>
                        </a:rPr>
                        <a:t>Physical</a:t>
                      </a:r>
                      <a:endParaRPr lang="id-ID" sz="2000" i="1" dirty="0">
                        <a:latin typeface="Cambria" panose="02040503050406030204" pitchFamily="18" charset="0"/>
                        <a:ea typeface="Cambria" panose="02040503050406030204" pitchFamily="18" charset="0"/>
                      </a:endParaRPr>
                    </a:p>
                  </a:txBody>
                  <a:tcPr marL="121920" marR="121920" marT="60960" marB="60960" anchor="ctr"/>
                </a:tc>
                <a:tc>
                  <a:txBody>
                    <a:bodyPr/>
                    <a:lstStyle/>
                    <a:p>
                      <a:pPr algn="l"/>
                      <a:r>
                        <a:rPr lang="id-ID" sz="2000" dirty="0" smtClean="0">
                          <a:latin typeface="Cambria" panose="02040503050406030204" pitchFamily="18" charset="0"/>
                          <a:ea typeface="Cambria" panose="02040503050406030204" pitchFamily="18" charset="0"/>
                        </a:rPr>
                        <a:t>Token ring, Ethernet, dan FDDI</a:t>
                      </a:r>
                      <a:endParaRPr lang="id-ID" sz="2000" dirty="0">
                        <a:latin typeface="Cambria" panose="02040503050406030204" pitchFamily="18" charset="0"/>
                        <a:ea typeface="Cambria" panose="02040503050406030204" pitchFamily="18" charset="0"/>
                      </a:endParaRPr>
                    </a:p>
                  </a:txBody>
                  <a:tcPr marL="121920" marR="121920" marT="60960" marB="60960" anchor="ct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343924051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ontent Placeholder 2"/>
          <p:cNvSpPr txBox="1">
            <a:spLocks/>
          </p:cNvSpPr>
          <p:nvPr/>
        </p:nvSpPr>
        <p:spPr>
          <a:xfrm>
            <a:off x="1069343" y="806233"/>
            <a:ext cx="10038080" cy="1124167"/>
          </a:xfrm>
          <a:prstGeom prst="rect">
            <a:avLst/>
          </a:prstGeom>
          <a:ln w="38100">
            <a:solidFill>
              <a:schemeClr val="tx2">
                <a:lumMod val="50000"/>
              </a:schemeClr>
            </a:solidFill>
            <a:prstDash val="sysDot"/>
          </a:ln>
        </p:spPr>
        <p:txBody>
          <a:bodyPr vert="horz" lIns="121920" tIns="60960" rIns="121920" bIns="60960" rtlCol="0" anchor="ctr">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just">
              <a:buNone/>
            </a:pPr>
            <a:r>
              <a:rPr lang="id-ID" sz="2000" dirty="0">
                <a:latin typeface="Cambria" panose="02040503050406030204" pitchFamily="18" charset="0"/>
                <a:ea typeface="Cambria" panose="02040503050406030204" pitchFamily="18" charset="0"/>
              </a:rPr>
              <a:t>Komunikasi data adalah proses pertukaran data antara pengirim dengan penerima atau sebaliknya. Dua jenis data yang ditransmisikan dalam </a:t>
            </a:r>
            <a:r>
              <a:rPr lang="id-ID" sz="2000" dirty="0" smtClean="0">
                <a:latin typeface="Cambria" panose="02040503050406030204" pitchFamily="18" charset="0"/>
                <a:ea typeface="Cambria" panose="02040503050406030204" pitchFamily="18" charset="0"/>
              </a:rPr>
              <a:t>jaringan, </a:t>
            </a:r>
            <a:r>
              <a:rPr lang="id-ID" sz="2000" dirty="0">
                <a:latin typeface="Cambria" panose="02040503050406030204" pitchFamily="18" charset="0"/>
                <a:ea typeface="Cambria" panose="02040503050406030204" pitchFamily="18" charset="0"/>
              </a:rPr>
              <a:t>yaitu berupa </a:t>
            </a:r>
            <a:r>
              <a:rPr lang="id-ID" sz="2000" b="1" dirty="0">
                <a:latin typeface="Cambria" panose="02040503050406030204" pitchFamily="18" charset="0"/>
                <a:ea typeface="Cambria" panose="02040503050406030204" pitchFamily="18" charset="0"/>
              </a:rPr>
              <a:t>sinyal digital </a:t>
            </a:r>
            <a:r>
              <a:rPr lang="id-ID" sz="2000" dirty="0">
                <a:latin typeface="Cambria" panose="02040503050406030204" pitchFamily="18" charset="0"/>
                <a:ea typeface="Cambria" panose="02040503050406030204" pitchFamily="18" charset="0"/>
              </a:rPr>
              <a:t>dan </a:t>
            </a:r>
            <a:r>
              <a:rPr lang="id-ID" sz="2000" b="1" dirty="0">
                <a:latin typeface="Cambria" panose="02040503050406030204" pitchFamily="18" charset="0"/>
                <a:ea typeface="Cambria" panose="02040503050406030204" pitchFamily="18" charset="0"/>
              </a:rPr>
              <a:t>sinyal analog</a:t>
            </a:r>
            <a:r>
              <a:rPr lang="id-ID" sz="2000" dirty="0">
                <a:latin typeface="Cambria" panose="02040503050406030204" pitchFamily="18" charset="0"/>
                <a:ea typeface="Cambria" panose="02040503050406030204" pitchFamily="18" charset="0"/>
              </a:rPr>
              <a:t>.</a:t>
            </a:r>
          </a:p>
        </p:txBody>
      </p:sp>
      <p:sp>
        <p:nvSpPr>
          <p:cNvPr id="15" name="Pentagon 14"/>
          <p:cNvSpPr/>
          <p:nvPr/>
        </p:nvSpPr>
        <p:spPr>
          <a:xfrm flipV="1">
            <a:off x="0" y="2235199"/>
            <a:ext cx="6146800" cy="4178300"/>
          </a:xfrm>
          <a:prstGeom prst="homePlate">
            <a:avLst/>
          </a:prstGeom>
          <a:solidFill>
            <a:schemeClr val="accent4">
              <a:lumMod val="20000"/>
              <a:lumOff val="80000"/>
            </a:schemeClr>
          </a:solidFill>
          <a:ln w="76200" cap="flat" cmpd="sng" algn="ctr">
            <a:noFill/>
            <a:prstDash val="sysDash"/>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black"/>
              </a:solidFill>
              <a:effectLst/>
              <a:uLnTx/>
              <a:uFillTx/>
              <a:latin typeface="Calibri" panose="020F0502020204030204"/>
              <a:ea typeface="+mn-ea"/>
              <a:cs typeface="+mn-cs"/>
            </a:endParaRPr>
          </a:p>
        </p:txBody>
      </p:sp>
      <p:sp>
        <p:nvSpPr>
          <p:cNvPr id="16" name="Pentagon 15"/>
          <p:cNvSpPr/>
          <p:nvPr/>
        </p:nvSpPr>
        <p:spPr>
          <a:xfrm flipH="1" flipV="1">
            <a:off x="6146800" y="2235199"/>
            <a:ext cx="6045200" cy="4178299"/>
          </a:xfrm>
          <a:prstGeom prst="homePlate">
            <a:avLst/>
          </a:prstGeom>
          <a:solidFill>
            <a:schemeClr val="accent4">
              <a:lumMod val="20000"/>
              <a:lumOff val="80000"/>
            </a:schemeClr>
          </a:solidFill>
          <a:ln w="76200" cap="flat" cmpd="sng" algn="ctr">
            <a:noFill/>
            <a:prstDash val="sysDash"/>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black"/>
              </a:solidFill>
              <a:effectLst/>
              <a:uLnTx/>
              <a:uFillTx/>
              <a:latin typeface="Calibri" panose="020F0502020204030204"/>
              <a:ea typeface="+mn-ea"/>
              <a:cs typeface="+mn-cs"/>
            </a:endParaRPr>
          </a:p>
        </p:txBody>
      </p:sp>
      <p:sp>
        <p:nvSpPr>
          <p:cNvPr id="17" name="TextBox 16"/>
          <p:cNvSpPr txBox="1"/>
          <p:nvPr/>
        </p:nvSpPr>
        <p:spPr>
          <a:xfrm>
            <a:off x="274646" y="2751296"/>
            <a:ext cx="4919654" cy="2031325"/>
          </a:xfrm>
          <a:prstGeom prst="rect">
            <a:avLst/>
          </a:prstGeom>
          <a:noFill/>
        </p:spPr>
        <p:txBody>
          <a:bodyPr wrap="square" rtlCol="0">
            <a:spAutoFit/>
          </a:bodyPr>
          <a:lstStyle/>
          <a:p>
            <a:r>
              <a:rPr lang="en-US" dirty="0" err="1" smtClean="0">
                <a:latin typeface="Cambria" panose="02040503050406030204" pitchFamily="18" charset="0"/>
                <a:ea typeface="Cambria" panose="02040503050406030204" pitchFamily="18" charset="0"/>
              </a:rPr>
              <a:t>Gelombang</a:t>
            </a:r>
            <a:r>
              <a:rPr lang="en-US" dirty="0" smtClean="0">
                <a:latin typeface="Cambria" panose="02040503050406030204" pitchFamily="18" charset="0"/>
                <a:ea typeface="Cambria" panose="02040503050406030204" pitchFamily="18" charset="0"/>
              </a:rPr>
              <a:t> data yang </a:t>
            </a:r>
            <a:r>
              <a:rPr lang="en-US" dirty="0" err="1" smtClean="0">
                <a:latin typeface="Cambria" panose="02040503050406030204" pitchFamily="18" charset="0"/>
                <a:ea typeface="Cambria" panose="02040503050406030204" pitchFamily="18" charset="0"/>
              </a:rPr>
              <a:t>ditransmisikan</a:t>
            </a:r>
            <a:r>
              <a:rPr lang="en-US" dirty="0" smtClean="0">
                <a:latin typeface="Cambria" panose="02040503050406030204" pitchFamily="18" charset="0"/>
                <a:ea typeface="Cambria" panose="02040503050406030204" pitchFamily="18" charset="0"/>
              </a:rPr>
              <a:t> dalam </a:t>
            </a:r>
            <a:r>
              <a:rPr lang="en-US" dirty="0" err="1" smtClean="0">
                <a:latin typeface="Cambria" panose="02040503050406030204" pitchFamily="18" charset="0"/>
                <a:ea typeface="Cambria" panose="02040503050406030204" pitchFamily="18" charset="0"/>
              </a:rPr>
              <a:t>bentuk</a:t>
            </a:r>
            <a:r>
              <a:rPr lang="en-US" dirty="0" smtClean="0">
                <a:latin typeface="Cambria" panose="02040503050406030204" pitchFamily="18" charset="0"/>
                <a:ea typeface="Cambria" panose="02040503050406030204" pitchFamily="18" charset="0"/>
              </a:rPr>
              <a:t> </a:t>
            </a:r>
            <a:r>
              <a:rPr lang="en-US" dirty="0" err="1" smtClean="0">
                <a:latin typeface="Cambria" panose="02040503050406030204" pitchFamily="18" charset="0"/>
                <a:ea typeface="Cambria" panose="02040503050406030204" pitchFamily="18" charset="0"/>
              </a:rPr>
              <a:t>pulsa</a:t>
            </a:r>
            <a:r>
              <a:rPr lang="en-US" dirty="0" smtClean="0">
                <a:latin typeface="Cambria" panose="02040503050406030204" pitchFamily="18" charset="0"/>
                <a:ea typeface="Cambria" panose="02040503050406030204" pitchFamily="18" charset="0"/>
              </a:rPr>
              <a:t> </a:t>
            </a:r>
            <a:r>
              <a:rPr lang="en-US" dirty="0" err="1" smtClean="0">
                <a:latin typeface="Cambria" panose="02040503050406030204" pitchFamily="18" charset="0"/>
                <a:ea typeface="Cambria" panose="02040503050406030204" pitchFamily="18" charset="0"/>
              </a:rPr>
              <a:t>tegangan</a:t>
            </a:r>
            <a:r>
              <a:rPr lang="en-US" dirty="0" smtClean="0">
                <a:latin typeface="Cambria" panose="02040503050406030204" pitchFamily="18" charset="0"/>
                <a:ea typeface="Cambria" panose="02040503050406030204" pitchFamily="18" charset="0"/>
              </a:rPr>
              <a:t> yang </a:t>
            </a:r>
            <a:r>
              <a:rPr lang="en-US" dirty="0" err="1" smtClean="0">
                <a:latin typeface="Cambria" panose="02040503050406030204" pitchFamily="18" charset="0"/>
                <a:ea typeface="Cambria" panose="02040503050406030204" pitchFamily="18" charset="0"/>
              </a:rPr>
              <a:t>mereferensikan</a:t>
            </a:r>
            <a:r>
              <a:rPr lang="en-US" dirty="0" smtClean="0">
                <a:latin typeface="Cambria" panose="02040503050406030204" pitchFamily="18" charset="0"/>
                <a:ea typeface="Cambria" panose="02040503050406030204" pitchFamily="18" charset="0"/>
              </a:rPr>
              <a:t> </a:t>
            </a:r>
            <a:r>
              <a:rPr lang="en-US" dirty="0" err="1" smtClean="0">
                <a:latin typeface="Cambria" panose="02040503050406030204" pitchFamily="18" charset="0"/>
                <a:ea typeface="Cambria" panose="02040503050406030204" pitchFamily="18" charset="0"/>
              </a:rPr>
              <a:t>tinggi</a:t>
            </a:r>
            <a:r>
              <a:rPr lang="en-US" dirty="0" smtClean="0">
                <a:latin typeface="Cambria" panose="02040503050406030204" pitchFamily="18" charset="0"/>
                <a:ea typeface="Cambria" panose="02040503050406030204" pitchFamily="18" charset="0"/>
              </a:rPr>
              <a:t> </a:t>
            </a:r>
            <a:r>
              <a:rPr lang="en-US" dirty="0" err="1" smtClean="0">
                <a:latin typeface="Cambria" panose="02040503050406030204" pitchFamily="18" charset="0"/>
                <a:ea typeface="Cambria" panose="02040503050406030204" pitchFamily="18" charset="0"/>
              </a:rPr>
              <a:t>rendahnya</a:t>
            </a:r>
            <a:r>
              <a:rPr lang="en-US" dirty="0" smtClean="0">
                <a:latin typeface="Cambria" panose="02040503050406030204" pitchFamily="18" charset="0"/>
                <a:ea typeface="Cambria" panose="02040503050406030204" pitchFamily="18" charset="0"/>
              </a:rPr>
              <a:t> </a:t>
            </a:r>
            <a:r>
              <a:rPr lang="en-US" dirty="0" err="1" smtClean="0">
                <a:latin typeface="Cambria" panose="02040503050406030204" pitchFamily="18" charset="0"/>
                <a:ea typeface="Cambria" panose="02040503050406030204" pitchFamily="18" charset="0"/>
              </a:rPr>
              <a:t>sinyal</a:t>
            </a:r>
            <a:r>
              <a:rPr lang="id-ID" dirty="0" smtClean="0">
                <a:latin typeface="Cambria" panose="02040503050406030204" pitchFamily="18" charset="0"/>
                <a:ea typeface="Cambria" panose="02040503050406030204" pitchFamily="18" charset="0"/>
              </a:rPr>
              <a:t>. Ada dua jenis pulsa tegangan, yaitu 0 untuk tegangan rendah dan 1 untuk tegangan tinggi. Jenis sinyal ini rentan terhadap gangguan (data loss) jika ditransmisikan pada area yang luas.</a:t>
            </a:r>
            <a:endParaRPr lang="id-ID" dirty="0">
              <a:latin typeface="Cambria" panose="02040503050406030204" pitchFamily="18" charset="0"/>
              <a:ea typeface="Cambria" panose="02040503050406030204" pitchFamily="18" charset="0"/>
            </a:endParaRPr>
          </a:p>
        </p:txBody>
      </p:sp>
      <p:sp>
        <p:nvSpPr>
          <p:cNvPr id="18" name="TextBox 17"/>
          <p:cNvSpPr txBox="1"/>
          <p:nvPr/>
        </p:nvSpPr>
        <p:spPr>
          <a:xfrm>
            <a:off x="6921500" y="2831084"/>
            <a:ext cx="5022336" cy="2031325"/>
          </a:xfrm>
          <a:prstGeom prst="rect">
            <a:avLst/>
          </a:prstGeom>
          <a:noFill/>
        </p:spPr>
        <p:txBody>
          <a:bodyPr wrap="square" rtlCol="0">
            <a:spAutoFit/>
          </a:bodyPr>
          <a:lstStyle/>
          <a:p>
            <a:pPr algn="r"/>
            <a:r>
              <a:rPr lang="en-US" dirty="0" smtClean="0">
                <a:latin typeface="Cambria" panose="02040503050406030204" pitchFamily="18" charset="0"/>
                <a:ea typeface="Cambria" panose="02040503050406030204" pitchFamily="18" charset="0"/>
              </a:rPr>
              <a:t>Data yang </a:t>
            </a:r>
            <a:r>
              <a:rPr lang="en-US" dirty="0" err="1" smtClean="0">
                <a:latin typeface="Cambria" panose="02040503050406030204" pitchFamily="18" charset="0"/>
                <a:ea typeface="Cambria" panose="02040503050406030204" pitchFamily="18" charset="0"/>
              </a:rPr>
              <a:t>ditransmisikan</a:t>
            </a:r>
            <a:r>
              <a:rPr lang="en-US" dirty="0" smtClean="0">
                <a:latin typeface="Cambria" panose="02040503050406030204" pitchFamily="18" charset="0"/>
                <a:ea typeface="Cambria" panose="02040503050406030204" pitchFamily="18" charset="0"/>
              </a:rPr>
              <a:t> dalam </a:t>
            </a:r>
            <a:r>
              <a:rPr lang="en-US" dirty="0" err="1" smtClean="0">
                <a:latin typeface="Cambria" panose="02040503050406030204" pitchFamily="18" charset="0"/>
                <a:ea typeface="Cambria" panose="02040503050406030204" pitchFamily="18" charset="0"/>
              </a:rPr>
              <a:t>bentuk</a:t>
            </a:r>
            <a:r>
              <a:rPr lang="en-US" dirty="0" smtClean="0">
                <a:latin typeface="Cambria" panose="02040503050406030204" pitchFamily="18" charset="0"/>
                <a:ea typeface="Cambria" panose="02040503050406030204" pitchFamily="18" charset="0"/>
              </a:rPr>
              <a:t> </a:t>
            </a:r>
            <a:r>
              <a:rPr lang="en-US" dirty="0" err="1" smtClean="0">
                <a:latin typeface="Cambria" panose="02040503050406030204" pitchFamily="18" charset="0"/>
                <a:ea typeface="Cambria" panose="02040503050406030204" pitchFamily="18" charset="0"/>
              </a:rPr>
              <a:t>gelombang</a:t>
            </a:r>
            <a:r>
              <a:rPr lang="en-US" dirty="0" smtClean="0">
                <a:latin typeface="Cambria" panose="02040503050406030204" pitchFamily="18" charset="0"/>
                <a:ea typeface="Cambria" panose="02040503050406030204" pitchFamily="18" charset="0"/>
              </a:rPr>
              <a:t> sinusoidal </a:t>
            </a:r>
            <a:r>
              <a:rPr lang="en-US" dirty="0" err="1" smtClean="0">
                <a:latin typeface="Cambria" panose="02040503050406030204" pitchFamily="18" charset="0"/>
                <a:ea typeface="Cambria" panose="02040503050406030204" pitchFamily="18" charset="0"/>
              </a:rPr>
              <a:t>secara</a:t>
            </a:r>
            <a:r>
              <a:rPr lang="en-US" dirty="0" smtClean="0">
                <a:latin typeface="Cambria" panose="02040503050406030204" pitchFamily="18" charset="0"/>
                <a:ea typeface="Cambria" panose="02040503050406030204" pitchFamily="18" charset="0"/>
              </a:rPr>
              <a:t> </a:t>
            </a:r>
            <a:r>
              <a:rPr lang="en-US" dirty="0" err="1" smtClean="0">
                <a:latin typeface="Cambria" panose="02040503050406030204" pitchFamily="18" charset="0"/>
                <a:ea typeface="Cambria" panose="02040503050406030204" pitchFamily="18" charset="0"/>
              </a:rPr>
              <a:t>kontinu</a:t>
            </a:r>
            <a:r>
              <a:rPr lang="en-US" dirty="0" smtClean="0">
                <a:latin typeface="Cambria" panose="02040503050406030204" pitchFamily="18" charset="0"/>
                <a:ea typeface="Cambria" panose="02040503050406030204" pitchFamily="18" charset="0"/>
              </a:rPr>
              <a:t>, yang </a:t>
            </a:r>
            <a:r>
              <a:rPr lang="en-US" dirty="0" err="1" smtClean="0">
                <a:latin typeface="Cambria" panose="02040503050406030204" pitchFamily="18" charset="0"/>
                <a:ea typeface="Cambria" panose="02040503050406030204" pitchFamily="18" charset="0"/>
              </a:rPr>
              <a:t>dipengaruhi</a:t>
            </a:r>
            <a:r>
              <a:rPr lang="en-US" dirty="0" smtClean="0">
                <a:latin typeface="Cambria" panose="02040503050406030204" pitchFamily="18" charset="0"/>
                <a:ea typeface="Cambria" panose="02040503050406030204" pitchFamily="18" charset="0"/>
              </a:rPr>
              <a:t> </a:t>
            </a:r>
            <a:r>
              <a:rPr lang="en-US" dirty="0" err="1" smtClean="0">
                <a:latin typeface="Cambria" panose="02040503050406030204" pitchFamily="18" charset="0"/>
                <a:ea typeface="Cambria" panose="02040503050406030204" pitchFamily="18" charset="0"/>
              </a:rPr>
              <a:t>oleh</a:t>
            </a:r>
            <a:r>
              <a:rPr lang="en-US" dirty="0" smtClean="0">
                <a:latin typeface="Cambria" panose="02040503050406030204" pitchFamily="18" charset="0"/>
                <a:ea typeface="Cambria" panose="02040503050406030204" pitchFamily="18" charset="0"/>
              </a:rPr>
              <a:t> </a:t>
            </a:r>
            <a:r>
              <a:rPr lang="en-US" dirty="0" err="1" smtClean="0">
                <a:latin typeface="Cambria" panose="02040503050406030204" pitchFamily="18" charset="0"/>
                <a:ea typeface="Cambria" panose="02040503050406030204" pitchFamily="18" charset="0"/>
              </a:rPr>
              <a:t>faktor</a:t>
            </a:r>
            <a:r>
              <a:rPr lang="en-US" dirty="0" smtClean="0">
                <a:latin typeface="Cambria" panose="02040503050406030204" pitchFamily="18" charset="0"/>
                <a:ea typeface="Cambria" panose="02040503050406030204" pitchFamily="18" charset="0"/>
              </a:rPr>
              <a:t> </a:t>
            </a:r>
            <a:r>
              <a:rPr lang="en-US" dirty="0" err="1" smtClean="0">
                <a:latin typeface="Cambria" panose="02040503050406030204" pitchFamily="18" charset="0"/>
                <a:ea typeface="Cambria" panose="02040503050406030204" pitchFamily="18" charset="0"/>
              </a:rPr>
              <a:t>amplitudo</a:t>
            </a:r>
            <a:r>
              <a:rPr lang="en-US" dirty="0" smtClean="0">
                <a:latin typeface="Cambria" panose="02040503050406030204" pitchFamily="18" charset="0"/>
                <a:ea typeface="Cambria" panose="02040503050406030204" pitchFamily="18" charset="0"/>
              </a:rPr>
              <a:t> </a:t>
            </a:r>
            <a:r>
              <a:rPr lang="en-US" dirty="0" err="1" smtClean="0">
                <a:latin typeface="Cambria" panose="02040503050406030204" pitchFamily="18" charset="0"/>
                <a:ea typeface="Cambria" panose="02040503050406030204" pitchFamily="18" charset="0"/>
              </a:rPr>
              <a:t>dan</a:t>
            </a:r>
            <a:r>
              <a:rPr lang="en-US" dirty="0" smtClean="0">
                <a:latin typeface="Cambria" panose="02040503050406030204" pitchFamily="18" charset="0"/>
                <a:ea typeface="Cambria" panose="02040503050406030204" pitchFamily="18" charset="0"/>
              </a:rPr>
              <a:t> </a:t>
            </a:r>
            <a:r>
              <a:rPr lang="en-US" dirty="0" err="1" smtClean="0">
                <a:latin typeface="Cambria" panose="02040503050406030204" pitchFamily="18" charset="0"/>
                <a:ea typeface="Cambria" panose="02040503050406030204" pitchFamily="18" charset="0"/>
              </a:rPr>
              <a:t>frekuensi</a:t>
            </a:r>
            <a:r>
              <a:rPr lang="en-US" dirty="0" smtClean="0">
                <a:latin typeface="Cambria" panose="02040503050406030204" pitchFamily="18" charset="0"/>
                <a:ea typeface="Cambria" panose="02040503050406030204" pitchFamily="18" charset="0"/>
              </a:rPr>
              <a:t>. </a:t>
            </a:r>
            <a:r>
              <a:rPr lang="en-US" dirty="0" err="1" smtClean="0">
                <a:latin typeface="Cambria" panose="02040503050406030204" pitchFamily="18" charset="0"/>
                <a:ea typeface="Cambria" panose="02040503050406030204" pitchFamily="18" charset="0"/>
              </a:rPr>
              <a:t>Amplitudo</a:t>
            </a:r>
            <a:r>
              <a:rPr lang="en-US" dirty="0" smtClean="0">
                <a:latin typeface="Cambria" panose="02040503050406030204" pitchFamily="18" charset="0"/>
                <a:ea typeface="Cambria" panose="02040503050406030204" pitchFamily="18" charset="0"/>
              </a:rPr>
              <a:t> </a:t>
            </a:r>
            <a:r>
              <a:rPr lang="en-US" dirty="0" err="1" smtClean="0">
                <a:latin typeface="Cambria" panose="02040503050406030204" pitchFamily="18" charset="0"/>
                <a:ea typeface="Cambria" panose="02040503050406030204" pitchFamily="18" charset="0"/>
              </a:rPr>
              <a:t>merupakan</a:t>
            </a:r>
            <a:r>
              <a:rPr lang="en-US" dirty="0" smtClean="0">
                <a:latin typeface="Cambria" panose="02040503050406030204" pitchFamily="18" charset="0"/>
                <a:ea typeface="Cambria" panose="02040503050406030204" pitchFamily="18" charset="0"/>
              </a:rPr>
              <a:t> </a:t>
            </a:r>
            <a:r>
              <a:rPr lang="en-US" dirty="0" err="1" smtClean="0">
                <a:latin typeface="Cambria" panose="02040503050406030204" pitchFamily="18" charset="0"/>
                <a:ea typeface="Cambria" panose="02040503050406030204" pitchFamily="18" charset="0"/>
              </a:rPr>
              <a:t>tinggi</a:t>
            </a:r>
            <a:r>
              <a:rPr lang="en-US" dirty="0" smtClean="0">
                <a:latin typeface="Cambria" panose="02040503050406030204" pitchFamily="18" charset="0"/>
                <a:ea typeface="Cambria" panose="02040503050406030204" pitchFamily="18" charset="0"/>
              </a:rPr>
              <a:t> </a:t>
            </a:r>
            <a:r>
              <a:rPr lang="en-US" dirty="0" err="1" smtClean="0">
                <a:latin typeface="Cambria" panose="02040503050406030204" pitchFamily="18" charset="0"/>
                <a:ea typeface="Cambria" panose="02040503050406030204" pitchFamily="18" charset="0"/>
              </a:rPr>
              <a:t>rendahnya</a:t>
            </a:r>
            <a:r>
              <a:rPr lang="en-US" dirty="0" smtClean="0">
                <a:latin typeface="Cambria" panose="02040503050406030204" pitchFamily="18" charset="0"/>
                <a:ea typeface="Cambria" panose="02040503050406030204" pitchFamily="18" charset="0"/>
              </a:rPr>
              <a:t> </a:t>
            </a:r>
            <a:r>
              <a:rPr lang="en-US" dirty="0" err="1" smtClean="0">
                <a:latin typeface="Cambria" panose="02040503050406030204" pitchFamily="18" charset="0"/>
                <a:ea typeface="Cambria" panose="02040503050406030204" pitchFamily="18" charset="0"/>
              </a:rPr>
              <a:t>sebuah</a:t>
            </a:r>
            <a:r>
              <a:rPr lang="en-US" dirty="0" smtClean="0">
                <a:latin typeface="Cambria" panose="02040503050406030204" pitchFamily="18" charset="0"/>
                <a:ea typeface="Cambria" panose="02040503050406030204" pitchFamily="18" charset="0"/>
              </a:rPr>
              <a:t> </a:t>
            </a:r>
            <a:r>
              <a:rPr lang="en-US" dirty="0" err="1" smtClean="0">
                <a:latin typeface="Cambria" panose="02040503050406030204" pitchFamily="18" charset="0"/>
                <a:ea typeface="Cambria" panose="02040503050406030204" pitchFamily="18" charset="0"/>
              </a:rPr>
              <a:t>gelombang</a:t>
            </a:r>
            <a:r>
              <a:rPr lang="en-US" dirty="0" smtClean="0">
                <a:latin typeface="Cambria" panose="02040503050406030204" pitchFamily="18" charset="0"/>
                <a:ea typeface="Cambria" panose="02040503050406030204" pitchFamily="18" charset="0"/>
              </a:rPr>
              <a:t> dalam </a:t>
            </a:r>
            <a:r>
              <a:rPr lang="en-US" dirty="0" err="1" smtClean="0">
                <a:latin typeface="Cambria" panose="02040503050406030204" pitchFamily="18" charset="0"/>
                <a:ea typeface="Cambria" panose="02040503050406030204" pitchFamily="18" charset="0"/>
              </a:rPr>
              <a:t>aliran</a:t>
            </a:r>
            <a:r>
              <a:rPr lang="en-US" dirty="0" smtClean="0">
                <a:latin typeface="Cambria" panose="02040503050406030204" pitchFamily="18" charset="0"/>
                <a:ea typeface="Cambria" panose="02040503050406030204" pitchFamily="18" charset="0"/>
              </a:rPr>
              <a:t> </a:t>
            </a:r>
            <a:r>
              <a:rPr lang="en-US" dirty="0" err="1" smtClean="0">
                <a:latin typeface="Cambria" panose="02040503050406030204" pitchFamily="18" charset="0"/>
                <a:ea typeface="Cambria" panose="02040503050406030204" pitchFamily="18" charset="0"/>
              </a:rPr>
              <a:t>sinyal</a:t>
            </a:r>
            <a:r>
              <a:rPr lang="en-US" dirty="0" smtClean="0">
                <a:latin typeface="Cambria" panose="02040503050406030204" pitchFamily="18" charset="0"/>
                <a:ea typeface="Cambria" panose="02040503050406030204" pitchFamily="18" charset="0"/>
              </a:rPr>
              <a:t> analog. </a:t>
            </a:r>
            <a:r>
              <a:rPr lang="en-US" dirty="0" err="1" smtClean="0">
                <a:latin typeface="Cambria" panose="02040503050406030204" pitchFamily="18" charset="0"/>
                <a:ea typeface="Cambria" panose="02040503050406030204" pitchFamily="18" charset="0"/>
              </a:rPr>
              <a:t>Adapun</a:t>
            </a:r>
            <a:r>
              <a:rPr lang="en-US" dirty="0" smtClean="0">
                <a:latin typeface="Cambria" panose="02040503050406030204" pitchFamily="18" charset="0"/>
                <a:ea typeface="Cambria" panose="02040503050406030204" pitchFamily="18" charset="0"/>
              </a:rPr>
              <a:t> </a:t>
            </a:r>
            <a:r>
              <a:rPr lang="en-US" dirty="0" err="1" smtClean="0">
                <a:latin typeface="Cambria" panose="02040503050406030204" pitchFamily="18" charset="0"/>
                <a:ea typeface="Cambria" panose="02040503050406030204" pitchFamily="18" charset="0"/>
              </a:rPr>
              <a:t>frekuensi</a:t>
            </a:r>
            <a:r>
              <a:rPr lang="en-US" dirty="0" smtClean="0">
                <a:latin typeface="Cambria" panose="02040503050406030204" pitchFamily="18" charset="0"/>
                <a:ea typeface="Cambria" panose="02040503050406030204" pitchFamily="18" charset="0"/>
              </a:rPr>
              <a:t> </a:t>
            </a:r>
            <a:r>
              <a:rPr lang="en-US" dirty="0" err="1" smtClean="0">
                <a:latin typeface="Cambria" panose="02040503050406030204" pitchFamily="18" charset="0"/>
                <a:ea typeface="Cambria" panose="02040503050406030204" pitchFamily="18" charset="0"/>
              </a:rPr>
              <a:t>adalah</a:t>
            </a:r>
            <a:r>
              <a:rPr lang="en-US" dirty="0" smtClean="0">
                <a:latin typeface="Cambria" panose="02040503050406030204" pitchFamily="18" charset="0"/>
                <a:ea typeface="Cambria" panose="02040503050406030204" pitchFamily="18" charset="0"/>
              </a:rPr>
              <a:t> </a:t>
            </a:r>
            <a:r>
              <a:rPr lang="en-US" dirty="0" err="1" smtClean="0">
                <a:latin typeface="Cambria" panose="02040503050406030204" pitchFamily="18" charset="0"/>
                <a:ea typeface="Cambria" panose="02040503050406030204" pitchFamily="18" charset="0"/>
              </a:rPr>
              <a:t>banyaknya</a:t>
            </a:r>
            <a:r>
              <a:rPr lang="en-US" dirty="0" smtClean="0">
                <a:latin typeface="Cambria" panose="02040503050406030204" pitchFamily="18" charset="0"/>
                <a:ea typeface="Cambria" panose="02040503050406030204" pitchFamily="18" charset="0"/>
              </a:rPr>
              <a:t> </a:t>
            </a:r>
            <a:r>
              <a:rPr lang="en-US" dirty="0" err="1" smtClean="0">
                <a:latin typeface="Cambria" panose="02040503050406030204" pitchFamily="18" charset="0"/>
                <a:ea typeface="Cambria" panose="02040503050406030204" pitchFamily="18" charset="0"/>
              </a:rPr>
              <a:t>getaran</a:t>
            </a:r>
            <a:r>
              <a:rPr lang="en-US" dirty="0" smtClean="0">
                <a:latin typeface="Cambria" panose="02040503050406030204" pitchFamily="18" charset="0"/>
                <a:ea typeface="Cambria" panose="02040503050406030204" pitchFamily="18" charset="0"/>
              </a:rPr>
              <a:t> atau </a:t>
            </a:r>
            <a:r>
              <a:rPr lang="en-US" dirty="0" err="1" smtClean="0">
                <a:latin typeface="Cambria" panose="02040503050406030204" pitchFamily="18" charset="0"/>
                <a:ea typeface="Cambria" panose="02040503050406030204" pitchFamily="18" charset="0"/>
              </a:rPr>
              <a:t>gelombang</a:t>
            </a:r>
            <a:r>
              <a:rPr lang="en-US" dirty="0" smtClean="0">
                <a:latin typeface="Cambria" panose="02040503050406030204" pitchFamily="18" charset="0"/>
                <a:ea typeface="Cambria" panose="02040503050406030204" pitchFamily="18" charset="0"/>
              </a:rPr>
              <a:t> per </a:t>
            </a:r>
            <a:r>
              <a:rPr lang="en-US" dirty="0" err="1" smtClean="0">
                <a:latin typeface="Cambria" panose="02040503050406030204" pitchFamily="18" charset="0"/>
                <a:ea typeface="Cambria" panose="02040503050406030204" pitchFamily="18" charset="0"/>
              </a:rPr>
              <a:t>detik</a:t>
            </a:r>
            <a:r>
              <a:rPr lang="en-US" dirty="0" smtClean="0">
                <a:latin typeface="Cambria" panose="02040503050406030204" pitchFamily="18" charset="0"/>
                <a:ea typeface="Cambria" panose="02040503050406030204" pitchFamily="18" charset="0"/>
              </a:rPr>
              <a:t> dalam </a:t>
            </a:r>
            <a:r>
              <a:rPr lang="en-US" dirty="0" err="1" smtClean="0">
                <a:latin typeface="Cambria" panose="02040503050406030204" pitchFamily="18" charset="0"/>
                <a:ea typeface="Cambria" panose="02040503050406030204" pitchFamily="18" charset="0"/>
              </a:rPr>
              <a:t>sinyal</a:t>
            </a:r>
            <a:r>
              <a:rPr lang="en-US" dirty="0" smtClean="0">
                <a:latin typeface="Cambria" panose="02040503050406030204" pitchFamily="18" charset="0"/>
                <a:ea typeface="Cambria" panose="02040503050406030204" pitchFamily="18" charset="0"/>
              </a:rPr>
              <a:t> analog</a:t>
            </a:r>
            <a:r>
              <a:rPr lang="id-ID" dirty="0" smtClean="0">
                <a:latin typeface="Cambria" panose="02040503050406030204" pitchFamily="18" charset="0"/>
                <a:ea typeface="Cambria" panose="02040503050406030204" pitchFamily="18" charset="0"/>
              </a:rPr>
              <a:t>.</a:t>
            </a:r>
            <a:endParaRPr lang="id-ID" dirty="0">
              <a:latin typeface="Cambria" panose="02040503050406030204" pitchFamily="18" charset="0"/>
              <a:ea typeface="Cambria" panose="02040503050406030204" pitchFamily="18" charset="0"/>
            </a:endParaRPr>
          </a:p>
        </p:txBody>
      </p:sp>
      <p:sp>
        <p:nvSpPr>
          <p:cNvPr id="19" name="Rectangle 18"/>
          <p:cNvSpPr/>
          <p:nvPr/>
        </p:nvSpPr>
        <p:spPr>
          <a:xfrm>
            <a:off x="0" y="2229233"/>
            <a:ext cx="4216400" cy="540730"/>
          </a:xfrm>
          <a:prstGeom prst="rect">
            <a:avLst/>
          </a:prstGeom>
          <a:noFill/>
          <a:ln w="12700" cap="flat" cmpd="sng" algn="ctr">
            <a:noFill/>
            <a:prstDash val="solid"/>
            <a:miter lim="800000"/>
          </a:ln>
          <a:effectLst/>
        </p:spPr>
        <p:txBody>
          <a:bodyPr rtlCol="0" anchor="ctr"/>
          <a:lstStyle/>
          <a:p>
            <a:pPr lvl="0" algn="ctr"/>
            <a:r>
              <a:rPr lang="en-US" sz="2000" b="1" dirty="0" err="1" smtClean="0">
                <a:latin typeface="Cambria" panose="02040503050406030204" pitchFamily="18" charset="0"/>
                <a:ea typeface="Cambria" panose="02040503050406030204" pitchFamily="18" charset="0"/>
              </a:rPr>
              <a:t>Sinyal</a:t>
            </a:r>
            <a:r>
              <a:rPr lang="en-US" sz="2000" b="1" dirty="0" smtClean="0">
                <a:latin typeface="Cambria" panose="02040503050406030204" pitchFamily="18" charset="0"/>
                <a:ea typeface="Cambria" panose="02040503050406030204" pitchFamily="18" charset="0"/>
              </a:rPr>
              <a:t> Digital</a:t>
            </a:r>
            <a:endParaRPr kumimoji="0" lang="en-US" sz="2000" b="0" i="0" u="none" strike="noStrike" kern="0" cap="none" spc="0" normalizeH="0" baseline="0" noProof="0" dirty="0" smtClean="0">
              <a:ln>
                <a:noFill/>
              </a:ln>
              <a:solidFill>
                <a:prstClr val="black"/>
              </a:solidFill>
              <a:effectLst/>
              <a:uLnTx/>
              <a:uFillTx/>
              <a:latin typeface="Cambria" panose="02040503050406030204" pitchFamily="18" charset="0"/>
              <a:ea typeface="Cambria" panose="02040503050406030204" pitchFamily="18" charset="0"/>
            </a:endParaRPr>
          </a:p>
        </p:txBody>
      </p:sp>
      <p:sp>
        <p:nvSpPr>
          <p:cNvPr id="20" name="Rectangle 19"/>
          <p:cNvSpPr/>
          <p:nvPr/>
        </p:nvSpPr>
        <p:spPr>
          <a:xfrm>
            <a:off x="8077200" y="2229233"/>
            <a:ext cx="4114800" cy="540730"/>
          </a:xfrm>
          <a:prstGeom prst="rect">
            <a:avLst/>
          </a:prstGeom>
          <a:noFill/>
          <a:ln w="12700" cap="flat" cmpd="sng" algn="ctr">
            <a:noFill/>
            <a:prstDash val="solid"/>
            <a:miter lim="800000"/>
          </a:ln>
          <a:effectLst/>
        </p:spPr>
        <p:txBody>
          <a:bodyPr rtlCol="0" anchor="ctr"/>
          <a:lstStyle/>
          <a:p>
            <a:pPr algn="ctr"/>
            <a:r>
              <a:rPr lang="en-US" sz="2000" b="1" dirty="0" err="1" smtClean="0">
                <a:latin typeface="Cambria" panose="02040503050406030204" pitchFamily="18" charset="0"/>
                <a:ea typeface="Cambria" panose="02040503050406030204" pitchFamily="18" charset="0"/>
              </a:rPr>
              <a:t>Sinyal</a:t>
            </a:r>
            <a:r>
              <a:rPr lang="en-US" sz="2000" b="1" dirty="0" smtClean="0">
                <a:latin typeface="Cambria" panose="02040503050406030204" pitchFamily="18" charset="0"/>
                <a:ea typeface="Cambria" panose="02040503050406030204" pitchFamily="18" charset="0"/>
              </a:rPr>
              <a:t> Analog</a:t>
            </a:r>
            <a:endParaRPr lang="id-ID" sz="2000" b="1" dirty="0">
              <a:latin typeface="Cambria" panose="02040503050406030204" pitchFamily="18" charset="0"/>
              <a:ea typeface="Cambria" panose="02040503050406030204" pitchFamily="18" charset="0"/>
            </a:endParaRPr>
          </a:p>
        </p:txBody>
      </p:sp>
      <p:grpSp>
        <p:nvGrpSpPr>
          <p:cNvPr id="21" name="Group 20"/>
          <p:cNvGrpSpPr/>
          <p:nvPr/>
        </p:nvGrpSpPr>
        <p:grpSpPr>
          <a:xfrm>
            <a:off x="787869" y="5046144"/>
            <a:ext cx="2640662" cy="954814"/>
            <a:chOff x="2149209" y="3794472"/>
            <a:chExt cx="1583293" cy="226082"/>
          </a:xfrm>
        </p:grpSpPr>
        <p:grpSp>
          <p:nvGrpSpPr>
            <p:cNvPr id="22" name="Group 21"/>
            <p:cNvGrpSpPr/>
            <p:nvPr/>
          </p:nvGrpSpPr>
          <p:grpSpPr>
            <a:xfrm>
              <a:off x="2149209" y="3794472"/>
              <a:ext cx="1461407" cy="226082"/>
              <a:chOff x="2149209" y="3794472"/>
              <a:chExt cx="1461407" cy="226082"/>
            </a:xfrm>
          </p:grpSpPr>
          <p:cxnSp>
            <p:nvCxnSpPr>
              <p:cNvPr id="24" name="Straight Connector 23"/>
              <p:cNvCxnSpPr/>
              <p:nvPr/>
            </p:nvCxnSpPr>
            <p:spPr>
              <a:xfrm>
                <a:off x="2149209" y="4011910"/>
                <a:ext cx="121886" cy="0"/>
              </a:xfrm>
              <a:prstGeom prst="line">
                <a:avLst/>
              </a:prstGeom>
              <a:ln>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a:off x="2271095" y="3795886"/>
                <a:ext cx="121886" cy="0"/>
              </a:xfrm>
              <a:prstGeom prst="line">
                <a:avLst/>
              </a:prstGeom>
              <a:ln>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a:off x="2392981" y="4010496"/>
                <a:ext cx="121886" cy="0"/>
              </a:xfrm>
              <a:prstGeom prst="line">
                <a:avLst/>
              </a:prstGeom>
              <a:ln>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a:off x="2271095" y="3795886"/>
                <a:ext cx="0" cy="216024"/>
              </a:xfrm>
              <a:prstGeom prst="line">
                <a:avLst/>
              </a:prstGeom>
              <a:ln>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a:off x="2392981" y="3795886"/>
                <a:ext cx="0" cy="216024"/>
              </a:xfrm>
              <a:prstGeom prst="line">
                <a:avLst/>
              </a:prstGeom>
              <a:ln>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a:off x="2514867" y="3795886"/>
                <a:ext cx="0" cy="216024"/>
              </a:xfrm>
              <a:prstGeom prst="line">
                <a:avLst/>
              </a:prstGeom>
              <a:ln>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a:off x="2514867" y="3800822"/>
                <a:ext cx="121886" cy="0"/>
              </a:xfrm>
              <a:prstGeom prst="line">
                <a:avLst/>
              </a:prstGeom>
              <a:ln>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a:off x="2635784" y="3800884"/>
                <a:ext cx="0" cy="216024"/>
              </a:xfrm>
              <a:prstGeom prst="line">
                <a:avLst/>
              </a:prstGeom>
              <a:ln>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2635784" y="4016908"/>
                <a:ext cx="121886" cy="0"/>
              </a:xfrm>
              <a:prstGeom prst="line">
                <a:avLst/>
              </a:prstGeom>
              <a:ln>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2757926" y="3800884"/>
                <a:ext cx="0" cy="216024"/>
              </a:xfrm>
              <a:prstGeom prst="line">
                <a:avLst/>
              </a:prstGeom>
              <a:ln>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2757670" y="3804406"/>
                <a:ext cx="121886" cy="0"/>
              </a:xfrm>
              <a:prstGeom prst="line">
                <a:avLst/>
              </a:prstGeom>
              <a:ln>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a:off x="2879556" y="3794472"/>
                <a:ext cx="0" cy="216024"/>
              </a:xfrm>
              <a:prstGeom prst="line">
                <a:avLst/>
              </a:prstGeom>
              <a:ln>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a:off x="2879556" y="4011910"/>
                <a:ext cx="121886" cy="0"/>
              </a:xfrm>
              <a:prstGeom prst="line">
                <a:avLst/>
              </a:prstGeom>
              <a:ln>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a:off x="3001698" y="3800884"/>
                <a:ext cx="0" cy="216024"/>
              </a:xfrm>
              <a:prstGeom prst="line">
                <a:avLst/>
              </a:prstGeom>
              <a:ln>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a:off x="3001442" y="3804406"/>
                <a:ext cx="121886" cy="0"/>
              </a:xfrm>
              <a:prstGeom prst="line">
                <a:avLst/>
              </a:prstGeom>
              <a:ln>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a:off x="3123328" y="3800822"/>
                <a:ext cx="0" cy="216024"/>
              </a:xfrm>
              <a:prstGeom prst="line">
                <a:avLst/>
              </a:prstGeom>
              <a:ln>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a:xfrm>
                <a:off x="3123328" y="4018260"/>
                <a:ext cx="121886" cy="0"/>
              </a:xfrm>
              <a:prstGeom prst="line">
                <a:avLst/>
              </a:prstGeom>
              <a:ln>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a:off x="3245214" y="3800884"/>
                <a:ext cx="0" cy="216024"/>
              </a:xfrm>
              <a:prstGeom prst="line">
                <a:avLst/>
              </a:prstGeom>
              <a:ln>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a:xfrm>
                <a:off x="3244958" y="3804406"/>
                <a:ext cx="121886" cy="0"/>
              </a:xfrm>
              <a:prstGeom prst="line">
                <a:avLst/>
              </a:prstGeom>
              <a:ln>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a:off x="3366844" y="3804530"/>
                <a:ext cx="0" cy="216024"/>
              </a:xfrm>
              <a:prstGeom prst="line">
                <a:avLst/>
              </a:prstGeom>
              <a:ln>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p:nvCxnSpPr>
            <p:spPr>
              <a:xfrm>
                <a:off x="3366844" y="4020554"/>
                <a:ext cx="121886" cy="0"/>
              </a:xfrm>
              <a:prstGeom prst="line">
                <a:avLst/>
              </a:prstGeom>
              <a:ln>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p:nvCxnSpPr>
            <p:spPr>
              <a:xfrm>
                <a:off x="3488986" y="3801008"/>
                <a:ext cx="0" cy="216024"/>
              </a:xfrm>
              <a:prstGeom prst="line">
                <a:avLst/>
              </a:prstGeom>
              <a:ln>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p:nvCxnSpPr>
            <p:spPr>
              <a:xfrm>
                <a:off x="3488730" y="3804530"/>
                <a:ext cx="121886" cy="0"/>
              </a:xfrm>
              <a:prstGeom prst="line">
                <a:avLst/>
              </a:prstGeom>
              <a:ln>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p:nvCxnSpPr>
            <p:spPr>
              <a:xfrm>
                <a:off x="3610616" y="3800946"/>
                <a:ext cx="0" cy="216024"/>
              </a:xfrm>
              <a:prstGeom prst="line">
                <a:avLst/>
              </a:prstGeom>
              <a:ln>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grpSp>
        <p:cxnSp>
          <p:nvCxnSpPr>
            <p:cNvPr id="23" name="Straight Connector 22"/>
            <p:cNvCxnSpPr/>
            <p:nvPr/>
          </p:nvCxnSpPr>
          <p:spPr>
            <a:xfrm>
              <a:off x="3610616" y="4018384"/>
              <a:ext cx="121886" cy="0"/>
            </a:xfrm>
            <a:prstGeom prst="line">
              <a:avLst/>
            </a:prstGeom>
            <a:ln>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grpSp>
      <p:sp>
        <p:nvSpPr>
          <p:cNvPr id="3" name="Rectangle 2"/>
          <p:cNvSpPr/>
          <p:nvPr/>
        </p:nvSpPr>
        <p:spPr>
          <a:xfrm>
            <a:off x="8530507" y="5190646"/>
            <a:ext cx="3208187" cy="369332"/>
          </a:xfrm>
          <a:prstGeom prst="rect">
            <a:avLst/>
          </a:prstGeom>
        </p:spPr>
        <p:txBody>
          <a:bodyPr wrap="none">
            <a:spAutoFit/>
          </a:bodyPr>
          <a:lstStyle/>
          <a:p>
            <a:pPr algn="ctr"/>
            <a:r>
              <a:rPr lang="en-US" dirty="0" smtClean="0"/>
              <a:t>Insert </a:t>
            </a:r>
            <a:r>
              <a:rPr lang="id-ID" dirty="0" smtClean="0"/>
              <a:t>Gambar </a:t>
            </a:r>
            <a:r>
              <a:rPr lang="id-ID" dirty="0"/>
              <a:t>4.3 Sinyal analog.</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spTree>
    <p:extLst>
      <p:ext uri="{BB962C8B-B14F-4D97-AF65-F5344CB8AC3E}">
        <p14:creationId xmlns:p14="http://schemas.microsoft.com/office/powerpoint/2010/main" val="2458144234"/>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grpSp>
        <p:nvGrpSpPr>
          <p:cNvPr id="7" name="Group 6"/>
          <p:cNvGrpSpPr/>
          <p:nvPr/>
        </p:nvGrpSpPr>
        <p:grpSpPr>
          <a:xfrm>
            <a:off x="838203" y="317167"/>
            <a:ext cx="6005657" cy="1261974"/>
            <a:chOff x="838203" y="317167"/>
            <a:chExt cx="6005657" cy="1261974"/>
          </a:xfrm>
        </p:grpSpPr>
        <p:sp>
          <p:nvSpPr>
            <p:cNvPr id="8" name="Google Shape;2838;p133"/>
            <p:cNvSpPr/>
            <p:nvPr/>
          </p:nvSpPr>
          <p:spPr>
            <a:xfrm>
              <a:off x="838203" y="317167"/>
              <a:ext cx="631323" cy="631140"/>
            </a:xfrm>
            <a:custGeom>
              <a:avLst/>
              <a:gdLst/>
              <a:ahLst/>
              <a:cxnLst/>
              <a:rect l="l" t="t" r="r" b="b"/>
              <a:pathLst>
                <a:path w="2688" h="2688" extrusionOk="0">
                  <a:moveTo>
                    <a:pt x="2688" y="1"/>
                  </a:moveTo>
                  <a:cubicBezTo>
                    <a:pt x="1205" y="1"/>
                    <a:pt x="1" y="1203"/>
                    <a:pt x="1" y="2688"/>
                  </a:cubicBezTo>
                  <a:lnTo>
                    <a:pt x="379" y="2688"/>
                  </a:lnTo>
                  <a:cubicBezTo>
                    <a:pt x="379" y="1411"/>
                    <a:pt x="1413" y="379"/>
                    <a:pt x="2688" y="379"/>
                  </a:cubicBezTo>
                  <a:lnTo>
                    <a:pt x="2688" y="1"/>
                  </a:lnTo>
                  <a:close/>
                </a:path>
              </a:pathLst>
            </a:custGeom>
            <a:solidFill>
              <a:srgbClr val="FFC000">
                <a:lumMod val="60000"/>
                <a:lumOff val="40000"/>
              </a:srgb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latin typeface="Calibri"/>
                <a:ea typeface="+mn-ea"/>
                <a:cs typeface="+mn-cs"/>
              </a:endParaRPr>
            </a:p>
          </p:txBody>
        </p:sp>
        <p:sp>
          <p:nvSpPr>
            <p:cNvPr id="9" name="Google Shape;2839;p133"/>
            <p:cNvSpPr/>
            <p:nvPr/>
          </p:nvSpPr>
          <p:spPr>
            <a:xfrm>
              <a:off x="1072599" y="551495"/>
              <a:ext cx="794088" cy="793619"/>
            </a:xfrm>
            <a:custGeom>
              <a:avLst/>
              <a:gdLst/>
              <a:ahLst/>
              <a:cxnLst/>
              <a:rect l="l" t="t" r="r" b="b"/>
              <a:pathLst>
                <a:path w="3381" h="3380" extrusionOk="0">
                  <a:moveTo>
                    <a:pt x="1690" y="0"/>
                  </a:moveTo>
                  <a:cubicBezTo>
                    <a:pt x="756" y="0"/>
                    <a:pt x="0" y="756"/>
                    <a:pt x="0" y="1690"/>
                  </a:cubicBezTo>
                  <a:cubicBezTo>
                    <a:pt x="0" y="2623"/>
                    <a:pt x="756" y="3379"/>
                    <a:pt x="1690" y="3379"/>
                  </a:cubicBezTo>
                  <a:cubicBezTo>
                    <a:pt x="2623" y="3379"/>
                    <a:pt x="3381" y="2623"/>
                    <a:pt x="3381" y="1690"/>
                  </a:cubicBezTo>
                  <a:cubicBezTo>
                    <a:pt x="3381" y="756"/>
                    <a:pt x="2623" y="0"/>
                    <a:pt x="1690" y="0"/>
                  </a:cubicBezTo>
                  <a:close/>
                </a:path>
              </a:pathLst>
            </a:custGeom>
            <a:solidFill>
              <a:srgbClr val="5B9BD5">
                <a:lumMod val="40000"/>
                <a:lumOff val="60000"/>
              </a:srgb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3600" kern="0" dirty="0">
                  <a:solidFill>
                    <a:prstClr val="black"/>
                  </a:solidFill>
                  <a:latin typeface="Cambria" panose="02040503050406030204" pitchFamily="18" charset="0"/>
                  <a:ea typeface="Cambria" panose="02040503050406030204" pitchFamily="18" charset="0"/>
                </a:rPr>
                <a:t>2</a:t>
              </a:r>
              <a:r>
                <a:rPr kumimoji="0" lang="en-US" sz="3600" b="0" i="0" u="none" strike="noStrike" kern="0" cap="none" spc="0" normalizeH="0" baseline="0" noProof="0" dirty="0" smtClean="0">
                  <a:ln>
                    <a:noFill/>
                  </a:ln>
                  <a:solidFill>
                    <a:prstClr val="black"/>
                  </a:solidFill>
                  <a:effectLst/>
                  <a:uLnTx/>
                  <a:uFillTx/>
                  <a:latin typeface="Cambria" panose="02040503050406030204" pitchFamily="18" charset="0"/>
                  <a:ea typeface="Cambria" panose="02040503050406030204" pitchFamily="18" charset="0"/>
                  <a:cs typeface="+mn-cs"/>
                </a:rPr>
                <a:t>.</a:t>
              </a:r>
              <a:endParaRPr kumimoji="0" sz="3600" b="0" i="0" u="none" strike="noStrike" kern="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endParaRPr>
            </a:p>
          </p:txBody>
        </p:sp>
        <p:sp>
          <p:nvSpPr>
            <p:cNvPr id="10" name="Google Shape;2840;p133"/>
            <p:cNvSpPr/>
            <p:nvPr/>
          </p:nvSpPr>
          <p:spPr>
            <a:xfrm>
              <a:off x="1469797" y="524871"/>
              <a:ext cx="5374063" cy="1054270"/>
            </a:xfrm>
            <a:custGeom>
              <a:avLst/>
              <a:gdLst>
                <a:gd name="connsiteX0" fmla="*/ 2798 w 12086"/>
                <a:gd name="connsiteY0" fmla="*/ 0 h 9998"/>
                <a:gd name="connsiteX1" fmla="*/ 1398 w 12086"/>
                <a:gd name="connsiteY1" fmla="*/ 4621 h 9998"/>
                <a:gd name="connsiteX2" fmla="*/ 0 w 12086"/>
                <a:gd name="connsiteY2" fmla="*/ 9242 h 9998"/>
                <a:gd name="connsiteX3" fmla="*/ 0 w 12086"/>
                <a:gd name="connsiteY3" fmla="*/ 9998 h 9998"/>
                <a:gd name="connsiteX4" fmla="*/ 832 w 12086"/>
                <a:gd name="connsiteY4" fmla="*/ 9242 h 9998"/>
                <a:gd name="connsiteX5" fmla="*/ 8591 w 12086"/>
                <a:gd name="connsiteY5" fmla="*/ 9242 h 9998"/>
                <a:gd name="connsiteX6" fmla="*/ 12086 w 12086"/>
                <a:gd name="connsiteY6" fmla="*/ 4559 h 9998"/>
                <a:gd name="connsiteX7" fmla="*/ 8556 w 12086"/>
                <a:gd name="connsiteY7" fmla="*/ 0 h 9998"/>
                <a:gd name="connsiteX8" fmla="*/ 2798 w 12086"/>
                <a:gd name="connsiteY8" fmla="*/ 0 h 9998"/>
                <a:gd name="connsiteX0" fmla="*/ 2315 w 10000"/>
                <a:gd name="connsiteY0" fmla="*/ 182 h 10182"/>
                <a:gd name="connsiteX1" fmla="*/ 1157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7108 w 10000"/>
                <a:gd name="connsiteY5" fmla="*/ 9426 h 10182"/>
                <a:gd name="connsiteX6" fmla="*/ 10000 w 10000"/>
                <a:gd name="connsiteY6" fmla="*/ 4742 h 10182"/>
                <a:gd name="connsiteX7" fmla="*/ 8947 w 10000"/>
                <a:gd name="connsiteY7" fmla="*/ 0 h 10182"/>
                <a:gd name="connsiteX8" fmla="*/ 2315 w 10000"/>
                <a:gd name="connsiteY8" fmla="*/ 182 h 10182"/>
                <a:gd name="connsiteX0" fmla="*/ 2315 w 10000"/>
                <a:gd name="connsiteY0" fmla="*/ 182 h 10182"/>
                <a:gd name="connsiteX1" fmla="*/ 1157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8995 w 10000"/>
                <a:gd name="connsiteY5" fmla="*/ 9517 h 10182"/>
                <a:gd name="connsiteX6" fmla="*/ 10000 w 10000"/>
                <a:gd name="connsiteY6" fmla="*/ 4742 h 10182"/>
                <a:gd name="connsiteX7" fmla="*/ 8947 w 10000"/>
                <a:gd name="connsiteY7" fmla="*/ 0 h 10182"/>
                <a:gd name="connsiteX8" fmla="*/ 2315 w 10000"/>
                <a:gd name="connsiteY8" fmla="*/ 182 h 10182"/>
                <a:gd name="connsiteX0" fmla="*/ 2315 w 10000"/>
                <a:gd name="connsiteY0" fmla="*/ 182 h 10182"/>
                <a:gd name="connsiteX1" fmla="*/ 1052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8995 w 10000"/>
                <a:gd name="connsiteY5" fmla="*/ 9517 h 10182"/>
                <a:gd name="connsiteX6" fmla="*/ 10000 w 10000"/>
                <a:gd name="connsiteY6" fmla="*/ 4742 h 10182"/>
                <a:gd name="connsiteX7" fmla="*/ 8947 w 10000"/>
                <a:gd name="connsiteY7" fmla="*/ 0 h 10182"/>
                <a:gd name="connsiteX8" fmla="*/ 2315 w 10000"/>
                <a:gd name="connsiteY8" fmla="*/ 182 h 10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00" h="10182" extrusionOk="0">
                  <a:moveTo>
                    <a:pt x="2315" y="182"/>
                  </a:moveTo>
                  <a:cubicBezTo>
                    <a:pt x="1675" y="182"/>
                    <a:pt x="1052" y="2251"/>
                    <a:pt x="1052" y="4804"/>
                  </a:cubicBezTo>
                  <a:cubicBezTo>
                    <a:pt x="1052" y="7357"/>
                    <a:pt x="639" y="9426"/>
                    <a:pt x="0" y="9426"/>
                  </a:cubicBezTo>
                  <a:lnTo>
                    <a:pt x="0" y="10182"/>
                  </a:lnTo>
                  <a:cubicBezTo>
                    <a:pt x="242" y="10182"/>
                    <a:pt x="480" y="9922"/>
                    <a:pt x="688" y="9426"/>
                  </a:cubicBezTo>
                  <a:lnTo>
                    <a:pt x="8995" y="9517"/>
                  </a:lnTo>
                  <a:cubicBezTo>
                    <a:pt x="9641" y="9517"/>
                    <a:pt x="10007" y="7319"/>
                    <a:pt x="10000" y="4742"/>
                  </a:cubicBezTo>
                  <a:cubicBezTo>
                    <a:pt x="9992" y="2193"/>
                    <a:pt x="9585" y="0"/>
                    <a:pt x="8947" y="0"/>
                  </a:cubicBezTo>
                  <a:lnTo>
                    <a:pt x="2315" y="182"/>
                  </a:lnTo>
                  <a:close/>
                </a:path>
              </a:pathLst>
            </a:custGeom>
            <a:solidFill>
              <a:srgbClr val="FFC000">
                <a:lumMod val="60000"/>
                <a:lumOff val="40000"/>
              </a:srgb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prstClr val="black"/>
                </a:solidFill>
                <a:effectLst/>
                <a:uLnTx/>
                <a:uFillTx/>
                <a:latin typeface="Calibri"/>
                <a:ea typeface="+mn-ea"/>
                <a:cs typeface="+mn-cs"/>
              </a:endParaRPr>
            </a:p>
          </p:txBody>
        </p:sp>
      </p:grpSp>
      <p:sp>
        <p:nvSpPr>
          <p:cNvPr id="11" name="TextBox 10"/>
          <p:cNvSpPr txBox="1"/>
          <p:nvPr/>
        </p:nvSpPr>
        <p:spPr>
          <a:xfrm>
            <a:off x="2263885" y="686694"/>
            <a:ext cx="4977173"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3200" b="0" i="0" u="none" strike="noStrike" kern="1200" cap="none" spc="0" normalizeH="0" baseline="0" noProof="0" dirty="0" smtClean="0">
                <a:ln>
                  <a:noFill/>
                </a:ln>
                <a:solidFill>
                  <a:prstClr val="black"/>
                </a:solidFill>
                <a:effectLst/>
                <a:uLnTx/>
                <a:uFillTx/>
                <a:latin typeface="Cambria" panose="02040503050406030204" pitchFamily="18" charset="0"/>
                <a:ea typeface="Cambria" panose="02040503050406030204" pitchFamily="18" charset="0"/>
                <a:cs typeface="+mn-cs"/>
              </a:rPr>
              <a:t>Model </a:t>
            </a:r>
            <a:r>
              <a:rPr kumimoji="0" lang="en-US" sz="3200" b="0" i="0" u="none" strike="noStrike" kern="1200" cap="none" spc="0" normalizeH="0" baseline="0" noProof="0" dirty="0" smtClean="0">
                <a:ln>
                  <a:noFill/>
                </a:ln>
                <a:solidFill>
                  <a:prstClr val="black"/>
                </a:solidFill>
                <a:effectLst/>
                <a:uLnTx/>
                <a:uFillTx/>
                <a:latin typeface="Cambria" panose="02040503050406030204" pitchFamily="18" charset="0"/>
                <a:ea typeface="Cambria" panose="02040503050406030204" pitchFamily="18" charset="0"/>
                <a:cs typeface="+mn-cs"/>
              </a:rPr>
              <a:t>OSI</a:t>
            </a:r>
          </a:p>
        </p:txBody>
      </p:sp>
      <p:sp>
        <p:nvSpPr>
          <p:cNvPr id="12" name="Content Placeholder 2"/>
          <p:cNvSpPr>
            <a:spLocks noGrp="1"/>
          </p:cNvSpPr>
          <p:nvPr>
            <p:ph idx="1"/>
          </p:nvPr>
        </p:nvSpPr>
        <p:spPr>
          <a:xfrm>
            <a:off x="1469526" y="1813469"/>
            <a:ext cx="9388974" cy="4095977"/>
          </a:xfrm>
          <a:solidFill>
            <a:schemeClr val="accent4">
              <a:lumMod val="20000"/>
              <a:lumOff val="80000"/>
            </a:schemeClr>
          </a:solidFill>
        </p:spPr>
        <p:txBody>
          <a:bodyPr anchor="ctr">
            <a:normAutofit/>
          </a:bodyPr>
          <a:lstStyle/>
          <a:p>
            <a:pPr marL="0" indent="0" algn="just">
              <a:buNone/>
            </a:pPr>
            <a:r>
              <a:rPr lang="id-ID" sz="1800" dirty="0">
                <a:latin typeface="Cambria" panose="02040503050406030204" pitchFamily="18" charset="0"/>
                <a:ea typeface="Cambria" panose="02040503050406030204" pitchFamily="18" charset="0"/>
              </a:rPr>
              <a:t>Model OSI (</a:t>
            </a:r>
            <a:r>
              <a:rPr lang="id-ID" sz="1800" i="1" dirty="0">
                <a:latin typeface="Cambria" panose="02040503050406030204" pitchFamily="18" charset="0"/>
                <a:ea typeface="Cambria" panose="02040503050406030204" pitchFamily="18" charset="0"/>
              </a:rPr>
              <a:t>open standard interconnection</a:t>
            </a:r>
            <a:r>
              <a:rPr lang="id-ID" sz="1800" dirty="0">
                <a:latin typeface="Cambria" panose="02040503050406030204" pitchFamily="18" charset="0"/>
                <a:ea typeface="Cambria" panose="02040503050406030204" pitchFamily="18" charset="0"/>
              </a:rPr>
              <a:t>) yang dikeluarkan oleh ISO (</a:t>
            </a:r>
            <a:r>
              <a:rPr lang="id-ID" sz="1800" i="1" dirty="0">
                <a:latin typeface="Cambria" panose="02040503050406030204" pitchFamily="18" charset="0"/>
                <a:ea typeface="Cambria" panose="02040503050406030204" pitchFamily="18" charset="0"/>
              </a:rPr>
              <a:t>International Standard Organization</a:t>
            </a:r>
            <a:r>
              <a:rPr lang="id-ID" sz="1800" dirty="0">
                <a:latin typeface="Cambria" panose="02040503050406030204" pitchFamily="18" charset="0"/>
                <a:ea typeface="Cambria" panose="02040503050406030204" pitchFamily="18" charset="0"/>
              </a:rPr>
              <a:t>) membagi proseskomunikasi dalam tujuh layer. Prinsip-prinsip yang digunakan  bagi ketujuh layer tersebut adalah sebagai berikut.</a:t>
            </a:r>
          </a:p>
          <a:p>
            <a:pPr algn="just">
              <a:buFont typeface="+mj-lt"/>
              <a:buAutoNum type="alphaLcPeriod"/>
            </a:pPr>
            <a:r>
              <a:rPr lang="id-ID" sz="1800" dirty="0">
                <a:latin typeface="Cambria" panose="02040503050406030204" pitchFamily="18" charset="0"/>
                <a:ea typeface="Cambria" panose="02040503050406030204" pitchFamily="18" charset="0"/>
              </a:rPr>
              <a:t>Jenis </a:t>
            </a:r>
            <a:r>
              <a:rPr lang="id-ID" sz="1800" i="1" dirty="0">
                <a:latin typeface="Cambria" panose="02040503050406030204" pitchFamily="18" charset="0"/>
                <a:ea typeface="Cambria" panose="02040503050406030204" pitchFamily="18" charset="0"/>
              </a:rPr>
              <a:t>layer</a:t>
            </a:r>
            <a:r>
              <a:rPr lang="id-ID" sz="1800" dirty="0">
                <a:latin typeface="Cambria" panose="02040503050406030204" pitchFamily="18" charset="0"/>
                <a:ea typeface="Cambria" panose="02040503050406030204" pitchFamily="18" charset="0"/>
              </a:rPr>
              <a:t> harus diselesaikan dengan tingkat abstraksi dan fungsi yang berbeda-beda dalam servisnya.</a:t>
            </a:r>
          </a:p>
          <a:p>
            <a:pPr algn="just">
              <a:buFont typeface="+mj-lt"/>
              <a:buAutoNum type="alphaLcPeriod"/>
            </a:pPr>
            <a:r>
              <a:rPr lang="id-ID" sz="1800" i="1" dirty="0">
                <a:latin typeface="Cambria" panose="02040503050406030204" pitchFamily="18" charset="0"/>
                <a:ea typeface="Cambria" panose="02040503050406030204" pitchFamily="18" charset="0"/>
              </a:rPr>
              <a:t>Layer</a:t>
            </a:r>
            <a:r>
              <a:rPr lang="id-ID" sz="1800" dirty="0">
                <a:latin typeface="Cambria" panose="02040503050406030204" pitchFamily="18" charset="0"/>
                <a:ea typeface="Cambria" panose="02040503050406030204" pitchFamily="18" charset="0"/>
              </a:rPr>
              <a:t> yang dibentuk harus bermanfaat sesuai kebutuhan serta saling berhubungan dan saling mendukung satu sama lain.</a:t>
            </a:r>
          </a:p>
          <a:p>
            <a:pPr algn="just">
              <a:buFont typeface="+mj-lt"/>
              <a:buAutoNum type="alphaLcPeriod"/>
            </a:pPr>
            <a:r>
              <a:rPr lang="id-ID" sz="1800" dirty="0">
                <a:latin typeface="Cambria" panose="02040503050406030204" pitchFamily="18" charset="0"/>
                <a:ea typeface="Cambria" panose="02040503050406030204" pitchFamily="18" charset="0"/>
              </a:rPr>
              <a:t>Kegunaan setiap </a:t>
            </a:r>
            <a:r>
              <a:rPr lang="id-ID" sz="1800" i="1" dirty="0">
                <a:latin typeface="Cambria" panose="02040503050406030204" pitchFamily="18" charset="0"/>
                <a:ea typeface="Cambria" panose="02040503050406030204" pitchFamily="18" charset="0"/>
              </a:rPr>
              <a:t>layer</a:t>
            </a:r>
            <a:r>
              <a:rPr lang="id-ID" sz="1800" dirty="0">
                <a:latin typeface="Cambria" panose="02040503050406030204" pitchFamily="18" charset="0"/>
                <a:ea typeface="Cambria" panose="02040503050406030204" pitchFamily="18" charset="0"/>
              </a:rPr>
              <a:t> ditentukan melalui mekanisme yang logis dan rumit dengan ketelitian tinggi sesuai standard protokol internasional.</a:t>
            </a:r>
          </a:p>
          <a:p>
            <a:pPr algn="just">
              <a:buFont typeface="+mj-lt"/>
              <a:buAutoNum type="alphaLcPeriod"/>
            </a:pPr>
            <a:r>
              <a:rPr lang="id-ID" sz="1800" dirty="0">
                <a:latin typeface="Cambria" panose="02040503050406030204" pitchFamily="18" charset="0"/>
                <a:ea typeface="Cambria" panose="02040503050406030204" pitchFamily="18" charset="0"/>
              </a:rPr>
              <a:t>Batasan dan area operasi layer bertujuan meminimalisasi aliran informasi yang melewati </a:t>
            </a:r>
            <a:r>
              <a:rPr lang="id-ID" sz="1800" i="1" dirty="0">
                <a:latin typeface="Cambria" panose="02040503050406030204" pitchFamily="18" charset="0"/>
                <a:ea typeface="Cambria" panose="02040503050406030204" pitchFamily="18" charset="0"/>
              </a:rPr>
              <a:t>interface</a:t>
            </a:r>
            <a:r>
              <a:rPr lang="id-ID" sz="1800" dirty="0">
                <a:latin typeface="Cambria" panose="02040503050406030204" pitchFamily="18" charset="0"/>
                <a:ea typeface="Cambria" panose="02040503050406030204" pitchFamily="18" charset="0"/>
              </a:rPr>
              <a:t>.</a:t>
            </a:r>
          </a:p>
          <a:p>
            <a:pPr algn="just">
              <a:buFont typeface="+mj-lt"/>
              <a:buAutoNum type="alphaLcPeriod"/>
            </a:pPr>
            <a:r>
              <a:rPr lang="id-ID" sz="1800" dirty="0">
                <a:latin typeface="Cambria" panose="02040503050406030204" pitchFamily="18" charset="0"/>
                <a:ea typeface="Cambria" panose="02040503050406030204" pitchFamily="18" charset="0"/>
              </a:rPr>
              <a:t>Jumlah </a:t>
            </a:r>
            <a:r>
              <a:rPr lang="id-ID" sz="1800" i="1" dirty="0">
                <a:latin typeface="Cambria" panose="02040503050406030204" pitchFamily="18" charset="0"/>
                <a:ea typeface="Cambria" panose="02040503050406030204" pitchFamily="18" charset="0"/>
              </a:rPr>
              <a:t>layer</a:t>
            </a:r>
            <a:r>
              <a:rPr lang="id-ID" sz="1800" dirty="0">
                <a:latin typeface="Cambria" panose="02040503050406030204" pitchFamily="18" charset="0"/>
                <a:ea typeface="Cambria" panose="02040503050406030204" pitchFamily="18" charset="0"/>
              </a:rPr>
              <a:t> harus cukup banyak disesuaikan spesifikasi, proses kerja, dan kegunaannya sehingga fungsi-fungsi yang berbeda tidak perlu digabung dalam satu </a:t>
            </a:r>
            <a:r>
              <a:rPr lang="id-ID" sz="1800" i="1" dirty="0">
                <a:latin typeface="Cambria" panose="02040503050406030204" pitchFamily="18" charset="0"/>
                <a:ea typeface="Cambria" panose="02040503050406030204" pitchFamily="18" charset="0"/>
              </a:rPr>
              <a:t>layer</a:t>
            </a:r>
            <a:r>
              <a:rPr lang="id-ID" sz="1800" dirty="0">
                <a:latin typeface="Cambria" panose="02040503050406030204" pitchFamily="18" charset="0"/>
                <a:ea typeface="Cambria" panose="02040503050406030204" pitchFamily="18" charset="0"/>
              </a:rPr>
              <a:t>.</a:t>
            </a:r>
          </a:p>
        </p:txBody>
      </p:sp>
    </p:spTree>
    <p:extLst>
      <p:ext uri="{BB962C8B-B14F-4D97-AF65-F5344CB8AC3E}">
        <p14:creationId xmlns:p14="http://schemas.microsoft.com/office/powerpoint/2010/main" val="754585955"/>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2"/>
          <p:cNvSpPr txBox="1">
            <a:spLocks/>
          </p:cNvSpPr>
          <p:nvPr/>
        </p:nvSpPr>
        <p:spPr>
          <a:xfrm>
            <a:off x="1630642" y="1028733"/>
            <a:ext cx="9461500" cy="685767"/>
          </a:xfrm>
          <a:prstGeom prst="rect">
            <a:avLst/>
          </a:prstGeom>
        </p:spPr>
        <p:txBody>
          <a:bodyPr vert="horz" lIns="121920" tIns="60960" rIns="121920" bIns="60960" rtlCol="0"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en-US" sz="2000" dirty="0"/>
              <a:t>M</a:t>
            </a:r>
            <a:r>
              <a:rPr lang="id-ID" sz="2000" dirty="0"/>
              <a:t>odel OSI memiliki tujuh layer yang dibagi menjadi </a:t>
            </a:r>
            <a:r>
              <a:rPr lang="id-ID" sz="2000" i="1" dirty="0"/>
              <a:t>application, presentation, session, transport, network, data link</a:t>
            </a:r>
            <a:r>
              <a:rPr lang="id-ID" sz="2000" dirty="0"/>
              <a:t>, dan </a:t>
            </a:r>
            <a:r>
              <a:rPr lang="id-ID" sz="2000" i="1" dirty="0"/>
              <a:t>physical layer</a:t>
            </a:r>
            <a:r>
              <a:rPr lang="id-ID" sz="2000" dirty="0"/>
              <a:t>.</a:t>
            </a:r>
          </a:p>
        </p:txBody>
      </p:sp>
      <p:graphicFrame>
        <p:nvGraphicFramePr>
          <p:cNvPr id="4" name="Table 3"/>
          <p:cNvGraphicFramePr>
            <a:graphicFrameLocks noGrp="1"/>
          </p:cNvGraphicFramePr>
          <p:nvPr>
            <p:extLst>
              <p:ext uri="{D42A27DB-BD31-4B8C-83A1-F6EECF244321}">
                <p14:modId xmlns:p14="http://schemas.microsoft.com/office/powerpoint/2010/main" val="1095061189"/>
              </p:ext>
            </p:extLst>
          </p:nvPr>
        </p:nvGraphicFramePr>
        <p:xfrm>
          <a:off x="1032801" y="1905001"/>
          <a:ext cx="10657181" cy="4153495"/>
        </p:xfrm>
        <a:graphic>
          <a:graphicData uri="http://schemas.openxmlformats.org/drawingml/2006/table">
            <a:tbl>
              <a:tblPr firstRow="1" bandRow="1">
                <a:tableStyleId>{ED083AE6-46FA-4A59-8FB0-9F97EB10719F}</a:tableStyleId>
              </a:tblPr>
              <a:tblGrid>
                <a:gridCol w="672075">
                  <a:extLst>
                    <a:ext uri="{9D8B030D-6E8A-4147-A177-3AD203B41FA5}">
                      <a16:colId xmlns:a16="http://schemas.microsoft.com/office/drawing/2014/main" val="20000"/>
                    </a:ext>
                  </a:extLst>
                </a:gridCol>
                <a:gridCol w="1536171">
                  <a:extLst>
                    <a:ext uri="{9D8B030D-6E8A-4147-A177-3AD203B41FA5}">
                      <a16:colId xmlns:a16="http://schemas.microsoft.com/office/drawing/2014/main" val="20001"/>
                    </a:ext>
                  </a:extLst>
                </a:gridCol>
                <a:gridCol w="2112235">
                  <a:extLst>
                    <a:ext uri="{9D8B030D-6E8A-4147-A177-3AD203B41FA5}">
                      <a16:colId xmlns:a16="http://schemas.microsoft.com/office/drawing/2014/main" val="20002"/>
                    </a:ext>
                  </a:extLst>
                </a:gridCol>
                <a:gridCol w="2784309">
                  <a:extLst>
                    <a:ext uri="{9D8B030D-6E8A-4147-A177-3AD203B41FA5}">
                      <a16:colId xmlns:a16="http://schemas.microsoft.com/office/drawing/2014/main" val="20003"/>
                    </a:ext>
                  </a:extLst>
                </a:gridCol>
                <a:gridCol w="3552391">
                  <a:extLst>
                    <a:ext uri="{9D8B030D-6E8A-4147-A177-3AD203B41FA5}">
                      <a16:colId xmlns:a16="http://schemas.microsoft.com/office/drawing/2014/main" val="20004"/>
                    </a:ext>
                  </a:extLst>
                </a:gridCol>
              </a:tblGrid>
              <a:tr h="622520">
                <a:tc>
                  <a:txBody>
                    <a:bodyPr/>
                    <a:lstStyle/>
                    <a:p>
                      <a:pPr algn="ctr"/>
                      <a:r>
                        <a:rPr lang="id-ID" sz="2000" dirty="0" smtClean="0">
                          <a:latin typeface="Cambria" panose="02040503050406030204" pitchFamily="18" charset="0"/>
                          <a:ea typeface="Cambria" panose="02040503050406030204" pitchFamily="18" charset="0"/>
                        </a:rPr>
                        <a:t>No.</a:t>
                      </a:r>
                      <a:endParaRPr lang="id-ID" sz="2000" b="1" dirty="0">
                        <a:latin typeface="Cambria" panose="02040503050406030204" pitchFamily="18" charset="0"/>
                        <a:ea typeface="Cambria" panose="02040503050406030204" pitchFamily="18" charset="0"/>
                      </a:endParaRPr>
                    </a:p>
                  </a:txBody>
                  <a:tcPr marL="121920" marR="121920" marT="60960" marB="60960" anchor="ctr"/>
                </a:tc>
                <a:tc>
                  <a:txBody>
                    <a:bodyPr/>
                    <a:lstStyle/>
                    <a:p>
                      <a:pPr algn="ctr"/>
                      <a:r>
                        <a:rPr lang="id-ID" sz="2000" dirty="0" smtClean="0">
                          <a:latin typeface="Cambria" panose="02040503050406030204" pitchFamily="18" charset="0"/>
                          <a:ea typeface="Cambria" panose="02040503050406030204" pitchFamily="18" charset="0"/>
                        </a:rPr>
                        <a:t>Lapisan </a:t>
                      </a:r>
                      <a:endParaRPr lang="id-ID" sz="2000" b="1" dirty="0">
                        <a:latin typeface="Cambria" panose="02040503050406030204" pitchFamily="18" charset="0"/>
                        <a:ea typeface="Cambria" panose="02040503050406030204" pitchFamily="18" charset="0"/>
                      </a:endParaRPr>
                    </a:p>
                  </a:txBody>
                  <a:tcPr marL="121920" marR="121920" marT="60960" marB="6096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id-ID" sz="2000" dirty="0" smtClean="0">
                          <a:latin typeface="Cambria" panose="02040503050406030204" pitchFamily="18" charset="0"/>
                          <a:ea typeface="Cambria" panose="02040503050406030204" pitchFamily="18" charset="0"/>
                        </a:rPr>
                        <a:t>Fungsi Utama</a:t>
                      </a:r>
                      <a:endParaRPr lang="id-ID" sz="2000" b="1" dirty="0" smtClean="0">
                        <a:latin typeface="Cambria" panose="02040503050406030204" pitchFamily="18" charset="0"/>
                        <a:ea typeface="Cambria" panose="02040503050406030204" pitchFamily="18" charset="0"/>
                      </a:endParaRPr>
                    </a:p>
                  </a:txBody>
                  <a:tcPr marL="121920" marR="121920" marT="60960" marB="60960" anchor="ctr"/>
                </a:tc>
                <a:tc>
                  <a:txBody>
                    <a:bodyPr/>
                    <a:lstStyle/>
                    <a:p>
                      <a:pPr algn="ctr"/>
                      <a:r>
                        <a:rPr lang="id-ID" sz="2000" dirty="0" smtClean="0">
                          <a:latin typeface="Cambria" panose="02040503050406030204" pitchFamily="18" charset="0"/>
                          <a:ea typeface="Cambria" panose="02040503050406030204" pitchFamily="18" charset="0"/>
                        </a:rPr>
                        <a:t>Contoh Protokol</a:t>
                      </a:r>
                      <a:endParaRPr lang="id-ID" sz="2000" b="1" dirty="0">
                        <a:latin typeface="Cambria" panose="02040503050406030204" pitchFamily="18" charset="0"/>
                        <a:ea typeface="Cambria" panose="02040503050406030204" pitchFamily="18" charset="0"/>
                      </a:endParaRPr>
                    </a:p>
                  </a:txBody>
                  <a:tcPr marL="121920" marR="121920" marT="60960" marB="60960" anchor="ctr"/>
                </a:tc>
                <a:tc>
                  <a:txBody>
                    <a:bodyPr/>
                    <a:lstStyle/>
                    <a:p>
                      <a:pPr algn="ctr"/>
                      <a:r>
                        <a:rPr lang="id-ID" sz="2000" dirty="0" smtClean="0">
                          <a:latin typeface="Cambria" panose="02040503050406030204" pitchFamily="18" charset="0"/>
                          <a:ea typeface="Cambria" panose="02040503050406030204" pitchFamily="18" charset="0"/>
                        </a:rPr>
                        <a:t>Kegunaan</a:t>
                      </a:r>
                      <a:endParaRPr lang="id-ID" sz="2000" b="1" dirty="0">
                        <a:latin typeface="Cambria" panose="02040503050406030204" pitchFamily="18" charset="0"/>
                        <a:ea typeface="Cambria" panose="02040503050406030204" pitchFamily="18" charset="0"/>
                      </a:endParaRPr>
                    </a:p>
                  </a:txBody>
                  <a:tcPr marL="121920" marR="121920" marT="60960" marB="60960" anchor="ctr"/>
                </a:tc>
                <a:extLst>
                  <a:ext uri="{0D108BD9-81ED-4DB2-BD59-A6C34878D82A}">
                    <a16:rowId xmlns:a16="http://schemas.microsoft.com/office/drawing/2014/main" val="10000"/>
                  </a:ext>
                </a:extLst>
              </a:tr>
              <a:tr h="1134386">
                <a:tc rowSpan="4">
                  <a:txBody>
                    <a:bodyPr/>
                    <a:lstStyle/>
                    <a:p>
                      <a:pPr algn="ctr"/>
                      <a:r>
                        <a:rPr lang="id-ID" sz="2000" dirty="0" smtClean="0">
                          <a:latin typeface="Cambria" panose="02040503050406030204" pitchFamily="18" charset="0"/>
                          <a:ea typeface="Cambria" panose="02040503050406030204" pitchFamily="18" charset="0"/>
                        </a:rPr>
                        <a:t>1.</a:t>
                      </a:r>
                      <a:endParaRPr lang="id-ID" sz="2000" dirty="0">
                        <a:latin typeface="Cambria" panose="02040503050406030204" pitchFamily="18" charset="0"/>
                        <a:ea typeface="Cambria" panose="02040503050406030204" pitchFamily="18" charset="0"/>
                      </a:endParaRPr>
                    </a:p>
                  </a:txBody>
                  <a:tcPr marL="121920" marR="121920" marT="60960" marB="60960"/>
                </a:tc>
                <a:tc rowSpan="4">
                  <a:txBody>
                    <a:bodyPr/>
                    <a:lstStyle/>
                    <a:p>
                      <a:r>
                        <a:rPr lang="id-ID" sz="2000" dirty="0" smtClean="0">
                          <a:latin typeface="Cambria" panose="02040503050406030204" pitchFamily="18" charset="0"/>
                          <a:ea typeface="Cambria" panose="02040503050406030204" pitchFamily="18" charset="0"/>
                        </a:rPr>
                        <a:t>Application (</a:t>
                      </a:r>
                      <a:r>
                        <a:rPr lang="id-ID" sz="2000" i="1" dirty="0" smtClean="0">
                          <a:latin typeface="Cambria" panose="02040503050406030204" pitchFamily="18" charset="0"/>
                          <a:ea typeface="Cambria" panose="02040503050406030204" pitchFamily="18" charset="0"/>
                        </a:rPr>
                        <a:t>aplikasi</a:t>
                      </a:r>
                      <a:r>
                        <a:rPr lang="id-ID" sz="2000" dirty="0" smtClean="0">
                          <a:latin typeface="Cambria" panose="02040503050406030204" pitchFamily="18" charset="0"/>
                          <a:ea typeface="Cambria" panose="02040503050406030204" pitchFamily="18" charset="0"/>
                        </a:rPr>
                        <a:t>)</a:t>
                      </a:r>
                      <a:endParaRPr lang="id-ID" sz="2000" dirty="0">
                        <a:latin typeface="Cambria" panose="02040503050406030204" pitchFamily="18" charset="0"/>
                        <a:ea typeface="Cambria" panose="02040503050406030204" pitchFamily="18" charset="0"/>
                      </a:endParaRPr>
                    </a:p>
                  </a:txBody>
                  <a:tcPr marL="121920" marR="121920" marT="60960" marB="60960"/>
                </a:tc>
                <a:tc rowSpan="4">
                  <a:txBody>
                    <a:bodyPr/>
                    <a:lstStyle/>
                    <a:p>
                      <a:r>
                        <a:rPr lang="id-ID" sz="2000" dirty="0" smtClean="0">
                          <a:latin typeface="Cambria" panose="02040503050406030204" pitchFamily="18" charset="0"/>
                          <a:ea typeface="Cambria" panose="02040503050406030204" pitchFamily="18" charset="0"/>
                        </a:rPr>
                        <a:t>Menyediakan </a:t>
                      </a:r>
                      <a:r>
                        <a:rPr lang="id-ID" sz="2000" i="1" dirty="0" smtClean="0">
                          <a:latin typeface="Cambria" panose="02040503050406030204" pitchFamily="18" charset="0"/>
                          <a:ea typeface="Cambria" panose="02040503050406030204" pitchFamily="18" charset="0"/>
                        </a:rPr>
                        <a:t>interface</a:t>
                      </a:r>
                      <a:r>
                        <a:rPr lang="id-ID" sz="2000" dirty="0" smtClean="0">
                          <a:latin typeface="Cambria" panose="02040503050406030204" pitchFamily="18" charset="0"/>
                          <a:ea typeface="Cambria" panose="02040503050406030204" pitchFamily="18" charset="0"/>
                        </a:rPr>
                        <a:t> yang memberikan pelayanan bagi pengguna dalam berinteraksi dengan sistem jaringan melalui komputer.</a:t>
                      </a:r>
                      <a:endParaRPr lang="id-ID" sz="2000" dirty="0">
                        <a:latin typeface="Cambria" panose="02040503050406030204" pitchFamily="18" charset="0"/>
                        <a:ea typeface="Cambria" panose="02040503050406030204" pitchFamily="18" charset="0"/>
                      </a:endParaRPr>
                    </a:p>
                  </a:txBody>
                  <a:tcPr marL="121920" marR="121920" marT="60960" marB="60960"/>
                </a:tc>
                <a:tc>
                  <a:txBody>
                    <a:bodyPr/>
                    <a:lstStyle/>
                    <a:p>
                      <a:r>
                        <a:rPr lang="id-ID" sz="2000" dirty="0" smtClean="0">
                          <a:latin typeface="Cambria" panose="02040503050406030204" pitchFamily="18" charset="0"/>
                          <a:ea typeface="Cambria" panose="02040503050406030204" pitchFamily="18" charset="0"/>
                        </a:rPr>
                        <a:t>DHCP (</a:t>
                      </a:r>
                      <a:r>
                        <a:rPr lang="id-ID" sz="2000" i="1" dirty="0" smtClean="0">
                          <a:latin typeface="Cambria" panose="02040503050406030204" pitchFamily="18" charset="0"/>
                          <a:ea typeface="Cambria" panose="02040503050406030204" pitchFamily="18" charset="0"/>
                        </a:rPr>
                        <a:t>dynamic host configuration protocol</a:t>
                      </a:r>
                      <a:r>
                        <a:rPr lang="id-ID" sz="2000" dirty="0" smtClean="0">
                          <a:latin typeface="Cambria" panose="02040503050406030204" pitchFamily="18" charset="0"/>
                          <a:ea typeface="Cambria" panose="02040503050406030204" pitchFamily="18" charset="0"/>
                        </a:rPr>
                        <a:t>)</a:t>
                      </a:r>
                      <a:endParaRPr lang="id-ID" sz="2000" dirty="0">
                        <a:latin typeface="Cambria" panose="02040503050406030204" pitchFamily="18" charset="0"/>
                        <a:ea typeface="Cambria" panose="02040503050406030204" pitchFamily="18" charset="0"/>
                      </a:endParaRPr>
                    </a:p>
                  </a:txBody>
                  <a:tcPr marL="121920" marR="121920" marT="60960" marB="60960"/>
                </a:tc>
                <a:tc>
                  <a:txBody>
                    <a:bodyPr/>
                    <a:lstStyle/>
                    <a:p>
                      <a:r>
                        <a:rPr lang="id-ID" sz="2000" dirty="0" smtClean="0">
                          <a:latin typeface="Cambria" panose="02040503050406030204" pitchFamily="18" charset="0"/>
                          <a:ea typeface="Cambria" panose="02040503050406030204" pitchFamily="18" charset="0"/>
                        </a:rPr>
                        <a:t>Protokol untuk distribusi IP pada jaringan dengan jumlah IP terbatas.</a:t>
                      </a:r>
                      <a:endParaRPr lang="id-ID" sz="2000" dirty="0">
                        <a:latin typeface="Cambria" panose="02040503050406030204" pitchFamily="18" charset="0"/>
                        <a:ea typeface="Cambria" panose="02040503050406030204" pitchFamily="18" charset="0"/>
                      </a:endParaRPr>
                    </a:p>
                  </a:txBody>
                  <a:tcPr marL="121920" marR="121920" marT="60960" marB="60960"/>
                </a:tc>
                <a:extLst>
                  <a:ext uri="{0D108BD9-81ED-4DB2-BD59-A6C34878D82A}">
                    <a16:rowId xmlns:a16="http://schemas.microsoft.com/office/drawing/2014/main" val="10001"/>
                  </a:ext>
                </a:extLst>
              </a:tr>
              <a:tr h="798863">
                <a:tc vMerge="1">
                  <a:txBody>
                    <a:bodyPr/>
                    <a:lstStyle/>
                    <a:p>
                      <a:pPr algn="ctr"/>
                      <a:endParaRPr lang="id-ID" sz="1600" dirty="0"/>
                    </a:p>
                  </a:txBody>
                  <a:tcPr/>
                </a:tc>
                <a:tc vMerge="1">
                  <a:txBody>
                    <a:bodyPr/>
                    <a:lstStyle/>
                    <a:p>
                      <a:endParaRPr lang="id-ID" sz="1600" dirty="0"/>
                    </a:p>
                  </a:txBody>
                  <a:tcPr/>
                </a:tc>
                <a:tc vMerge="1">
                  <a:txBody>
                    <a:bodyPr/>
                    <a:lstStyle/>
                    <a:p>
                      <a:endParaRPr lang="id-ID" sz="1600" dirty="0"/>
                    </a:p>
                  </a:txBody>
                  <a:tcPr/>
                </a:tc>
                <a:tc>
                  <a:txBody>
                    <a:bodyPr/>
                    <a:lstStyle/>
                    <a:p>
                      <a:r>
                        <a:rPr lang="id-ID" sz="2000" dirty="0" smtClean="0">
                          <a:latin typeface="Cambria" panose="02040503050406030204" pitchFamily="18" charset="0"/>
                          <a:ea typeface="Cambria" panose="02040503050406030204" pitchFamily="18" charset="0"/>
                        </a:rPr>
                        <a:t>DNS (</a:t>
                      </a:r>
                      <a:r>
                        <a:rPr lang="id-ID" sz="2000" i="1" dirty="0" smtClean="0">
                          <a:latin typeface="Cambria" panose="02040503050406030204" pitchFamily="18" charset="0"/>
                          <a:ea typeface="Cambria" panose="02040503050406030204" pitchFamily="18" charset="0"/>
                        </a:rPr>
                        <a:t>domain name server</a:t>
                      </a:r>
                      <a:r>
                        <a:rPr lang="id-ID" sz="2000" dirty="0" smtClean="0">
                          <a:latin typeface="Cambria" panose="02040503050406030204" pitchFamily="18" charset="0"/>
                          <a:ea typeface="Cambria" panose="02040503050406030204" pitchFamily="18" charset="0"/>
                        </a:rPr>
                        <a:t>)</a:t>
                      </a:r>
                      <a:endParaRPr lang="id-ID" sz="2000" dirty="0">
                        <a:latin typeface="Cambria" panose="02040503050406030204" pitchFamily="18" charset="0"/>
                        <a:ea typeface="Cambria" panose="02040503050406030204" pitchFamily="18" charset="0"/>
                      </a:endParaRPr>
                    </a:p>
                  </a:txBody>
                  <a:tcPr marL="121920" marR="121920" marT="60960" marB="60960"/>
                </a:tc>
                <a:tc>
                  <a:txBody>
                    <a:bodyPr/>
                    <a:lstStyle/>
                    <a:p>
                      <a:r>
                        <a:rPr lang="id-ID" sz="2000" dirty="0" smtClean="0">
                          <a:latin typeface="Cambria" panose="02040503050406030204" pitchFamily="18" charset="0"/>
                          <a:ea typeface="Cambria" panose="02040503050406030204" pitchFamily="18" charset="0"/>
                        </a:rPr>
                        <a:t>Basis data berisis nama domain mesin dan</a:t>
                      </a:r>
                      <a:r>
                        <a:rPr lang="id-ID" sz="2000" baseline="0" dirty="0" smtClean="0">
                          <a:latin typeface="Cambria" panose="02040503050406030204" pitchFamily="18" charset="0"/>
                          <a:ea typeface="Cambria" panose="02040503050406030204" pitchFamily="18" charset="0"/>
                        </a:rPr>
                        <a:t> IP </a:t>
                      </a:r>
                      <a:r>
                        <a:rPr lang="id-ID" sz="2000" i="1" baseline="0" dirty="0" smtClean="0">
                          <a:latin typeface="Cambria" panose="02040503050406030204" pitchFamily="18" charset="0"/>
                          <a:ea typeface="Cambria" panose="02040503050406030204" pitchFamily="18" charset="0"/>
                        </a:rPr>
                        <a:t>address</a:t>
                      </a:r>
                      <a:endParaRPr lang="id-ID" sz="2000" i="1" dirty="0">
                        <a:latin typeface="Cambria" panose="02040503050406030204" pitchFamily="18" charset="0"/>
                        <a:ea typeface="Cambria" panose="02040503050406030204" pitchFamily="18" charset="0"/>
                      </a:endParaRPr>
                    </a:p>
                  </a:txBody>
                  <a:tcPr marL="121920" marR="121920" marT="60960" marB="60960"/>
                </a:tc>
                <a:extLst>
                  <a:ext uri="{0D108BD9-81ED-4DB2-BD59-A6C34878D82A}">
                    <a16:rowId xmlns:a16="http://schemas.microsoft.com/office/drawing/2014/main" val="10002"/>
                  </a:ext>
                </a:extLst>
              </a:tr>
              <a:tr h="798863">
                <a:tc vMerge="1">
                  <a:txBody>
                    <a:bodyPr/>
                    <a:lstStyle/>
                    <a:p>
                      <a:pPr algn="ctr"/>
                      <a:endParaRPr lang="id-ID" sz="1600" dirty="0"/>
                    </a:p>
                  </a:txBody>
                  <a:tcPr/>
                </a:tc>
                <a:tc vMerge="1">
                  <a:txBody>
                    <a:bodyPr/>
                    <a:lstStyle/>
                    <a:p>
                      <a:endParaRPr lang="id-ID" sz="1600" dirty="0"/>
                    </a:p>
                  </a:txBody>
                  <a:tcPr/>
                </a:tc>
                <a:tc vMerge="1">
                  <a:txBody>
                    <a:bodyPr/>
                    <a:lstStyle/>
                    <a:p>
                      <a:endParaRPr lang="id-ID" sz="1600" dirty="0"/>
                    </a:p>
                  </a:txBody>
                  <a:tcPr/>
                </a:tc>
                <a:tc>
                  <a:txBody>
                    <a:bodyPr/>
                    <a:lstStyle/>
                    <a:p>
                      <a:r>
                        <a:rPr lang="id-ID" sz="2000" dirty="0" smtClean="0">
                          <a:latin typeface="Cambria" panose="02040503050406030204" pitchFamily="18" charset="0"/>
                          <a:ea typeface="Cambria" panose="02040503050406030204" pitchFamily="18" charset="0"/>
                        </a:rPr>
                        <a:t>FTP (</a:t>
                      </a:r>
                      <a:r>
                        <a:rPr lang="id-ID" sz="2000" i="1" dirty="0" smtClean="0">
                          <a:latin typeface="Cambria" panose="02040503050406030204" pitchFamily="18" charset="0"/>
                          <a:ea typeface="Cambria" panose="02040503050406030204" pitchFamily="18" charset="0"/>
                        </a:rPr>
                        <a:t>file transfer</a:t>
                      </a:r>
                      <a:r>
                        <a:rPr lang="id-ID" sz="2000" i="1" baseline="0" dirty="0" smtClean="0">
                          <a:latin typeface="Cambria" panose="02040503050406030204" pitchFamily="18" charset="0"/>
                          <a:ea typeface="Cambria" panose="02040503050406030204" pitchFamily="18" charset="0"/>
                        </a:rPr>
                        <a:t> protocol</a:t>
                      </a:r>
                      <a:r>
                        <a:rPr lang="id-ID" sz="2000" baseline="0" dirty="0" smtClean="0">
                          <a:latin typeface="Cambria" panose="02040503050406030204" pitchFamily="18" charset="0"/>
                          <a:ea typeface="Cambria" panose="02040503050406030204" pitchFamily="18" charset="0"/>
                        </a:rPr>
                        <a:t>)</a:t>
                      </a:r>
                      <a:endParaRPr lang="id-ID" sz="2000" dirty="0">
                        <a:latin typeface="Cambria" panose="02040503050406030204" pitchFamily="18" charset="0"/>
                        <a:ea typeface="Cambria" panose="02040503050406030204" pitchFamily="18" charset="0"/>
                      </a:endParaRPr>
                    </a:p>
                  </a:txBody>
                  <a:tcPr marL="121920" marR="121920" marT="60960" marB="60960"/>
                </a:tc>
                <a:tc>
                  <a:txBody>
                    <a:bodyPr/>
                    <a:lstStyle/>
                    <a:p>
                      <a:r>
                        <a:rPr lang="id-ID" sz="2000" dirty="0" smtClean="0">
                          <a:latin typeface="Cambria" panose="02040503050406030204" pitchFamily="18" charset="0"/>
                          <a:ea typeface="Cambria" panose="02040503050406030204" pitchFamily="18" charset="0"/>
                        </a:rPr>
                        <a:t>Protokol</a:t>
                      </a:r>
                      <a:r>
                        <a:rPr lang="id-ID" sz="2000" baseline="0" dirty="0" smtClean="0">
                          <a:latin typeface="Cambria" panose="02040503050406030204" pitchFamily="18" charset="0"/>
                          <a:ea typeface="Cambria" panose="02040503050406030204" pitchFamily="18" charset="0"/>
                        </a:rPr>
                        <a:t> untuk transfer </a:t>
                      </a:r>
                      <a:r>
                        <a:rPr lang="id-ID" sz="2000" i="1" baseline="0" dirty="0" smtClean="0">
                          <a:latin typeface="Cambria" panose="02040503050406030204" pitchFamily="18" charset="0"/>
                          <a:ea typeface="Cambria" panose="02040503050406030204" pitchFamily="18" charset="0"/>
                        </a:rPr>
                        <a:t>file</a:t>
                      </a:r>
                      <a:endParaRPr lang="id-ID" sz="2000" i="1" dirty="0">
                        <a:latin typeface="Cambria" panose="02040503050406030204" pitchFamily="18" charset="0"/>
                        <a:ea typeface="Cambria" panose="02040503050406030204" pitchFamily="18" charset="0"/>
                      </a:endParaRPr>
                    </a:p>
                  </a:txBody>
                  <a:tcPr marL="121920" marR="121920" marT="60960" marB="60960"/>
                </a:tc>
                <a:extLst>
                  <a:ext uri="{0D108BD9-81ED-4DB2-BD59-A6C34878D82A}">
                    <a16:rowId xmlns:a16="http://schemas.microsoft.com/office/drawing/2014/main" val="10003"/>
                  </a:ext>
                </a:extLst>
              </a:tr>
              <a:tr h="798863">
                <a:tc vMerge="1">
                  <a:txBody>
                    <a:bodyPr/>
                    <a:lstStyle/>
                    <a:p>
                      <a:pPr algn="ctr"/>
                      <a:endParaRPr lang="id-ID" sz="1600" dirty="0"/>
                    </a:p>
                  </a:txBody>
                  <a:tcPr/>
                </a:tc>
                <a:tc vMerge="1">
                  <a:txBody>
                    <a:bodyPr/>
                    <a:lstStyle/>
                    <a:p>
                      <a:endParaRPr lang="id-ID" sz="1600" dirty="0"/>
                    </a:p>
                  </a:txBody>
                  <a:tcPr/>
                </a:tc>
                <a:tc vMerge="1">
                  <a:txBody>
                    <a:bodyPr/>
                    <a:lstStyle/>
                    <a:p>
                      <a:endParaRPr lang="id-ID" sz="1600" dirty="0"/>
                    </a:p>
                  </a:txBody>
                  <a:tcPr/>
                </a:tc>
                <a:tc>
                  <a:txBody>
                    <a:bodyPr/>
                    <a:lstStyle/>
                    <a:p>
                      <a:r>
                        <a:rPr lang="id-ID" sz="2000" dirty="0" smtClean="0">
                          <a:latin typeface="Cambria" panose="02040503050406030204" pitchFamily="18" charset="0"/>
                          <a:ea typeface="Cambria" panose="02040503050406030204" pitchFamily="18" charset="0"/>
                        </a:rPr>
                        <a:t>HTTP (</a:t>
                      </a:r>
                      <a:r>
                        <a:rPr lang="id-ID" sz="2000" i="1" dirty="0" smtClean="0">
                          <a:latin typeface="Cambria" panose="02040503050406030204" pitchFamily="18" charset="0"/>
                          <a:ea typeface="Cambria" panose="02040503050406030204" pitchFamily="18" charset="0"/>
                        </a:rPr>
                        <a:t>hypertext transfer protocol</a:t>
                      </a:r>
                      <a:r>
                        <a:rPr lang="id-ID" sz="2000" dirty="0" smtClean="0">
                          <a:latin typeface="Cambria" panose="02040503050406030204" pitchFamily="18" charset="0"/>
                          <a:ea typeface="Cambria" panose="02040503050406030204" pitchFamily="18" charset="0"/>
                        </a:rPr>
                        <a:t>)</a:t>
                      </a:r>
                      <a:endParaRPr lang="id-ID" sz="2000" dirty="0">
                        <a:latin typeface="Cambria" panose="02040503050406030204" pitchFamily="18" charset="0"/>
                        <a:ea typeface="Cambria" panose="02040503050406030204" pitchFamily="18" charset="0"/>
                      </a:endParaRPr>
                    </a:p>
                  </a:txBody>
                  <a:tcPr marL="121920" marR="121920" marT="60960" marB="60960"/>
                </a:tc>
                <a:tc>
                  <a:txBody>
                    <a:bodyPr/>
                    <a:lstStyle/>
                    <a:p>
                      <a:r>
                        <a:rPr lang="id-ID" sz="2000" dirty="0" smtClean="0">
                          <a:latin typeface="Cambria" panose="02040503050406030204" pitchFamily="18" charset="0"/>
                          <a:ea typeface="Cambria" panose="02040503050406030204" pitchFamily="18" charset="0"/>
                        </a:rPr>
                        <a:t>Protokol untuk transfer </a:t>
                      </a:r>
                      <a:r>
                        <a:rPr lang="id-ID" sz="2000" i="1" dirty="0" smtClean="0">
                          <a:latin typeface="Cambria" panose="02040503050406030204" pitchFamily="18" charset="0"/>
                          <a:ea typeface="Cambria" panose="02040503050406030204" pitchFamily="18" charset="0"/>
                        </a:rPr>
                        <a:t>file</a:t>
                      </a:r>
                      <a:r>
                        <a:rPr lang="id-ID" sz="2000" dirty="0" smtClean="0">
                          <a:latin typeface="Cambria" panose="02040503050406030204" pitchFamily="18" charset="0"/>
                          <a:ea typeface="Cambria" panose="02040503050406030204" pitchFamily="18" charset="0"/>
                        </a:rPr>
                        <a:t> HTML dan Web</a:t>
                      </a:r>
                      <a:endParaRPr lang="id-ID" sz="2000" dirty="0">
                        <a:latin typeface="Cambria" panose="02040503050406030204" pitchFamily="18" charset="0"/>
                        <a:ea typeface="Cambria" panose="02040503050406030204" pitchFamily="18" charset="0"/>
                      </a:endParaRPr>
                    </a:p>
                  </a:txBody>
                  <a:tcPr marL="121920" marR="121920" marT="60960" marB="60960"/>
                </a:tc>
                <a:extLst>
                  <a:ext uri="{0D108BD9-81ED-4DB2-BD59-A6C34878D82A}">
                    <a16:rowId xmlns:a16="http://schemas.microsoft.com/office/drawing/2014/main" val="10004"/>
                  </a:ext>
                </a:extLst>
              </a:tr>
            </a:tbl>
          </a:graphicData>
        </a:graphic>
      </p:graphicFrame>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spTree>
    <p:extLst>
      <p:ext uri="{BB962C8B-B14F-4D97-AF65-F5344CB8AC3E}">
        <p14:creationId xmlns:p14="http://schemas.microsoft.com/office/powerpoint/2010/main" val="2971237037"/>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2644775861"/>
              </p:ext>
            </p:extLst>
          </p:nvPr>
        </p:nvGraphicFramePr>
        <p:xfrm>
          <a:off x="859103" y="1154212"/>
          <a:ext cx="10657181" cy="4954005"/>
        </p:xfrm>
        <a:graphic>
          <a:graphicData uri="http://schemas.openxmlformats.org/drawingml/2006/table">
            <a:tbl>
              <a:tblPr firstRow="1" bandRow="1">
                <a:tableStyleId>{ED083AE6-46FA-4A59-8FB0-9F97EB10719F}</a:tableStyleId>
              </a:tblPr>
              <a:tblGrid>
                <a:gridCol w="672075">
                  <a:extLst>
                    <a:ext uri="{9D8B030D-6E8A-4147-A177-3AD203B41FA5}">
                      <a16:colId xmlns:a16="http://schemas.microsoft.com/office/drawing/2014/main" val="20000"/>
                    </a:ext>
                  </a:extLst>
                </a:gridCol>
                <a:gridCol w="1536171">
                  <a:extLst>
                    <a:ext uri="{9D8B030D-6E8A-4147-A177-3AD203B41FA5}">
                      <a16:colId xmlns:a16="http://schemas.microsoft.com/office/drawing/2014/main" val="20001"/>
                    </a:ext>
                  </a:extLst>
                </a:gridCol>
                <a:gridCol w="2112235">
                  <a:extLst>
                    <a:ext uri="{9D8B030D-6E8A-4147-A177-3AD203B41FA5}">
                      <a16:colId xmlns:a16="http://schemas.microsoft.com/office/drawing/2014/main" val="20002"/>
                    </a:ext>
                  </a:extLst>
                </a:gridCol>
                <a:gridCol w="2880320">
                  <a:extLst>
                    <a:ext uri="{9D8B030D-6E8A-4147-A177-3AD203B41FA5}">
                      <a16:colId xmlns:a16="http://schemas.microsoft.com/office/drawing/2014/main" val="20003"/>
                    </a:ext>
                  </a:extLst>
                </a:gridCol>
                <a:gridCol w="3456380">
                  <a:extLst>
                    <a:ext uri="{9D8B030D-6E8A-4147-A177-3AD203B41FA5}">
                      <a16:colId xmlns:a16="http://schemas.microsoft.com/office/drawing/2014/main" val="20004"/>
                    </a:ext>
                  </a:extLst>
                </a:gridCol>
              </a:tblGrid>
              <a:tr h="768085">
                <a:tc>
                  <a:txBody>
                    <a:bodyPr/>
                    <a:lstStyle/>
                    <a:p>
                      <a:pPr algn="ctr"/>
                      <a:r>
                        <a:rPr lang="id-ID" sz="2000" dirty="0" smtClean="0">
                          <a:latin typeface="Cambria" panose="02040503050406030204" pitchFamily="18" charset="0"/>
                          <a:ea typeface="Cambria" panose="02040503050406030204" pitchFamily="18" charset="0"/>
                        </a:rPr>
                        <a:t>No.</a:t>
                      </a:r>
                      <a:endParaRPr lang="id-ID" sz="2000" b="1" dirty="0">
                        <a:latin typeface="Cambria" panose="02040503050406030204" pitchFamily="18" charset="0"/>
                        <a:ea typeface="Cambria" panose="02040503050406030204" pitchFamily="18" charset="0"/>
                      </a:endParaRPr>
                    </a:p>
                  </a:txBody>
                  <a:tcPr marL="121920" marR="121920" marT="60960" marB="60960" anchor="ctr"/>
                </a:tc>
                <a:tc>
                  <a:txBody>
                    <a:bodyPr/>
                    <a:lstStyle/>
                    <a:p>
                      <a:pPr algn="ctr"/>
                      <a:r>
                        <a:rPr lang="id-ID" sz="2000" dirty="0" smtClean="0">
                          <a:latin typeface="Cambria" panose="02040503050406030204" pitchFamily="18" charset="0"/>
                          <a:ea typeface="Cambria" panose="02040503050406030204" pitchFamily="18" charset="0"/>
                        </a:rPr>
                        <a:t>Lapisan </a:t>
                      </a:r>
                      <a:endParaRPr lang="id-ID" sz="2000" b="1" dirty="0">
                        <a:latin typeface="Cambria" panose="02040503050406030204" pitchFamily="18" charset="0"/>
                        <a:ea typeface="Cambria" panose="02040503050406030204" pitchFamily="18" charset="0"/>
                      </a:endParaRPr>
                    </a:p>
                  </a:txBody>
                  <a:tcPr marL="121920" marR="121920" marT="60960" marB="6096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id-ID" sz="2000" dirty="0" smtClean="0">
                          <a:latin typeface="Cambria" panose="02040503050406030204" pitchFamily="18" charset="0"/>
                          <a:ea typeface="Cambria" panose="02040503050406030204" pitchFamily="18" charset="0"/>
                        </a:rPr>
                        <a:t>Fungsi Utama</a:t>
                      </a:r>
                      <a:endParaRPr lang="id-ID" sz="2000" b="1" dirty="0" smtClean="0">
                        <a:latin typeface="Cambria" panose="02040503050406030204" pitchFamily="18" charset="0"/>
                        <a:ea typeface="Cambria" panose="02040503050406030204" pitchFamily="18" charset="0"/>
                      </a:endParaRPr>
                    </a:p>
                  </a:txBody>
                  <a:tcPr marL="121920" marR="121920" marT="60960" marB="60960" anchor="ctr"/>
                </a:tc>
                <a:tc>
                  <a:txBody>
                    <a:bodyPr/>
                    <a:lstStyle/>
                    <a:p>
                      <a:pPr algn="ctr"/>
                      <a:r>
                        <a:rPr lang="id-ID" sz="2000" dirty="0" smtClean="0">
                          <a:latin typeface="Cambria" panose="02040503050406030204" pitchFamily="18" charset="0"/>
                          <a:ea typeface="Cambria" panose="02040503050406030204" pitchFamily="18" charset="0"/>
                        </a:rPr>
                        <a:t>Contoh Protokol</a:t>
                      </a:r>
                      <a:endParaRPr lang="id-ID" sz="2000" b="1" dirty="0">
                        <a:latin typeface="Cambria" panose="02040503050406030204" pitchFamily="18" charset="0"/>
                        <a:ea typeface="Cambria" panose="02040503050406030204" pitchFamily="18" charset="0"/>
                      </a:endParaRPr>
                    </a:p>
                  </a:txBody>
                  <a:tcPr marL="121920" marR="121920" marT="60960" marB="60960" anchor="ctr"/>
                </a:tc>
                <a:tc>
                  <a:txBody>
                    <a:bodyPr/>
                    <a:lstStyle/>
                    <a:p>
                      <a:pPr algn="ctr"/>
                      <a:r>
                        <a:rPr lang="id-ID" sz="2000" dirty="0" smtClean="0">
                          <a:latin typeface="Cambria" panose="02040503050406030204" pitchFamily="18" charset="0"/>
                          <a:ea typeface="Cambria" panose="02040503050406030204" pitchFamily="18" charset="0"/>
                        </a:rPr>
                        <a:t>Kegunaan</a:t>
                      </a:r>
                      <a:endParaRPr lang="id-ID" sz="2000" b="1" dirty="0">
                        <a:latin typeface="Cambria" panose="02040503050406030204" pitchFamily="18" charset="0"/>
                        <a:ea typeface="Cambria" panose="02040503050406030204" pitchFamily="18" charset="0"/>
                      </a:endParaRPr>
                    </a:p>
                  </a:txBody>
                  <a:tcPr marL="121920" marR="121920" marT="60960" marB="60960" anchor="ctr"/>
                </a:tc>
                <a:extLst>
                  <a:ext uri="{0D108BD9-81ED-4DB2-BD59-A6C34878D82A}">
                    <a16:rowId xmlns:a16="http://schemas.microsoft.com/office/drawing/2014/main" val="10000"/>
                  </a:ext>
                </a:extLst>
              </a:tr>
              <a:tr h="772160">
                <a:tc rowSpan="5">
                  <a:txBody>
                    <a:bodyPr/>
                    <a:lstStyle/>
                    <a:p>
                      <a:pPr algn="ctr"/>
                      <a:endParaRPr lang="id-ID" sz="2000" dirty="0">
                        <a:latin typeface="Cambria" panose="02040503050406030204" pitchFamily="18" charset="0"/>
                        <a:ea typeface="Cambria" panose="02040503050406030204" pitchFamily="18" charset="0"/>
                      </a:endParaRPr>
                    </a:p>
                  </a:txBody>
                  <a:tcPr marL="121920" marR="121920" marT="60960" marB="60960"/>
                </a:tc>
                <a:tc rowSpan="5">
                  <a:txBody>
                    <a:bodyPr/>
                    <a:lstStyle/>
                    <a:p>
                      <a:endParaRPr lang="id-ID" sz="2000" dirty="0">
                        <a:latin typeface="Cambria" panose="02040503050406030204" pitchFamily="18" charset="0"/>
                        <a:ea typeface="Cambria" panose="02040503050406030204" pitchFamily="18" charset="0"/>
                      </a:endParaRPr>
                    </a:p>
                  </a:txBody>
                  <a:tcPr marL="121920" marR="121920" marT="60960" marB="60960"/>
                </a:tc>
                <a:tc rowSpan="5">
                  <a:txBody>
                    <a:bodyPr/>
                    <a:lstStyle/>
                    <a:p>
                      <a:endParaRPr lang="id-ID" sz="2000" dirty="0">
                        <a:latin typeface="Cambria" panose="02040503050406030204" pitchFamily="18" charset="0"/>
                        <a:ea typeface="Cambria" panose="02040503050406030204" pitchFamily="18" charset="0"/>
                      </a:endParaRPr>
                    </a:p>
                  </a:txBody>
                  <a:tcPr marL="121920" marR="121920" marT="60960" marB="60960"/>
                </a:tc>
                <a:tc>
                  <a:txBody>
                    <a:bodyPr/>
                    <a:lstStyle/>
                    <a:p>
                      <a:r>
                        <a:rPr lang="id-ID" sz="2000" dirty="0" smtClean="0">
                          <a:latin typeface="Cambria" panose="02040503050406030204" pitchFamily="18" charset="0"/>
                          <a:ea typeface="Cambria" panose="02040503050406030204" pitchFamily="18" charset="0"/>
                        </a:rPr>
                        <a:t>MIME (</a:t>
                      </a:r>
                      <a:r>
                        <a:rPr lang="id-ID" sz="2000" i="1" dirty="0" smtClean="0">
                          <a:latin typeface="Cambria" panose="02040503050406030204" pitchFamily="18" charset="0"/>
                          <a:ea typeface="Cambria" panose="02040503050406030204" pitchFamily="18" charset="0"/>
                        </a:rPr>
                        <a:t>multipupose internet mail extention</a:t>
                      </a:r>
                      <a:r>
                        <a:rPr lang="id-ID" sz="2000" dirty="0" smtClean="0">
                          <a:latin typeface="Cambria" panose="02040503050406030204" pitchFamily="18" charset="0"/>
                          <a:ea typeface="Cambria" panose="02040503050406030204" pitchFamily="18" charset="0"/>
                        </a:rPr>
                        <a:t>)</a:t>
                      </a:r>
                      <a:endParaRPr lang="id-ID" sz="2000" dirty="0">
                        <a:latin typeface="Cambria" panose="02040503050406030204" pitchFamily="18" charset="0"/>
                        <a:ea typeface="Cambria" panose="02040503050406030204" pitchFamily="18" charset="0"/>
                      </a:endParaRPr>
                    </a:p>
                  </a:txBody>
                  <a:tcPr marL="121920" marR="121920" marT="60960" marB="60960"/>
                </a:tc>
                <a:tc>
                  <a:txBody>
                    <a:bodyPr/>
                    <a:lstStyle/>
                    <a:p>
                      <a:r>
                        <a:rPr lang="id-ID" sz="2000" dirty="0" smtClean="0">
                          <a:latin typeface="Cambria" panose="02040503050406030204" pitchFamily="18" charset="0"/>
                          <a:ea typeface="Cambria" panose="02040503050406030204" pitchFamily="18" charset="0"/>
                        </a:rPr>
                        <a:t>Protokol untuk mengirim </a:t>
                      </a:r>
                      <a:r>
                        <a:rPr lang="id-ID" sz="2000" i="1" dirty="0" smtClean="0">
                          <a:latin typeface="Cambria" panose="02040503050406030204" pitchFamily="18" charset="0"/>
                          <a:ea typeface="Cambria" panose="02040503050406030204" pitchFamily="18" charset="0"/>
                        </a:rPr>
                        <a:t>file</a:t>
                      </a:r>
                      <a:r>
                        <a:rPr lang="id-ID" sz="2000" dirty="0" smtClean="0">
                          <a:latin typeface="Cambria" panose="02040503050406030204" pitchFamily="18" charset="0"/>
                          <a:ea typeface="Cambria" panose="02040503050406030204" pitchFamily="18" charset="0"/>
                        </a:rPr>
                        <a:t> </a:t>
                      </a:r>
                      <a:r>
                        <a:rPr lang="id-ID" sz="2000" dirty="0" smtClean="0">
                          <a:latin typeface="Cambria" panose="02040503050406030204" pitchFamily="18" charset="0"/>
                          <a:ea typeface="Cambria" panose="02040503050406030204" pitchFamily="18" charset="0"/>
                        </a:rPr>
                        <a:t>biner dalam bentuk teks</a:t>
                      </a:r>
                      <a:endParaRPr lang="id-ID" sz="2000" dirty="0">
                        <a:latin typeface="Cambria" panose="02040503050406030204" pitchFamily="18" charset="0"/>
                        <a:ea typeface="Cambria" panose="02040503050406030204" pitchFamily="18" charset="0"/>
                      </a:endParaRPr>
                    </a:p>
                  </a:txBody>
                  <a:tcPr marL="121920" marR="121920" marT="60960" marB="60960"/>
                </a:tc>
                <a:extLst>
                  <a:ext uri="{0D108BD9-81ED-4DB2-BD59-A6C34878D82A}">
                    <a16:rowId xmlns:a16="http://schemas.microsoft.com/office/drawing/2014/main" val="10001"/>
                  </a:ext>
                </a:extLst>
              </a:tr>
              <a:tr h="772160">
                <a:tc vMerge="1">
                  <a:txBody>
                    <a:bodyPr/>
                    <a:lstStyle/>
                    <a:p>
                      <a:pPr algn="ctr"/>
                      <a:endParaRPr lang="id-ID" sz="1600" dirty="0"/>
                    </a:p>
                  </a:txBody>
                  <a:tcPr/>
                </a:tc>
                <a:tc vMerge="1">
                  <a:txBody>
                    <a:bodyPr/>
                    <a:lstStyle/>
                    <a:p>
                      <a:endParaRPr lang="id-ID" sz="1600" dirty="0"/>
                    </a:p>
                  </a:txBody>
                  <a:tcPr/>
                </a:tc>
                <a:tc vMerge="1">
                  <a:txBody>
                    <a:bodyPr/>
                    <a:lstStyle/>
                    <a:p>
                      <a:endParaRPr lang="id-ID" sz="1600" dirty="0"/>
                    </a:p>
                  </a:txBody>
                  <a:tcPr/>
                </a:tc>
                <a:tc>
                  <a:txBody>
                    <a:bodyPr/>
                    <a:lstStyle/>
                    <a:p>
                      <a:r>
                        <a:rPr lang="id-ID" sz="2000" dirty="0" smtClean="0">
                          <a:latin typeface="Cambria" panose="02040503050406030204" pitchFamily="18" charset="0"/>
                          <a:ea typeface="Cambria" panose="02040503050406030204" pitchFamily="18" charset="0"/>
                        </a:rPr>
                        <a:t>NNTP (</a:t>
                      </a:r>
                      <a:r>
                        <a:rPr lang="id-ID" sz="2000" i="1" dirty="0" smtClean="0">
                          <a:latin typeface="Cambria" panose="02040503050406030204" pitchFamily="18" charset="0"/>
                          <a:ea typeface="Cambria" panose="02040503050406030204" pitchFamily="18" charset="0"/>
                        </a:rPr>
                        <a:t>network news transfer protocol</a:t>
                      </a:r>
                      <a:r>
                        <a:rPr lang="id-ID" sz="2000" dirty="0" smtClean="0">
                          <a:latin typeface="Cambria" panose="02040503050406030204" pitchFamily="18" charset="0"/>
                          <a:ea typeface="Cambria" panose="02040503050406030204" pitchFamily="18" charset="0"/>
                        </a:rPr>
                        <a:t>)</a:t>
                      </a:r>
                      <a:endParaRPr lang="id-ID" sz="2000" dirty="0">
                        <a:latin typeface="Cambria" panose="02040503050406030204" pitchFamily="18" charset="0"/>
                        <a:ea typeface="Cambria" panose="02040503050406030204" pitchFamily="18" charset="0"/>
                      </a:endParaRPr>
                    </a:p>
                  </a:txBody>
                  <a:tcPr marL="121920" marR="121920" marT="60960" marB="60960"/>
                </a:tc>
                <a:tc>
                  <a:txBody>
                    <a:bodyPr/>
                    <a:lstStyle/>
                    <a:p>
                      <a:r>
                        <a:rPr lang="id-ID" sz="2000" dirty="0" smtClean="0">
                          <a:latin typeface="Cambria" panose="02040503050406030204" pitchFamily="18" charset="0"/>
                          <a:ea typeface="Cambria" panose="02040503050406030204" pitchFamily="18" charset="0"/>
                        </a:rPr>
                        <a:t>Protokol</a:t>
                      </a:r>
                      <a:r>
                        <a:rPr lang="id-ID" sz="2000" baseline="0" dirty="0" smtClean="0">
                          <a:latin typeface="Cambria" panose="02040503050406030204" pitchFamily="18" charset="0"/>
                          <a:ea typeface="Cambria" panose="02040503050406030204" pitchFamily="18" charset="0"/>
                        </a:rPr>
                        <a:t> untuk menerima dan mengirim </a:t>
                      </a:r>
                      <a:r>
                        <a:rPr lang="id-ID" sz="2000" i="1" baseline="0" dirty="0" smtClean="0">
                          <a:latin typeface="Cambria" panose="02040503050406030204" pitchFamily="18" charset="0"/>
                          <a:ea typeface="Cambria" panose="02040503050406030204" pitchFamily="18" charset="0"/>
                        </a:rPr>
                        <a:t>newsgroup</a:t>
                      </a:r>
                      <a:endParaRPr lang="id-ID" sz="2000" i="1" dirty="0">
                        <a:latin typeface="Cambria" panose="02040503050406030204" pitchFamily="18" charset="0"/>
                        <a:ea typeface="Cambria" panose="02040503050406030204" pitchFamily="18" charset="0"/>
                      </a:endParaRPr>
                    </a:p>
                  </a:txBody>
                  <a:tcPr marL="121920" marR="121920" marT="60960" marB="60960"/>
                </a:tc>
                <a:extLst>
                  <a:ext uri="{0D108BD9-81ED-4DB2-BD59-A6C34878D82A}">
                    <a16:rowId xmlns:a16="http://schemas.microsoft.com/office/drawing/2014/main" val="10002"/>
                  </a:ext>
                </a:extLst>
              </a:tr>
              <a:tr h="772160">
                <a:tc vMerge="1">
                  <a:txBody>
                    <a:bodyPr/>
                    <a:lstStyle/>
                    <a:p>
                      <a:pPr algn="ctr"/>
                      <a:endParaRPr lang="id-ID" sz="1600" dirty="0"/>
                    </a:p>
                  </a:txBody>
                  <a:tcPr/>
                </a:tc>
                <a:tc vMerge="1">
                  <a:txBody>
                    <a:bodyPr/>
                    <a:lstStyle/>
                    <a:p>
                      <a:endParaRPr lang="id-ID" sz="1600" dirty="0"/>
                    </a:p>
                  </a:txBody>
                  <a:tcPr/>
                </a:tc>
                <a:tc vMerge="1">
                  <a:txBody>
                    <a:bodyPr/>
                    <a:lstStyle/>
                    <a:p>
                      <a:endParaRPr lang="id-ID" sz="1600" dirty="0"/>
                    </a:p>
                  </a:txBody>
                  <a:tcPr/>
                </a:tc>
                <a:tc>
                  <a:txBody>
                    <a:bodyPr/>
                    <a:lstStyle/>
                    <a:p>
                      <a:r>
                        <a:rPr lang="id-ID" sz="2000" dirty="0" smtClean="0">
                          <a:latin typeface="Cambria" panose="02040503050406030204" pitchFamily="18" charset="0"/>
                          <a:ea typeface="Cambria" panose="02040503050406030204" pitchFamily="18" charset="0"/>
                        </a:rPr>
                        <a:t>POP (</a:t>
                      </a:r>
                      <a:r>
                        <a:rPr lang="id-ID" sz="2000" i="1" dirty="0" smtClean="0">
                          <a:latin typeface="Cambria" panose="02040503050406030204" pitchFamily="18" charset="0"/>
                          <a:ea typeface="Cambria" panose="02040503050406030204" pitchFamily="18" charset="0"/>
                        </a:rPr>
                        <a:t>post office protocol</a:t>
                      </a:r>
                      <a:r>
                        <a:rPr lang="id-ID" sz="2000" dirty="0" smtClean="0">
                          <a:latin typeface="Cambria" panose="02040503050406030204" pitchFamily="18" charset="0"/>
                          <a:ea typeface="Cambria" panose="02040503050406030204" pitchFamily="18" charset="0"/>
                        </a:rPr>
                        <a:t>)</a:t>
                      </a:r>
                      <a:endParaRPr lang="id-ID" sz="2000" dirty="0">
                        <a:latin typeface="Cambria" panose="02040503050406030204" pitchFamily="18" charset="0"/>
                        <a:ea typeface="Cambria" panose="02040503050406030204" pitchFamily="18" charset="0"/>
                      </a:endParaRPr>
                    </a:p>
                  </a:txBody>
                  <a:tcPr marL="121920" marR="121920" marT="60960" marB="60960"/>
                </a:tc>
                <a:tc>
                  <a:txBody>
                    <a:bodyPr/>
                    <a:lstStyle/>
                    <a:p>
                      <a:r>
                        <a:rPr lang="id-ID" sz="2000" dirty="0" smtClean="0">
                          <a:latin typeface="Cambria" panose="02040503050406030204" pitchFamily="18" charset="0"/>
                          <a:ea typeface="Cambria" panose="02040503050406030204" pitchFamily="18" charset="0"/>
                        </a:rPr>
                        <a:t>Protokol</a:t>
                      </a:r>
                      <a:r>
                        <a:rPr lang="id-ID" sz="2000" baseline="0" dirty="0" smtClean="0">
                          <a:latin typeface="Cambria" panose="02040503050406030204" pitchFamily="18" charset="0"/>
                          <a:ea typeface="Cambria" panose="02040503050406030204" pitchFamily="18" charset="0"/>
                        </a:rPr>
                        <a:t> untuk mengambil </a:t>
                      </a:r>
                      <a:r>
                        <a:rPr lang="id-ID" sz="2000" i="1" baseline="0" dirty="0" smtClean="0">
                          <a:latin typeface="Cambria" panose="02040503050406030204" pitchFamily="18" charset="0"/>
                          <a:ea typeface="Cambria" panose="02040503050406030204" pitchFamily="18" charset="0"/>
                        </a:rPr>
                        <a:t>mail</a:t>
                      </a:r>
                      <a:r>
                        <a:rPr lang="id-ID" sz="2000" baseline="0" dirty="0" smtClean="0">
                          <a:latin typeface="Cambria" panose="02040503050406030204" pitchFamily="18" charset="0"/>
                          <a:ea typeface="Cambria" panose="02040503050406030204" pitchFamily="18" charset="0"/>
                        </a:rPr>
                        <a:t> dari server</a:t>
                      </a:r>
                      <a:endParaRPr lang="id-ID" sz="2000" i="0" dirty="0">
                        <a:latin typeface="Cambria" panose="02040503050406030204" pitchFamily="18" charset="0"/>
                        <a:ea typeface="Cambria" panose="02040503050406030204" pitchFamily="18" charset="0"/>
                      </a:endParaRPr>
                    </a:p>
                  </a:txBody>
                  <a:tcPr marL="121920" marR="121920" marT="60960" marB="60960"/>
                </a:tc>
                <a:extLst>
                  <a:ext uri="{0D108BD9-81ED-4DB2-BD59-A6C34878D82A}">
                    <a16:rowId xmlns:a16="http://schemas.microsoft.com/office/drawing/2014/main" val="10003"/>
                  </a:ext>
                </a:extLst>
              </a:tr>
              <a:tr h="1097280">
                <a:tc vMerge="1">
                  <a:txBody>
                    <a:bodyPr/>
                    <a:lstStyle/>
                    <a:p>
                      <a:pPr algn="ctr"/>
                      <a:endParaRPr lang="id-ID" sz="1600" dirty="0"/>
                    </a:p>
                  </a:txBody>
                  <a:tcPr/>
                </a:tc>
                <a:tc vMerge="1">
                  <a:txBody>
                    <a:bodyPr/>
                    <a:lstStyle/>
                    <a:p>
                      <a:endParaRPr lang="id-ID" sz="1600" dirty="0"/>
                    </a:p>
                  </a:txBody>
                  <a:tcPr/>
                </a:tc>
                <a:tc vMerge="1">
                  <a:txBody>
                    <a:bodyPr/>
                    <a:lstStyle/>
                    <a:p>
                      <a:endParaRPr lang="id-ID" sz="1600" dirty="0"/>
                    </a:p>
                  </a:txBody>
                  <a:tcPr/>
                </a:tc>
                <a:tc>
                  <a:txBody>
                    <a:bodyPr/>
                    <a:lstStyle/>
                    <a:p>
                      <a:r>
                        <a:rPr lang="id-ID" sz="2000" dirty="0" smtClean="0">
                          <a:latin typeface="Cambria" panose="02040503050406030204" pitchFamily="18" charset="0"/>
                          <a:ea typeface="Cambria" panose="02040503050406030204" pitchFamily="18" charset="0"/>
                        </a:rPr>
                        <a:t>SMB (</a:t>
                      </a:r>
                      <a:r>
                        <a:rPr lang="id-ID" sz="2000" i="1" dirty="0" smtClean="0">
                          <a:latin typeface="Cambria" panose="02040503050406030204" pitchFamily="18" charset="0"/>
                          <a:ea typeface="Cambria" panose="02040503050406030204" pitchFamily="18" charset="0"/>
                        </a:rPr>
                        <a:t>server message block</a:t>
                      </a:r>
                      <a:r>
                        <a:rPr lang="id-ID" sz="2000" dirty="0" smtClean="0">
                          <a:latin typeface="Cambria" panose="02040503050406030204" pitchFamily="18" charset="0"/>
                          <a:ea typeface="Cambria" panose="02040503050406030204" pitchFamily="18" charset="0"/>
                        </a:rPr>
                        <a:t>)</a:t>
                      </a:r>
                      <a:endParaRPr lang="id-ID" sz="2000" dirty="0">
                        <a:latin typeface="Cambria" panose="02040503050406030204" pitchFamily="18" charset="0"/>
                        <a:ea typeface="Cambria" panose="02040503050406030204" pitchFamily="18" charset="0"/>
                      </a:endParaRPr>
                    </a:p>
                  </a:txBody>
                  <a:tcPr marL="121920" marR="121920" marT="60960" marB="60960"/>
                </a:tc>
                <a:tc>
                  <a:txBody>
                    <a:bodyPr/>
                    <a:lstStyle/>
                    <a:p>
                      <a:r>
                        <a:rPr lang="id-ID" sz="2000" dirty="0" smtClean="0">
                          <a:latin typeface="Cambria" panose="02040503050406030204" pitchFamily="18" charset="0"/>
                          <a:ea typeface="Cambria" panose="02040503050406030204" pitchFamily="18" charset="0"/>
                        </a:rPr>
                        <a:t>Protokol</a:t>
                      </a:r>
                      <a:r>
                        <a:rPr lang="id-ID" sz="2000" baseline="0" dirty="0" smtClean="0">
                          <a:latin typeface="Cambria" panose="02040503050406030204" pitchFamily="18" charset="0"/>
                          <a:ea typeface="Cambria" panose="02040503050406030204" pitchFamily="18" charset="0"/>
                        </a:rPr>
                        <a:t> untuk transfer berbagai server file DOS dan Windows</a:t>
                      </a:r>
                      <a:endParaRPr lang="id-ID" sz="2000" i="0" dirty="0">
                        <a:latin typeface="Cambria" panose="02040503050406030204" pitchFamily="18" charset="0"/>
                        <a:ea typeface="Cambria" panose="02040503050406030204" pitchFamily="18" charset="0"/>
                      </a:endParaRPr>
                    </a:p>
                  </a:txBody>
                  <a:tcPr marL="121920" marR="121920" marT="60960" marB="60960"/>
                </a:tc>
                <a:extLst>
                  <a:ext uri="{0D108BD9-81ED-4DB2-BD59-A6C34878D82A}">
                    <a16:rowId xmlns:a16="http://schemas.microsoft.com/office/drawing/2014/main" val="10004"/>
                  </a:ext>
                </a:extLst>
              </a:tr>
              <a:tr h="772160">
                <a:tc vMerge="1">
                  <a:txBody>
                    <a:bodyPr/>
                    <a:lstStyle/>
                    <a:p>
                      <a:pPr algn="ctr"/>
                      <a:endParaRPr lang="id-ID" sz="1600" dirty="0"/>
                    </a:p>
                  </a:txBody>
                  <a:tcPr/>
                </a:tc>
                <a:tc vMerge="1">
                  <a:txBody>
                    <a:bodyPr/>
                    <a:lstStyle/>
                    <a:p>
                      <a:endParaRPr lang="id-ID" sz="1600" dirty="0"/>
                    </a:p>
                  </a:txBody>
                  <a:tcPr/>
                </a:tc>
                <a:tc vMerge="1">
                  <a:txBody>
                    <a:bodyPr/>
                    <a:lstStyle/>
                    <a:p>
                      <a:endParaRPr lang="id-ID" sz="1600" dirty="0"/>
                    </a:p>
                  </a:txBody>
                  <a:tcPr/>
                </a:tc>
                <a:tc>
                  <a:txBody>
                    <a:bodyPr/>
                    <a:lstStyle/>
                    <a:p>
                      <a:r>
                        <a:rPr lang="id-ID" sz="2000" dirty="0" smtClean="0">
                          <a:latin typeface="Cambria" panose="02040503050406030204" pitchFamily="18" charset="0"/>
                          <a:ea typeface="Cambria" panose="02040503050406030204" pitchFamily="18" charset="0"/>
                        </a:rPr>
                        <a:t>SMTP (</a:t>
                      </a:r>
                      <a:r>
                        <a:rPr lang="id-ID" sz="2000" i="1" dirty="0" smtClean="0">
                          <a:latin typeface="Cambria" panose="02040503050406030204" pitchFamily="18" charset="0"/>
                          <a:ea typeface="Cambria" panose="02040503050406030204" pitchFamily="18" charset="0"/>
                        </a:rPr>
                        <a:t>simple mail transfer protocol</a:t>
                      </a:r>
                      <a:r>
                        <a:rPr lang="id-ID" sz="2000" dirty="0" smtClean="0">
                          <a:latin typeface="Cambria" panose="02040503050406030204" pitchFamily="18" charset="0"/>
                          <a:ea typeface="Cambria" panose="02040503050406030204" pitchFamily="18" charset="0"/>
                        </a:rPr>
                        <a:t>)</a:t>
                      </a:r>
                      <a:endParaRPr lang="id-ID" sz="2000" dirty="0">
                        <a:latin typeface="Cambria" panose="02040503050406030204" pitchFamily="18" charset="0"/>
                        <a:ea typeface="Cambria" panose="02040503050406030204" pitchFamily="18" charset="0"/>
                      </a:endParaRPr>
                    </a:p>
                  </a:txBody>
                  <a:tcPr marL="121920" marR="121920" marT="60960" marB="60960"/>
                </a:tc>
                <a:tc>
                  <a:txBody>
                    <a:bodyPr/>
                    <a:lstStyle/>
                    <a:p>
                      <a:r>
                        <a:rPr lang="id-ID" sz="2000" dirty="0" smtClean="0">
                          <a:latin typeface="Cambria" panose="02040503050406030204" pitchFamily="18" charset="0"/>
                          <a:ea typeface="Cambria" panose="02040503050406030204" pitchFamily="18" charset="0"/>
                        </a:rPr>
                        <a:t>Protokol untuk penukaran</a:t>
                      </a:r>
                      <a:r>
                        <a:rPr lang="id-ID" sz="2000" baseline="0" dirty="0" smtClean="0">
                          <a:latin typeface="Cambria" panose="02040503050406030204" pitchFamily="18" charset="0"/>
                          <a:ea typeface="Cambria" panose="02040503050406030204" pitchFamily="18" charset="0"/>
                        </a:rPr>
                        <a:t> mail</a:t>
                      </a:r>
                      <a:endParaRPr lang="id-ID" sz="2000" i="1" dirty="0">
                        <a:latin typeface="Cambria" panose="02040503050406030204" pitchFamily="18" charset="0"/>
                        <a:ea typeface="Cambria" panose="02040503050406030204" pitchFamily="18" charset="0"/>
                      </a:endParaRPr>
                    </a:p>
                  </a:txBody>
                  <a:tcPr marL="121920" marR="121920" marT="60960" marB="60960"/>
                </a:tc>
                <a:extLst>
                  <a:ext uri="{0D108BD9-81ED-4DB2-BD59-A6C34878D82A}">
                    <a16:rowId xmlns:a16="http://schemas.microsoft.com/office/drawing/2014/main" val="10005"/>
                  </a:ext>
                </a:extLst>
              </a:tr>
            </a:tbl>
          </a:graphicData>
        </a:graphic>
      </p:graphicFrame>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spTree>
    <p:extLst>
      <p:ext uri="{BB962C8B-B14F-4D97-AF65-F5344CB8AC3E}">
        <p14:creationId xmlns:p14="http://schemas.microsoft.com/office/powerpoint/2010/main" val="1220272230"/>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2247210410"/>
              </p:ext>
            </p:extLst>
          </p:nvPr>
        </p:nvGraphicFramePr>
        <p:xfrm>
          <a:off x="759793" y="1217713"/>
          <a:ext cx="10657180" cy="4824750"/>
        </p:xfrm>
        <a:graphic>
          <a:graphicData uri="http://schemas.openxmlformats.org/drawingml/2006/table">
            <a:tbl>
              <a:tblPr firstRow="1" bandRow="1">
                <a:tableStyleId>{ED083AE6-46FA-4A59-8FB0-9F97EB10719F}</a:tableStyleId>
              </a:tblPr>
              <a:tblGrid>
                <a:gridCol w="672075">
                  <a:extLst>
                    <a:ext uri="{9D8B030D-6E8A-4147-A177-3AD203B41FA5}">
                      <a16:colId xmlns:a16="http://schemas.microsoft.com/office/drawing/2014/main" val="20000"/>
                    </a:ext>
                  </a:extLst>
                </a:gridCol>
                <a:gridCol w="1728192">
                  <a:extLst>
                    <a:ext uri="{9D8B030D-6E8A-4147-A177-3AD203B41FA5}">
                      <a16:colId xmlns:a16="http://schemas.microsoft.com/office/drawing/2014/main" val="20001"/>
                    </a:ext>
                  </a:extLst>
                </a:gridCol>
                <a:gridCol w="1920213">
                  <a:extLst>
                    <a:ext uri="{9D8B030D-6E8A-4147-A177-3AD203B41FA5}">
                      <a16:colId xmlns:a16="http://schemas.microsoft.com/office/drawing/2014/main" val="20002"/>
                    </a:ext>
                  </a:extLst>
                </a:gridCol>
                <a:gridCol w="2880320">
                  <a:extLst>
                    <a:ext uri="{9D8B030D-6E8A-4147-A177-3AD203B41FA5}">
                      <a16:colId xmlns:a16="http://schemas.microsoft.com/office/drawing/2014/main" val="20003"/>
                    </a:ext>
                  </a:extLst>
                </a:gridCol>
                <a:gridCol w="3456380">
                  <a:extLst>
                    <a:ext uri="{9D8B030D-6E8A-4147-A177-3AD203B41FA5}">
                      <a16:colId xmlns:a16="http://schemas.microsoft.com/office/drawing/2014/main" val="20004"/>
                    </a:ext>
                  </a:extLst>
                </a:gridCol>
              </a:tblGrid>
              <a:tr h="768085">
                <a:tc>
                  <a:txBody>
                    <a:bodyPr/>
                    <a:lstStyle/>
                    <a:p>
                      <a:pPr algn="ctr"/>
                      <a:r>
                        <a:rPr lang="id-ID" sz="2000" dirty="0" smtClean="0">
                          <a:latin typeface="Cambria" panose="02040503050406030204" pitchFamily="18" charset="0"/>
                          <a:ea typeface="Cambria" panose="02040503050406030204" pitchFamily="18" charset="0"/>
                        </a:rPr>
                        <a:t>No.</a:t>
                      </a:r>
                      <a:endParaRPr lang="id-ID" sz="2000" b="1" dirty="0">
                        <a:latin typeface="Cambria" panose="02040503050406030204" pitchFamily="18" charset="0"/>
                        <a:ea typeface="Cambria" panose="02040503050406030204" pitchFamily="18" charset="0"/>
                      </a:endParaRPr>
                    </a:p>
                  </a:txBody>
                  <a:tcPr marL="121920" marR="121920" marT="60960" marB="60960" anchor="ctr"/>
                </a:tc>
                <a:tc>
                  <a:txBody>
                    <a:bodyPr/>
                    <a:lstStyle/>
                    <a:p>
                      <a:pPr algn="ctr"/>
                      <a:r>
                        <a:rPr lang="id-ID" sz="2000" dirty="0" smtClean="0">
                          <a:latin typeface="Cambria" panose="02040503050406030204" pitchFamily="18" charset="0"/>
                          <a:ea typeface="Cambria" panose="02040503050406030204" pitchFamily="18" charset="0"/>
                        </a:rPr>
                        <a:t>Lapisan </a:t>
                      </a:r>
                      <a:endParaRPr lang="id-ID" sz="2000" b="1" dirty="0">
                        <a:latin typeface="Cambria" panose="02040503050406030204" pitchFamily="18" charset="0"/>
                        <a:ea typeface="Cambria" panose="02040503050406030204" pitchFamily="18" charset="0"/>
                      </a:endParaRPr>
                    </a:p>
                  </a:txBody>
                  <a:tcPr marL="121920" marR="121920" marT="60960" marB="6096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id-ID" sz="2000" dirty="0" smtClean="0">
                          <a:latin typeface="Cambria" panose="02040503050406030204" pitchFamily="18" charset="0"/>
                          <a:ea typeface="Cambria" panose="02040503050406030204" pitchFamily="18" charset="0"/>
                        </a:rPr>
                        <a:t>Fungsi Utama</a:t>
                      </a:r>
                      <a:endParaRPr lang="id-ID" sz="2000" b="1" dirty="0" smtClean="0">
                        <a:latin typeface="Cambria" panose="02040503050406030204" pitchFamily="18" charset="0"/>
                        <a:ea typeface="Cambria" panose="02040503050406030204" pitchFamily="18" charset="0"/>
                      </a:endParaRPr>
                    </a:p>
                  </a:txBody>
                  <a:tcPr marL="121920" marR="121920" marT="60960" marB="60960" anchor="ctr"/>
                </a:tc>
                <a:tc>
                  <a:txBody>
                    <a:bodyPr/>
                    <a:lstStyle/>
                    <a:p>
                      <a:pPr algn="ctr"/>
                      <a:r>
                        <a:rPr lang="id-ID" sz="2000" dirty="0" smtClean="0">
                          <a:latin typeface="Cambria" panose="02040503050406030204" pitchFamily="18" charset="0"/>
                          <a:ea typeface="Cambria" panose="02040503050406030204" pitchFamily="18" charset="0"/>
                        </a:rPr>
                        <a:t>Contoh Protokol</a:t>
                      </a:r>
                      <a:endParaRPr lang="id-ID" sz="2000" b="1" dirty="0">
                        <a:latin typeface="Cambria" panose="02040503050406030204" pitchFamily="18" charset="0"/>
                        <a:ea typeface="Cambria" panose="02040503050406030204" pitchFamily="18" charset="0"/>
                      </a:endParaRPr>
                    </a:p>
                  </a:txBody>
                  <a:tcPr marL="121920" marR="121920" marT="60960" marB="60960" anchor="ctr"/>
                </a:tc>
                <a:tc>
                  <a:txBody>
                    <a:bodyPr/>
                    <a:lstStyle/>
                    <a:p>
                      <a:pPr algn="ctr"/>
                      <a:r>
                        <a:rPr lang="id-ID" sz="2000" dirty="0" smtClean="0">
                          <a:latin typeface="Cambria" panose="02040503050406030204" pitchFamily="18" charset="0"/>
                          <a:ea typeface="Cambria" panose="02040503050406030204" pitchFamily="18" charset="0"/>
                        </a:rPr>
                        <a:t>Kegunaan</a:t>
                      </a:r>
                      <a:endParaRPr lang="id-ID" sz="2000" b="1" dirty="0">
                        <a:latin typeface="Cambria" panose="02040503050406030204" pitchFamily="18" charset="0"/>
                        <a:ea typeface="Cambria" panose="02040503050406030204" pitchFamily="18" charset="0"/>
                      </a:endParaRPr>
                    </a:p>
                  </a:txBody>
                  <a:tcPr marL="121920" marR="121920" marT="60960" marB="60960" anchor="ctr"/>
                </a:tc>
                <a:extLst>
                  <a:ext uri="{0D108BD9-81ED-4DB2-BD59-A6C34878D82A}">
                    <a16:rowId xmlns:a16="http://schemas.microsoft.com/office/drawing/2014/main" val="10000"/>
                  </a:ext>
                </a:extLst>
              </a:tr>
              <a:tr h="772160">
                <a:tc rowSpan="3">
                  <a:txBody>
                    <a:bodyPr/>
                    <a:lstStyle/>
                    <a:p>
                      <a:pPr algn="ctr"/>
                      <a:endParaRPr lang="id-ID" sz="2000" dirty="0">
                        <a:latin typeface="Cambria" panose="02040503050406030204" pitchFamily="18" charset="0"/>
                        <a:ea typeface="Cambria" panose="02040503050406030204" pitchFamily="18" charset="0"/>
                      </a:endParaRPr>
                    </a:p>
                  </a:txBody>
                  <a:tcPr marL="121920" marR="121920" marT="60960" marB="60960"/>
                </a:tc>
                <a:tc rowSpan="3">
                  <a:txBody>
                    <a:bodyPr/>
                    <a:lstStyle/>
                    <a:p>
                      <a:endParaRPr lang="id-ID" sz="2000" dirty="0">
                        <a:latin typeface="Cambria" panose="02040503050406030204" pitchFamily="18" charset="0"/>
                        <a:ea typeface="Cambria" panose="02040503050406030204" pitchFamily="18" charset="0"/>
                      </a:endParaRPr>
                    </a:p>
                  </a:txBody>
                  <a:tcPr marL="121920" marR="121920" marT="60960" marB="60960"/>
                </a:tc>
                <a:tc rowSpan="3">
                  <a:txBody>
                    <a:bodyPr/>
                    <a:lstStyle/>
                    <a:p>
                      <a:endParaRPr lang="id-ID" sz="2000" dirty="0">
                        <a:latin typeface="Cambria" panose="02040503050406030204" pitchFamily="18" charset="0"/>
                        <a:ea typeface="Cambria" panose="02040503050406030204" pitchFamily="18" charset="0"/>
                      </a:endParaRPr>
                    </a:p>
                  </a:txBody>
                  <a:tcPr marL="121920" marR="121920" marT="60960" marB="60960"/>
                </a:tc>
                <a:tc>
                  <a:txBody>
                    <a:bodyPr/>
                    <a:lstStyle/>
                    <a:p>
                      <a:r>
                        <a:rPr lang="id-ID" sz="2000" dirty="0" smtClean="0">
                          <a:latin typeface="Cambria" panose="02040503050406030204" pitchFamily="18" charset="0"/>
                          <a:ea typeface="Cambria" panose="02040503050406030204" pitchFamily="18" charset="0"/>
                        </a:rPr>
                        <a:t>SNMP (</a:t>
                      </a:r>
                      <a:r>
                        <a:rPr lang="id-ID" sz="2000" i="1" dirty="0" smtClean="0">
                          <a:latin typeface="Cambria" panose="02040503050406030204" pitchFamily="18" charset="0"/>
                          <a:ea typeface="Cambria" panose="02040503050406030204" pitchFamily="18" charset="0"/>
                        </a:rPr>
                        <a:t>simple network management protocol</a:t>
                      </a:r>
                      <a:r>
                        <a:rPr lang="id-ID" sz="2000" dirty="0" smtClean="0">
                          <a:latin typeface="Cambria" panose="02040503050406030204" pitchFamily="18" charset="0"/>
                          <a:ea typeface="Cambria" panose="02040503050406030204" pitchFamily="18" charset="0"/>
                        </a:rPr>
                        <a:t>)</a:t>
                      </a:r>
                      <a:endParaRPr lang="id-ID" sz="2000" dirty="0">
                        <a:latin typeface="Cambria" panose="02040503050406030204" pitchFamily="18" charset="0"/>
                        <a:ea typeface="Cambria" panose="02040503050406030204" pitchFamily="18" charset="0"/>
                      </a:endParaRPr>
                    </a:p>
                  </a:txBody>
                  <a:tcPr marL="121920" marR="121920" marT="60960" marB="60960"/>
                </a:tc>
                <a:tc>
                  <a:txBody>
                    <a:bodyPr/>
                    <a:lstStyle/>
                    <a:p>
                      <a:r>
                        <a:rPr lang="id-ID" sz="2000" dirty="0" smtClean="0">
                          <a:latin typeface="Cambria" panose="02040503050406030204" pitchFamily="18" charset="0"/>
                          <a:ea typeface="Cambria" panose="02040503050406030204" pitchFamily="18" charset="0"/>
                        </a:rPr>
                        <a:t>Protokol</a:t>
                      </a:r>
                      <a:r>
                        <a:rPr lang="id-ID" sz="2000" baseline="0" dirty="0" smtClean="0">
                          <a:latin typeface="Cambria" panose="02040503050406030204" pitchFamily="18" charset="0"/>
                          <a:ea typeface="Cambria" panose="02040503050406030204" pitchFamily="18" charset="0"/>
                        </a:rPr>
                        <a:t> untuk manajemen jaringan</a:t>
                      </a:r>
                      <a:endParaRPr lang="id-ID" sz="2000" dirty="0">
                        <a:latin typeface="Cambria" panose="02040503050406030204" pitchFamily="18" charset="0"/>
                        <a:ea typeface="Cambria" panose="02040503050406030204" pitchFamily="18" charset="0"/>
                      </a:endParaRPr>
                    </a:p>
                  </a:txBody>
                  <a:tcPr marL="121920" marR="121920" marT="60960" marB="60960"/>
                </a:tc>
                <a:extLst>
                  <a:ext uri="{0D108BD9-81ED-4DB2-BD59-A6C34878D82A}">
                    <a16:rowId xmlns:a16="http://schemas.microsoft.com/office/drawing/2014/main" val="10001"/>
                  </a:ext>
                </a:extLst>
              </a:tr>
              <a:tr h="772160">
                <a:tc vMerge="1">
                  <a:txBody>
                    <a:bodyPr/>
                    <a:lstStyle/>
                    <a:p>
                      <a:pPr algn="ctr"/>
                      <a:endParaRPr lang="id-ID" sz="1600" dirty="0"/>
                    </a:p>
                  </a:txBody>
                  <a:tcPr/>
                </a:tc>
                <a:tc vMerge="1">
                  <a:txBody>
                    <a:bodyPr/>
                    <a:lstStyle/>
                    <a:p>
                      <a:endParaRPr lang="id-ID" sz="1600" dirty="0"/>
                    </a:p>
                  </a:txBody>
                  <a:tcPr/>
                </a:tc>
                <a:tc vMerge="1">
                  <a:txBody>
                    <a:bodyPr/>
                    <a:lstStyle/>
                    <a:p>
                      <a:endParaRPr lang="id-ID" sz="1600" dirty="0"/>
                    </a:p>
                  </a:txBody>
                  <a:tcPr/>
                </a:tc>
                <a:tc>
                  <a:txBody>
                    <a:bodyPr/>
                    <a:lstStyle/>
                    <a:p>
                      <a:r>
                        <a:rPr lang="id-ID" sz="2000" dirty="0" smtClean="0">
                          <a:latin typeface="Cambria" panose="02040503050406030204" pitchFamily="18" charset="0"/>
                          <a:ea typeface="Cambria" panose="02040503050406030204" pitchFamily="18" charset="0"/>
                        </a:rPr>
                        <a:t>Telnet</a:t>
                      </a:r>
                      <a:endParaRPr lang="id-ID" sz="2000" dirty="0">
                        <a:latin typeface="Cambria" panose="02040503050406030204" pitchFamily="18" charset="0"/>
                        <a:ea typeface="Cambria" panose="02040503050406030204" pitchFamily="18" charset="0"/>
                      </a:endParaRPr>
                    </a:p>
                  </a:txBody>
                  <a:tcPr marL="121920" marR="121920" marT="60960" marB="60960"/>
                </a:tc>
                <a:tc>
                  <a:txBody>
                    <a:bodyPr/>
                    <a:lstStyle/>
                    <a:p>
                      <a:r>
                        <a:rPr lang="id-ID" sz="2000" dirty="0" smtClean="0">
                          <a:latin typeface="Cambria" panose="02040503050406030204" pitchFamily="18" charset="0"/>
                          <a:ea typeface="Cambria" panose="02040503050406030204" pitchFamily="18" charset="0"/>
                        </a:rPr>
                        <a:t>Protokol untuk akses dari jarak</a:t>
                      </a:r>
                      <a:r>
                        <a:rPr lang="id-ID" sz="2000" baseline="0" dirty="0" smtClean="0">
                          <a:latin typeface="Cambria" panose="02040503050406030204" pitchFamily="18" charset="0"/>
                          <a:ea typeface="Cambria" panose="02040503050406030204" pitchFamily="18" charset="0"/>
                        </a:rPr>
                        <a:t> jauh</a:t>
                      </a:r>
                      <a:endParaRPr lang="id-ID" sz="2000" i="0" dirty="0">
                        <a:latin typeface="Cambria" panose="02040503050406030204" pitchFamily="18" charset="0"/>
                        <a:ea typeface="Cambria" panose="02040503050406030204" pitchFamily="18" charset="0"/>
                      </a:endParaRPr>
                    </a:p>
                  </a:txBody>
                  <a:tcPr marL="121920" marR="121920" marT="60960" marB="60960"/>
                </a:tc>
                <a:extLst>
                  <a:ext uri="{0D108BD9-81ED-4DB2-BD59-A6C34878D82A}">
                    <a16:rowId xmlns:a16="http://schemas.microsoft.com/office/drawing/2014/main" val="10002"/>
                  </a:ext>
                </a:extLst>
              </a:tr>
              <a:tr h="764825">
                <a:tc vMerge="1">
                  <a:txBody>
                    <a:bodyPr/>
                    <a:lstStyle/>
                    <a:p>
                      <a:pPr algn="ctr"/>
                      <a:endParaRPr lang="id-ID" sz="1600" dirty="0"/>
                    </a:p>
                  </a:txBody>
                  <a:tcPr/>
                </a:tc>
                <a:tc vMerge="1">
                  <a:txBody>
                    <a:bodyPr/>
                    <a:lstStyle/>
                    <a:p>
                      <a:endParaRPr lang="id-ID" sz="1600" dirty="0"/>
                    </a:p>
                  </a:txBody>
                  <a:tcPr/>
                </a:tc>
                <a:tc vMerge="1">
                  <a:txBody>
                    <a:bodyPr/>
                    <a:lstStyle/>
                    <a:p>
                      <a:endParaRPr lang="id-ID" sz="1600" dirty="0"/>
                    </a:p>
                  </a:txBody>
                  <a:tcPr/>
                </a:tc>
                <a:tc>
                  <a:txBody>
                    <a:bodyPr/>
                    <a:lstStyle/>
                    <a:p>
                      <a:r>
                        <a:rPr lang="id-ID" sz="2000" dirty="0" smtClean="0">
                          <a:latin typeface="Cambria" panose="02040503050406030204" pitchFamily="18" charset="0"/>
                          <a:ea typeface="Cambria" panose="02040503050406030204" pitchFamily="18" charset="0"/>
                        </a:rPr>
                        <a:t>TFTP (</a:t>
                      </a:r>
                      <a:r>
                        <a:rPr lang="id-ID" sz="2000" i="1" dirty="0" smtClean="0">
                          <a:latin typeface="Cambria" panose="02040503050406030204" pitchFamily="18" charset="0"/>
                          <a:ea typeface="Cambria" panose="02040503050406030204" pitchFamily="18" charset="0"/>
                        </a:rPr>
                        <a:t>Trivial</a:t>
                      </a:r>
                      <a:r>
                        <a:rPr lang="id-ID" sz="2000" dirty="0" smtClean="0">
                          <a:latin typeface="Cambria" panose="02040503050406030204" pitchFamily="18" charset="0"/>
                          <a:ea typeface="Cambria" panose="02040503050406030204" pitchFamily="18" charset="0"/>
                        </a:rPr>
                        <a:t> FTP)</a:t>
                      </a:r>
                      <a:endParaRPr lang="id-ID" sz="2000" dirty="0">
                        <a:latin typeface="Cambria" panose="02040503050406030204" pitchFamily="18" charset="0"/>
                        <a:ea typeface="Cambria" panose="02040503050406030204" pitchFamily="18" charset="0"/>
                      </a:endParaRPr>
                    </a:p>
                  </a:txBody>
                  <a:tcPr marL="121920" marR="121920" marT="60960" marB="60960"/>
                </a:tc>
                <a:tc>
                  <a:txBody>
                    <a:bodyPr/>
                    <a:lstStyle/>
                    <a:p>
                      <a:r>
                        <a:rPr lang="id-ID" sz="2000" dirty="0" smtClean="0">
                          <a:latin typeface="Cambria" panose="02040503050406030204" pitchFamily="18" charset="0"/>
                          <a:ea typeface="Cambria" panose="02040503050406030204" pitchFamily="18" charset="0"/>
                        </a:rPr>
                        <a:t>Protokol untuk transfer </a:t>
                      </a:r>
                      <a:r>
                        <a:rPr lang="id-ID" sz="2000" i="1" dirty="0" smtClean="0">
                          <a:latin typeface="Cambria" panose="02040503050406030204" pitchFamily="18" charset="0"/>
                          <a:ea typeface="Cambria" panose="02040503050406030204" pitchFamily="18" charset="0"/>
                        </a:rPr>
                        <a:t>file</a:t>
                      </a:r>
                      <a:endParaRPr lang="id-ID" sz="2000" i="1" dirty="0">
                        <a:latin typeface="Cambria" panose="02040503050406030204" pitchFamily="18" charset="0"/>
                        <a:ea typeface="Cambria" panose="02040503050406030204" pitchFamily="18" charset="0"/>
                      </a:endParaRPr>
                    </a:p>
                  </a:txBody>
                  <a:tcPr marL="121920" marR="121920" marT="60960" marB="60960"/>
                </a:tc>
                <a:extLst>
                  <a:ext uri="{0D108BD9-81ED-4DB2-BD59-A6C34878D82A}">
                    <a16:rowId xmlns:a16="http://schemas.microsoft.com/office/drawing/2014/main" val="10003"/>
                  </a:ext>
                </a:extLst>
              </a:tr>
              <a:tr h="1747520">
                <a:tc>
                  <a:txBody>
                    <a:bodyPr/>
                    <a:lstStyle/>
                    <a:p>
                      <a:pPr algn="ctr"/>
                      <a:r>
                        <a:rPr lang="id-ID" sz="2000" dirty="0" smtClean="0">
                          <a:latin typeface="Cambria" panose="02040503050406030204" pitchFamily="18" charset="0"/>
                          <a:ea typeface="Cambria" panose="02040503050406030204" pitchFamily="18" charset="0"/>
                        </a:rPr>
                        <a:t>2.</a:t>
                      </a:r>
                      <a:endParaRPr lang="id-ID" sz="2000" dirty="0">
                        <a:latin typeface="Cambria" panose="02040503050406030204" pitchFamily="18" charset="0"/>
                        <a:ea typeface="Cambria" panose="02040503050406030204" pitchFamily="18" charset="0"/>
                      </a:endParaRPr>
                    </a:p>
                  </a:txBody>
                  <a:tcPr marL="121920" marR="121920" marT="60960" marB="60960"/>
                </a:tc>
                <a:tc>
                  <a:txBody>
                    <a:bodyPr/>
                    <a:lstStyle/>
                    <a:p>
                      <a:r>
                        <a:rPr lang="id-ID" sz="2000" i="1" dirty="0" smtClean="0">
                          <a:latin typeface="Cambria" panose="02040503050406030204" pitchFamily="18" charset="0"/>
                          <a:ea typeface="Cambria" panose="02040503050406030204" pitchFamily="18" charset="0"/>
                        </a:rPr>
                        <a:t>Presentation</a:t>
                      </a:r>
                      <a:r>
                        <a:rPr lang="id-ID" sz="2000" dirty="0" smtClean="0">
                          <a:latin typeface="Cambria" panose="02040503050406030204" pitchFamily="18" charset="0"/>
                          <a:ea typeface="Cambria" panose="02040503050406030204" pitchFamily="18" charset="0"/>
                        </a:rPr>
                        <a:t> (presentasi)</a:t>
                      </a:r>
                      <a:endParaRPr lang="id-ID" sz="2000" dirty="0">
                        <a:latin typeface="Cambria" panose="02040503050406030204" pitchFamily="18" charset="0"/>
                        <a:ea typeface="Cambria" panose="02040503050406030204" pitchFamily="18" charset="0"/>
                      </a:endParaRPr>
                    </a:p>
                  </a:txBody>
                  <a:tcPr marL="121920" marR="121920" marT="60960" marB="60960"/>
                </a:tc>
                <a:tc>
                  <a:txBody>
                    <a:bodyPr/>
                    <a:lstStyle/>
                    <a:p>
                      <a:r>
                        <a:rPr lang="id-ID" sz="2000" dirty="0" smtClean="0">
                          <a:latin typeface="Cambria" panose="02040503050406030204" pitchFamily="18" charset="0"/>
                          <a:ea typeface="Cambria" panose="02040503050406030204" pitchFamily="18" charset="0"/>
                        </a:rPr>
                        <a:t>Melakukan</a:t>
                      </a:r>
                      <a:r>
                        <a:rPr lang="id-ID" sz="2000" baseline="0" dirty="0" smtClean="0">
                          <a:latin typeface="Cambria" panose="02040503050406030204" pitchFamily="18" charset="0"/>
                          <a:ea typeface="Cambria" panose="02040503050406030204" pitchFamily="18" charset="0"/>
                        </a:rPr>
                        <a:t> enkripsi kompresi, serta deskripsi data</a:t>
                      </a:r>
                      <a:endParaRPr lang="id-ID" sz="2000" dirty="0">
                        <a:latin typeface="Cambria" panose="02040503050406030204" pitchFamily="18" charset="0"/>
                        <a:ea typeface="Cambria" panose="02040503050406030204" pitchFamily="18" charset="0"/>
                      </a:endParaRPr>
                    </a:p>
                  </a:txBody>
                  <a:tcPr marL="121920" marR="121920" marT="60960" marB="60960"/>
                </a:tc>
                <a:tc>
                  <a:txBody>
                    <a:bodyPr/>
                    <a:lstStyle/>
                    <a:p>
                      <a:r>
                        <a:rPr lang="id-ID" sz="2000" dirty="0" smtClean="0">
                          <a:latin typeface="Cambria" panose="02040503050406030204" pitchFamily="18" charset="0"/>
                          <a:ea typeface="Cambria" panose="02040503050406030204" pitchFamily="18" charset="0"/>
                        </a:rPr>
                        <a:t>ASCII, EBCDIC, MIDI, MPEG, TIFF, JPEG, PICT, dan qiuck time</a:t>
                      </a:r>
                      <a:endParaRPr lang="id-ID" sz="2000" i="1" dirty="0">
                        <a:latin typeface="Cambria" panose="02040503050406030204" pitchFamily="18" charset="0"/>
                        <a:ea typeface="Cambria" panose="02040503050406030204" pitchFamily="18" charset="0"/>
                      </a:endParaRPr>
                    </a:p>
                  </a:txBody>
                  <a:tcPr marL="121920" marR="121920" marT="60960" marB="60960"/>
                </a:tc>
                <a:tc>
                  <a:txBody>
                    <a:bodyPr/>
                    <a:lstStyle/>
                    <a:p>
                      <a:r>
                        <a:rPr lang="id-ID" sz="2000" dirty="0" smtClean="0">
                          <a:latin typeface="Cambria" panose="02040503050406030204" pitchFamily="18" charset="0"/>
                          <a:ea typeface="Cambria" panose="02040503050406030204" pitchFamily="18" charset="0"/>
                        </a:rPr>
                        <a:t>Bentuk</a:t>
                      </a:r>
                      <a:r>
                        <a:rPr lang="id-ID" sz="2000" baseline="0" dirty="0" smtClean="0">
                          <a:latin typeface="Cambria" panose="02040503050406030204" pitchFamily="18" charset="0"/>
                          <a:ea typeface="Cambria" panose="02040503050406030204" pitchFamily="18" charset="0"/>
                        </a:rPr>
                        <a:t> format kompresi paket data</a:t>
                      </a:r>
                      <a:endParaRPr lang="id-ID" sz="2000" i="0" dirty="0">
                        <a:latin typeface="Cambria" panose="02040503050406030204" pitchFamily="18" charset="0"/>
                        <a:ea typeface="Cambria" panose="02040503050406030204" pitchFamily="18" charset="0"/>
                      </a:endParaRPr>
                    </a:p>
                  </a:txBody>
                  <a:tcPr marL="121920" marR="121920" marT="60960" marB="60960"/>
                </a:tc>
                <a:extLst>
                  <a:ext uri="{0D108BD9-81ED-4DB2-BD59-A6C34878D82A}">
                    <a16:rowId xmlns:a16="http://schemas.microsoft.com/office/drawing/2014/main" val="10004"/>
                  </a:ext>
                </a:extLst>
              </a:tr>
            </a:tbl>
          </a:graphicData>
        </a:graphic>
      </p:graphicFrame>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spTree>
    <p:extLst>
      <p:ext uri="{BB962C8B-B14F-4D97-AF65-F5344CB8AC3E}">
        <p14:creationId xmlns:p14="http://schemas.microsoft.com/office/powerpoint/2010/main" val="1366435920"/>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2782525969"/>
              </p:ext>
            </p:extLst>
          </p:nvPr>
        </p:nvGraphicFramePr>
        <p:xfrm>
          <a:off x="759792" y="1166912"/>
          <a:ext cx="10657181" cy="4181845"/>
        </p:xfrm>
        <a:graphic>
          <a:graphicData uri="http://schemas.openxmlformats.org/drawingml/2006/table">
            <a:tbl>
              <a:tblPr firstRow="1" bandRow="1">
                <a:tableStyleId>{ED083AE6-46FA-4A59-8FB0-9F97EB10719F}</a:tableStyleId>
              </a:tblPr>
              <a:tblGrid>
                <a:gridCol w="672075">
                  <a:extLst>
                    <a:ext uri="{9D8B030D-6E8A-4147-A177-3AD203B41FA5}">
                      <a16:colId xmlns:a16="http://schemas.microsoft.com/office/drawing/2014/main" val="20000"/>
                    </a:ext>
                  </a:extLst>
                </a:gridCol>
                <a:gridCol w="1536171">
                  <a:extLst>
                    <a:ext uri="{9D8B030D-6E8A-4147-A177-3AD203B41FA5}">
                      <a16:colId xmlns:a16="http://schemas.microsoft.com/office/drawing/2014/main" val="20001"/>
                    </a:ext>
                  </a:extLst>
                </a:gridCol>
                <a:gridCol w="2112235">
                  <a:extLst>
                    <a:ext uri="{9D8B030D-6E8A-4147-A177-3AD203B41FA5}">
                      <a16:colId xmlns:a16="http://schemas.microsoft.com/office/drawing/2014/main" val="20002"/>
                    </a:ext>
                  </a:extLst>
                </a:gridCol>
                <a:gridCol w="2880320">
                  <a:extLst>
                    <a:ext uri="{9D8B030D-6E8A-4147-A177-3AD203B41FA5}">
                      <a16:colId xmlns:a16="http://schemas.microsoft.com/office/drawing/2014/main" val="20003"/>
                    </a:ext>
                  </a:extLst>
                </a:gridCol>
                <a:gridCol w="3456380">
                  <a:extLst>
                    <a:ext uri="{9D8B030D-6E8A-4147-A177-3AD203B41FA5}">
                      <a16:colId xmlns:a16="http://schemas.microsoft.com/office/drawing/2014/main" val="20004"/>
                    </a:ext>
                  </a:extLst>
                </a:gridCol>
              </a:tblGrid>
              <a:tr h="768085">
                <a:tc>
                  <a:txBody>
                    <a:bodyPr/>
                    <a:lstStyle/>
                    <a:p>
                      <a:pPr algn="ctr"/>
                      <a:r>
                        <a:rPr lang="id-ID" sz="2000" dirty="0" smtClean="0">
                          <a:latin typeface="Cambria" panose="02040503050406030204" pitchFamily="18" charset="0"/>
                          <a:ea typeface="Cambria" panose="02040503050406030204" pitchFamily="18" charset="0"/>
                        </a:rPr>
                        <a:t>No.</a:t>
                      </a:r>
                      <a:endParaRPr lang="id-ID" sz="2000" b="1" dirty="0">
                        <a:latin typeface="Cambria" panose="02040503050406030204" pitchFamily="18" charset="0"/>
                        <a:ea typeface="Cambria" panose="02040503050406030204" pitchFamily="18" charset="0"/>
                      </a:endParaRPr>
                    </a:p>
                  </a:txBody>
                  <a:tcPr marL="121920" marR="121920" marT="60960" marB="60960" anchor="ctr"/>
                </a:tc>
                <a:tc>
                  <a:txBody>
                    <a:bodyPr/>
                    <a:lstStyle/>
                    <a:p>
                      <a:pPr algn="ctr"/>
                      <a:r>
                        <a:rPr lang="id-ID" sz="2000" dirty="0" smtClean="0">
                          <a:latin typeface="Cambria" panose="02040503050406030204" pitchFamily="18" charset="0"/>
                          <a:ea typeface="Cambria" panose="02040503050406030204" pitchFamily="18" charset="0"/>
                        </a:rPr>
                        <a:t>Lapisan </a:t>
                      </a:r>
                      <a:endParaRPr lang="id-ID" sz="2000" b="1" dirty="0">
                        <a:latin typeface="Cambria" panose="02040503050406030204" pitchFamily="18" charset="0"/>
                        <a:ea typeface="Cambria" panose="02040503050406030204" pitchFamily="18" charset="0"/>
                      </a:endParaRPr>
                    </a:p>
                  </a:txBody>
                  <a:tcPr marL="121920" marR="121920" marT="60960" marB="6096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id-ID" sz="2000" dirty="0" smtClean="0">
                          <a:latin typeface="Cambria" panose="02040503050406030204" pitchFamily="18" charset="0"/>
                          <a:ea typeface="Cambria" panose="02040503050406030204" pitchFamily="18" charset="0"/>
                        </a:rPr>
                        <a:t>Fungsi Utama</a:t>
                      </a:r>
                      <a:endParaRPr lang="id-ID" sz="2000" b="1" dirty="0" smtClean="0">
                        <a:latin typeface="Cambria" panose="02040503050406030204" pitchFamily="18" charset="0"/>
                        <a:ea typeface="Cambria" panose="02040503050406030204" pitchFamily="18" charset="0"/>
                      </a:endParaRPr>
                    </a:p>
                  </a:txBody>
                  <a:tcPr marL="121920" marR="121920" marT="60960" marB="60960" anchor="ctr"/>
                </a:tc>
                <a:tc>
                  <a:txBody>
                    <a:bodyPr/>
                    <a:lstStyle/>
                    <a:p>
                      <a:pPr algn="ctr"/>
                      <a:r>
                        <a:rPr lang="id-ID" sz="2000" dirty="0" smtClean="0">
                          <a:latin typeface="Cambria" panose="02040503050406030204" pitchFamily="18" charset="0"/>
                          <a:ea typeface="Cambria" panose="02040503050406030204" pitchFamily="18" charset="0"/>
                        </a:rPr>
                        <a:t>Contoh Protokol</a:t>
                      </a:r>
                      <a:endParaRPr lang="id-ID" sz="2000" b="1" dirty="0">
                        <a:latin typeface="Cambria" panose="02040503050406030204" pitchFamily="18" charset="0"/>
                        <a:ea typeface="Cambria" panose="02040503050406030204" pitchFamily="18" charset="0"/>
                      </a:endParaRPr>
                    </a:p>
                  </a:txBody>
                  <a:tcPr marL="121920" marR="121920" marT="60960" marB="60960" anchor="ctr"/>
                </a:tc>
                <a:tc>
                  <a:txBody>
                    <a:bodyPr/>
                    <a:lstStyle/>
                    <a:p>
                      <a:pPr algn="ctr"/>
                      <a:r>
                        <a:rPr lang="id-ID" sz="2000" dirty="0" smtClean="0">
                          <a:latin typeface="Cambria" panose="02040503050406030204" pitchFamily="18" charset="0"/>
                          <a:ea typeface="Cambria" panose="02040503050406030204" pitchFamily="18" charset="0"/>
                        </a:rPr>
                        <a:t>Kegunaan</a:t>
                      </a:r>
                      <a:endParaRPr lang="id-ID" sz="2000" b="1" dirty="0">
                        <a:latin typeface="Cambria" panose="02040503050406030204" pitchFamily="18" charset="0"/>
                        <a:ea typeface="Cambria" panose="02040503050406030204" pitchFamily="18" charset="0"/>
                      </a:endParaRPr>
                    </a:p>
                  </a:txBody>
                  <a:tcPr marL="121920" marR="121920" marT="60960" marB="60960" anchor="ctr"/>
                </a:tc>
                <a:extLst>
                  <a:ext uri="{0D108BD9-81ED-4DB2-BD59-A6C34878D82A}">
                    <a16:rowId xmlns:a16="http://schemas.microsoft.com/office/drawing/2014/main" val="10000"/>
                  </a:ext>
                </a:extLst>
              </a:tr>
              <a:tr h="772160">
                <a:tc rowSpan="4">
                  <a:txBody>
                    <a:bodyPr/>
                    <a:lstStyle/>
                    <a:p>
                      <a:pPr algn="ctr"/>
                      <a:r>
                        <a:rPr lang="id-ID" sz="2000" dirty="0" smtClean="0">
                          <a:latin typeface="Cambria" panose="02040503050406030204" pitchFamily="18" charset="0"/>
                          <a:ea typeface="Cambria" panose="02040503050406030204" pitchFamily="18" charset="0"/>
                        </a:rPr>
                        <a:t>3.</a:t>
                      </a:r>
                      <a:endParaRPr lang="id-ID" sz="2000" dirty="0">
                        <a:latin typeface="Cambria" panose="02040503050406030204" pitchFamily="18" charset="0"/>
                        <a:ea typeface="Cambria" panose="02040503050406030204" pitchFamily="18" charset="0"/>
                      </a:endParaRPr>
                    </a:p>
                  </a:txBody>
                  <a:tcPr marL="121920" marR="121920" marT="60960" marB="60960"/>
                </a:tc>
                <a:tc rowSpan="4">
                  <a:txBody>
                    <a:bodyPr/>
                    <a:lstStyle/>
                    <a:p>
                      <a:r>
                        <a:rPr lang="id-ID" sz="2000" dirty="0" smtClean="0">
                          <a:latin typeface="Cambria" panose="02040503050406030204" pitchFamily="18" charset="0"/>
                          <a:ea typeface="Cambria" panose="02040503050406030204" pitchFamily="18" charset="0"/>
                        </a:rPr>
                        <a:t>Session</a:t>
                      </a:r>
                      <a:endParaRPr lang="id-ID" sz="2000" dirty="0">
                        <a:latin typeface="Cambria" panose="02040503050406030204" pitchFamily="18" charset="0"/>
                        <a:ea typeface="Cambria" panose="02040503050406030204" pitchFamily="18" charset="0"/>
                      </a:endParaRPr>
                    </a:p>
                  </a:txBody>
                  <a:tcPr marL="121920" marR="121920" marT="60960" marB="60960"/>
                </a:tc>
                <a:tc rowSpan="4">
                  <a:txBody>
                    <a:bodyPr/>
                    <a:lstStyle/>
                    <a:p>
                      <a:r>
                        <a:rPr lang="id-ID" sz="2000" dirty="0" smtClean="0">
                          <a:latin typeface="Cambria" panose="02040503050406030204" pitchFamily="18" charset="0"/>
                          <a:ea typeface="Cambria" panose="02040503050406030204" pitchFamily="18" charset="0"/>
                        </a:rPr>
                        <a:t>Mengasosiasikan setiap komunikasi antar-</a:t>
                      </a:r>
                      <a:r>
                        <a:rPr lang="id-ID" sz="2000" i="1" dirty="0" smtClean="0">
                          <a:latin typeface="Cambria" panose="02040503050406030204" pitchFamily="18" charset="0"/>
                          <a:ea typeface="Cambria" panose="02040503050406030204" pitchFamily="18" charset="0"/>
                        </a:rPr>
                        <a:t>layer</a:t>
                      </a:r>
                      <a:r>
                        <a:rPr lang="id-ID" sz="2000" dirty="0" smtClean="0">
                          <a:latin typeface="Cambria" panose="02040503050406030204" pitchFamily="18" charset="0"/>
                          <a:ea typeface="Cambria" panose="02040503050406030204" pitchFamily="18" charset="0"/>
                        </a:rPr>
                        <a:t> sebelum </a:t>
                      </a:r>
                      <a:r>
                        <a:rPr lang="id-ID" sz="2000" i="1" dirty="0" smtClean="0">
                          <a:latin typeface="Cambria" panose="02040503050406030204" pitchFamily="18" charset="0"/>
                          <a:ea typeface="Cambria" panose="02040503050406030204" pitchFamily="18" charset="0"/>
                        </a:rPr>
                        <a:t>session</a:t>
                      </a:r>
                      <a:r>
                        <a:rPr lang="id-ID" sz="2000" dirty="0" smtClean="0">
                          <a:latin typeface="Cambria" panose="02040503050406030204" pitchFamily="18" charset="0"/>
                          <a:ea typeface="Cambria" panose="02040503050406030204" pitchFamily="18" charset="0"/>
                        </a:rPr>
                        <a:t>, dengan layer</a:t>
                      </a:r>
                      <a:r>
                        <a:rPr lang="id-ID" sz="2000" baseline="0" dirty="0" smtClean="0">
                          <a:latin typeface="Cambria" panose="02040503050406030204" pitchFamily="18" charset="0"/>
                          <a:ea typeface="Cambria" panose="02040503050406030204" pitchFamily="18" charset="0"/>
                        </a:rPr>
                        <a:t> setelah </a:t>
                      </a:r>
                      <a:r>
                        <a:rPr lang="id-ID" sz="2000" i="1" baseline="0" dirty="0" smtClean="0">
                          <a:latin typeface="Cambria" panose="02040503050406030204" pitchFamily="18" charset="0"/>
                          <a:ea typeface="Cambria" panose="02040503050406030204" pitchFamily="18" charset="0"/>
                        </a:rPr>
                        <a:t>session</a:t>
                      </a:r>
                      <a:endParaRPr lang="id-ID" sz="2000" i="1" dirty="0">
                        <a:latin typeface="Cambria" panose="02040503050406030204" pitchFamily="18" charset="0"/>
                        <a:ea typeface="Cambria" panose="02040503050406030204" pitchFamily="18" charset="0"/>
                      </a:endParaRPr>
                    </a:p>
                  </a:txBody>
                  <a:tcPr marL="121920" marR="121920" marT="60960" marB="60960"/>
                </a:tc>
                <a:tc>
                  <a:txBody>
                    <a:bodyPr/>
                    <a:lstStyle/>
                    <a:p>
                      <a:r>
                        <a:rPr lang="id-ID" sz="2000" dirty="0" smtClean="0">
                          <a:latin typeface="Cambria" panose="02040503050406030204" pitchFamily="18" charset="0"/>
                          <a:ea typeface="Cambria" panose="02040503050406030204" pitchFamily="18" charset="0"/>
                        </a:rPr>
                        <a:t>NETBIOS</a:t>
                      </a:r>
                      <a:r>
                        <a:rPr lang="id-ID" sz="2000" baseline="0" dirty="0" smtClean="0">
                          <a:latin typeface="Cambria" panose="02040503050406030204" pitchFamily="18" charset="0"/>
                          <a:ea typeface="Cambria" panose="02040503050406030204" pitchFamily="18" charset="0"/>
                        </a:rPr>
                        <a:t> (</a:t>
                      </a:r>
                      <a:r>
                        <a:rPr lang="id-ID" sz="2000" i="1" baseline="0" dirty="0" smtClean="0">
                          <a:latin typeface="Cambria" panose="02040503050406030204" pitchFamily="18" charset="0"/>
                          <a:ea typeface="Cambria" panose="02040503050406030204" pitchFamily="18" charset="0"/>
                        </a:rPr>
                        <a:t>network basic input ouput system</a:t>
                      </a:r>
                      <a:r>
                        <a:rPr lang="id-ID" sz="2000" baseline="0" dirty="0" smtClean="0">
                          <a:latin typeface="Cambria" panose="02040503050406030204" pitchFamily="18" charset="0"/>
                          <a:ea typeface="Cambria" panose="02040503050406030204" pitchFamily="18" charset="0"/>
                        </a:rPr>
                        <a:t>)</a:t>
                      </a:r>
                      <a:endParaRPr lang="id-ID" sz="2000" i="0" dirty="0">
                        <a:latin typeface="Cambria" panose="02040503050406030204" pitchFamily="18" charset="0"/>
                        <a:ea typeface="Cambria" panose="02040503050406030204" pitchFamily="18" charset="0"/>
                      </a:endParaRPr>
                    </a:p>
                  </a:txBody>
                  <a:tcPr marL="121920" marR="121920" marT="60960" marB="60960"/>
                </a:tc>
                <a:tc>
                  <a:txBody>
                    <a:bodyPr/>
                    <a:lstStyle/>
                    <a:p>
                      <a:r>
                        <a:rPr lang="id-ID" sz="2000" dirty="0" smtClean="0">
                          <a:latin typeface="Cambria" panose="02040503050406030204" pitchFamily="18" charset="0"/>
                          <a:ea typeface="Cambria" panose="02040503050406030204" pitchFamily="18" charset="0"/>
                        </a:rPr>
                        <a:t>BIOS jaringan standar</a:t>
                      </a:r>
                      <a:endParaRPr lang="id-ID" sz="2000" i="0" dirty="0">
                        <a:latin typeface="Cambria" panose="02040503050406030204" pitchFamily="18" charset="0"/>
                        <a:ea typeface="Cambria" panose="02040503050406030204" pitchFamily="18" charset="0"/>
                      </a:endParaRPr>
                    </a:p>
                  </a:txBody>
                  <a:tcPr marL="121920" marR="121920" marT="60960" marB="60960"/>
                </a:tc>
                <a:extLst>
                  <a:ext uri="{0D108BD9-81ED-4DB2-BD59-A6C34878D82A}">
                    <a16:rowId xmlns:a16="http://schemas.microsoft.com/office/drawing/2014/main" val="10001"/>
                  </a:ext>
                </a:extLst>
              </a:tr>
              <a:tr h="772160">
                <a:tc vMerge="1">
                  <a:txBody>
                    <a:bodyPr/>
                    <a:lstStyle/>
                    <a:p>
                      <a:pPr algn="ctr"/>
                      <a:endParaRPr lang="id-ID" sz="1600" dirty="0"/>
                    </a:p>
                  </a:txBody>
                  <a:tcPr/>
                </a:tc>
                <a:tc vMerge="1">
                  <a:txBody>
                    <a:bodyPr/>
                    <a:lstStyle/>
                    <a:p>
                      <a:endParaRPr lang="id-ID" sz="1600" dirty="0"/>
                    </a:p>
                  </a:txBody>
                  <a:tcPr/>
                </a:tc>
                <a:tc vMerge="1">
                  <a:txBody>
                    <a:bodyPr/>
                    <a:lstStyle/>
                    <a:p>
                      <a:endParaRPr lang="id-ID" sz="1600" dirty="0"/>
                    </a:p>
                  </a:txBody>
                  <a:tcPr/>
                </a:tc>
                <a:tc>
                  <a:txBody>
                    <a:bodyPr/>
                    <a:lstStyle/>
                    <a:p>
                      <a:r>
                        <a:rPr lang="id-ID" sz="2000" dirty="0" smtClean="0">
                          <a:latin typeface="Cambria" panose="02040503050406030204" pitchFamily="18" charset="0"/>
                          <a:ea typeface="Cambria" panose="02040503050406030204" pitchFamily="18" charset="0"/>
                        </a:rPr>
                        <a:t>RPC (</a:t>
                      </a:r>
                      <a:r>
                        <a:rPr lang="id-ID" sz="2000" i="1" dirty="0" smtClean="0">
                          <a:latin typeface="Cambria" panose="02040503050406030204" pitchFamily="18" charset="0"/>
                          <a:ea typeface="Cambria" panose="02040503050406030204" pitchFamily="18" charset="0"/>
                        </a:rPr>
                        <a:t>remote procedure call</a:t>
                      </a:r>
                      <a:r>
                        <a:rPr lang="id-ID" sz="2000" dirty="0" smtClean="0">
                          <a:latin typeface="Cambria" panose="02040503050406030204" pitchFamily="18" charset="0"/>
                          <a:ea typeface="Cambria" panose="02040503050406030204" pitchFamily="18" charset="0"/>
                        </a:rPr>
                        <a:t>)</a:t>
                      </a:r>
                      <a:endParaRPr lang="id-ID" sz="2000" i="1" dirty="0">
                        <a:latin typeface="Cambria" panose="02040503050406030204" pitchFamily="18" charset="0"/>
                        <a:ea typeface="Cambria" panose="02040503050406030204" pitchFamily="18" charset="0"/>
                      </a:endParaRPr>
                    </a:p>
                  </a:txBody>
                  <a:tcPr marL="121920" marR="121920" marT="60960" marB="60960"/>
                </a:tc>
                <a:tc>
                  <a:txBody>
                    <a:bodyPr/>
                    <a:lstStyle/>
                    <a:p>
                      <a:r>
                        <a:rPr lang="id-ID" sz="2000" dirty="0" smtClean="0">
                          <a:latin typeface="Cambria" panose="02040503050406030204" pitchFamily="18" charset="0"/>
                          <a:ea typeface="Cambria" panose="02040503050406030204" pitchFamily="18" charset="0"/>
                        </a:rPr>
                        <a:t>Prosedur pemanggilan jarak jauh</a:t>
                      </a:r>
                      <a:endParaRPr lang="id-ID" sz="2000" i="0" dirty="0">
                        <a:latin typeface="Cambria" panose="02040503050406030204" pitchFamily="18" charset="0"/>
                        <a:ea typeface="Cambria" panose="02040503050406030204" pitchFamily="18" charset="0"/>
                      </a:endParaRPr>
                    </a:p>
                  </a:txBody>
                  <a:tcPr marL="121920" marR="121920" marT="60960" marB="60960"/>
                </a:tc>
                <a:extLst>
                  <a:ext uri="{0D108BD9-81ED-4DB2-BD59-A6C34878D82A}">
                    <a16:rowId xmlns:a16="http://schemas.microsoft.com/office/drawing/2014/main" val="10002"/>
                  </a:ext>
                </a:extLst>
              </a:tr>
              <a:tr h="772160">
                <a:tc vMerge="1">
                  <a:txBody>
                    <a:bodyPr/>
                    <a:lstStyle/>
                    <a:p>
                      <a:pPr algn="ctr"/>
                      <a:endParaRPr lang="id-ID" sz="1600" dirty="0"/>
                    </a:p>
                  </a:txBody>
                  <a:tcPr/>
                </a:tc>
                <a:tc vMerge="1">
                  <a:txBody>
                    <a:bodyPr/>
                    <a:lstStyle/>
                    <a:p>
                      <a:endParaRPr lang="id-ID" sz="1600" dirty="0"/>
                    </a:p>
                  </a:txBody>
                  <a:tcPr/>
                </a:tc>
                <a:tc vMerge="1">
                  <a:txBody>
                    <a:bodyPr/>
                    <a:lstStyle/>
                    <a:p>
                      <a:endParaRPr lang="id-ID" sz="1600" dirty="0"/>
                    </a:p>
                  </a:txBody>
                  <a:tcPr/>
                </a:tc>
                <a:tc>
                  <a:txBody>
                    <a:bodyPr/>
                    <a:lstStyle/>
                    <a:p>
                      <a:r>
                        <a:rPr lang="id-ID" sz="2000" dirty="0" smtClean="0">
                          <a:latin typeface="Cambria" panose="02040503050406030204" pitchFamily="18" charset="0"/>
                          <a:ea typeface="Cambria" panose="02040503050406030204" pitchFamily="18" charset="0"/>
                        </a:rPr>
                        <a:t>SOCKET</a:t>
                      </a:r>
                      <a:endParaRPr lang="id-ID" sz="2000" i="0" dirty="0">
                        <a:latin typeface="Cambria" panose="02040503050406030204" pitchFamily="18" charset="0"/>
                        <a:ea typeface="Cambria" panose="02040503050406030204" pitchFamily="18" charset="0"/>
                      </a:endParaRPr>
                    </a:p>
                  </a:txBody>
                  <a:tcPr marL="121920" marR="121920" marT="60960" marB="60960"/>
                </a:tc>
                <a:tc>
                  <a:txBody>
                    <a:bodyPr/>
                    <a:lstStyle/>
                    <a:p>
                      <a:r>
                        <a:rPr lang="id-ID" sz="2000" dirty="0" smtClean="0">
                          <a:latin typeface="Cambria" panose="02040503050406030204" pitchFamily="18" charset="0"/>
                          <a:ea typeface="Cambria" panose="02040503050406030204" pitchFamily="18" charset="0"/>
                        </a:rPr>
                        <a:t>Input</a:t>
                      </a:r>
                      <a:r>
                        <a:rPr lang="id-ID" sz="2000" baseline="0" dirty="0" smtClean="0">
                          <a:latin typeface="Cambria" panose="02040503050406030204" pitchFamily="18" charset="0"/>
                          <a:ea typeface="Cambria" panose="02040503050406030204" pitchFamily="18" charset="0"/>
                        </a:rPr>
                        <a:t> output untuk </a:t>
                      </a:r>
                      <a:r>
                        <a:rPr lang="id-ID" sz="2000" i="1" baseline="0" dirty="0" smtClean="0">
                          <a:latin typeface="Cambria" panose="02040503050406030204" pitchFamily="18" charset="0"/>
                          <a:ea typeface="Cambria" panose="02040503050406030204" pitchFamily="18" charset="0"/>
                        </a:rPr>
                        <a:t>network</a:t>
                      </a:r>
                      <a:r>
                        <a:rPr lang="id-ID" sz="2000" baseline="0" dirty="0" smtClean="0">
                          <a:latin typeface="Cambria" panose="02040503050406030204" pitchFamily="18" charset="0"/>
                          <a:ea typeface="Cambria" panose="02040503050406030204" pitchFamily="18" charset="0"/>
                        </a:rPr>
                        <a:t> jenis BSD-UNIX</a:t>
                      </a:r>
                      <a:endParaRPr lang="id-ID" sz="2000" i="0" dirty="0">
                        <a:latin typeface="Cambria" panose="02040503050406030204" pitchFamily="18" charset="0"/>
                        <a:ea typeface="Cambria" panose="02040503050406030204" pitchFamily="18" charset="0"/>
                      </a:endParaRPr>
                    </a:p>
                  </a:txBody>
                  <a:tcPr marL="121920" marR="121920" marT="60960" marB="60960"/>
                </a:tc>
                <a:extLst>
                  <a:ext uri="{0D108BD9-81ED-4DB2-BD59-A6C34878D82A}">
                    <a16:rowId xmlns:a16="http://schemas.microsoft.com/office/drawing/2014/main" val="10003"/>
                  </a:ext>
                </a:extLst>
              </a:tr>
              <a:tr h="1097280">
                <a:tc vMerge="1">
                  <a:txBody>
                    <a:bodyPr/>
                    <a:lstStyle/>
                    <a:p>
                      <a:pPr algn="ctr"/>
                      <a:endParaRPr lang="id-ID" sz="1600" dirty="0"/>
                    </a:p>
                  </a:txBody>
                  <a:tcPr/>
                </a:tc>
                <a:tc vMerge="1">
                  <a:txBody>
                    <a:bodyPr/>
                    <a:lstStyle/>
                    <a:p>
                      <a:endParaRPr lang="id-ID" sz="1600" dirty="0"/>
                    </a:p>
                  </a:txBody>
                  <a:tcPr/>
                </a:tc>
                <a:tc vMerge="1">
                  <a:txBody>
                    <a:bodyPr/>
                    <a:lstStyle/>
                    <a:p>
                      <a:endParaRPr lang="id-ID" sz="1600" dirty="0"/>
                    </a:p>
                  </a:txBody>
                  <a:tcPr/>
                </a:tc>
                <a:tc>
                  <a:txBody>
                    <a:bodyPr/>
                    <a:lstStyle/>
                    <a:p>
                      <a:r>
                        <a:rPr lang="id-ID" sz="2000" dirty="0" smtClean="0">
                          <a:latin typeface="Cambria" panose="02040503050406030204" pitchFamily="18" charset="0"/>
                          <a:ea typeface="Cambria" panose="02040503050406030204" pitchFamily="18" charset="0"/>
                        </a:rPr>
                        <a:t>SQL, NETBEUI, dan XWINDOWS</a:t>
                      </a:r>
                      <a:endParaRPr lang="id-ID" sz="2000" i="0" dirty="0">
                        <a:latin typeface="Cambria" panose="02040503050406030204" pitchFamily="18" charset="0"/>
                        <a:ea typeface="Cambria" panose="02040503050406030204" pitchFamily="18" charset="0"/>
                      </a:endParaRPr>
                    </a:p>
                  </a:txBody>
                  <a:tcPr marL="121920" marR="121920" marT="60960" marB="60960"/>
                </a:tc>
                <a:tc>
                  <a:txBody>
                    <a:bodyPr/>
                    <a:lstStyle/>
                    <a:p>
                      <a:r>
                        <a:rPr lang="id-ID" sz="2000" dirty="0" smtClean="0">
                          <a:latin typeface="Cambria" panose="02040503050406030204" pitchFamily="18" charset="0"/>
                          <a:ea typeface="Cambria" panose="02040503050406030204" pitchFamily="18" charset="0"/>
                        </a:rPr>
                        <a:t>Protokol untuk </a:t>
                      </a:r>
                      <a:r>
                        <a:rPr lang="id-ID" sz="2000" i="1" dirty="0" smtClean="0">
                          <a:latin typeface="Cambria" panose="02040503050406030204" pitchFamily="18" charset="0"/>
                          <a:ea typeface="Cambria" panose="02040503050406030204" pitchFamily="18" charset="0"/>
                        </a:rPr>
                        <a:t>database</a:t>
                      </a:r>
                      <a:r>
                        <a:rPr lang="id-ID" sz="2000" dirty="0" smtClean="0">
                          <a:latin typeface="Cambria" panose="02040503050406030204" pitchFamily="18" charset="0"/>
                          <a:ea typeface="Cambria" panose="02040503050406030204" pitchFamily="18" charset="0"/>
                        </a:rPr>
                        <a:t>, mesin IBM, dan pengaturan GUI OS berbasis Unix</a:t>
                      </a:r>
                      <a:endParaRPr lang="id-ID" sz="2000" i="0" dirty="0">
                        <a:latin typeface="Cambria" panose="02040503050406030204" pitchFamily="18" charset="0"/>
                        <a:ea typeface="Cambria" panose="02040503050406030204" pitchFamily="18" charset="0"/>
                      </a:endParaRPr>
                    </a:p>
                  </a:txBody>
                  <a:tcPr marL="121920" marR="121920" marT="60960" marB="60960"/>
                </a:tc>
                <a:extLst>
                  <a:ext uri="{0D108BD9-81ED-4DB2-BD59-A6C34878D82A}">
                    <a16:rowId xmlns:a16="http://schemas.microsoft.com/office/drawing/2014/main" val="10004"/>
                  </a:ext>
                </a:extLst>
              </a:tr>
            </a:tbl>
          </a:graphicData>
        </a:graphic>
      </p:graphicFrame>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spTree>
    <p:extLst>
      <p:ext uri="{BB962C8B-B14F-4D97-AF65-F5344CB8AC3E}">
        <p14:creationId xmlns:p14="http://schemas.microsoft.com/office/powerpoint/2010/main" val="1152597217"/>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835864886"/>
              </p:ext>
            </p:extLst>
          </p:nvPr>
        </p:nvGraphicFramePr>
        <p:xfrm>
          <a:off x="759793" y="856713"/>
          <a:ext cx="10657180" cy="5360405"/>
        </p:xfrm>
        <a:graphic>
          <a:graphicData uri="http://schemas.openxmlformats.org/drawingml/2006/table">
            <a:tbl>
              <a:tblPr firstRow="1" bandRow="1">
                <a:tableStyleId>{ED083AE6-46FA-4A59-8FB0-9F97EB10719F}</a:tableStyleId>
              </a:tblPr>
              <a:tblGrid>
                <a:gridCol w="672075">
                  <a:extLst>
                    <a:ext uri="{9D8B030D-6E8A-4147-A177-3AD203B41FA5}">
                      <a16:colId xmlns:a16="http://schemas.microsoft.com/office/drawing/2014/main" val="20000"/>
                    </a:ext>
                  </a:extLst>
                </a:gridCol>
                <a:gridCol w="1440160">
                  <a:extLst>
                    <a:ext uri="{9D8B030D-6E8A-4147-A177-3AD203B41FA5}">
                      <a16:colId xmlns:a16="http://schemas.microsoft.com/office/drawing/2014/main" val="20001"/>
                    </a:ext>
                  </a:extLst>
                </a:gridCol>
                <a:gridCol w="2496277">
                  <a:extLst>
                    <a:ext uri="{9D8B030D-6E8A-4147-A177-3AD203B41FA5}">
                      <a16:colId xmlns:a16="http://schemas.microsoft.com/office/drawing/2014/main" val="20002"/>
                    </a:ext>
                  </a:extLst>
                </a:gridCol>
                <a:gridCol w="2592288">
                  <a:extLst>
                    <a:ext uri="{9D8B030D-6E8A-4147-A177-3AD203B41FA5}">
                      <a16:colId xmlns:a16="http://schemas.microsoft.com/office/drawing/2014/main" val="20003"/>
                    </a:ext>
                  </a:extLst>
                </a:gridCol>
                <a:gridCol w="3456380">
                  <a:extLst>
                    <a:ext uri="{9D8B030D-6E8A-4147-A177-3AD203B41FA5}">
                      <a16:colId xmlns:a16="http://schemas.microsoft.com/office/drawing/2014/main" val="20004"/>
                    </a:ext>
                  </a:extLst>
                </a:gridCol>
              </a:tblGrid>
              <a:tr h="768085">
                <a:tc>
                  <a:txBody>
                    <a:bodyPr/>
                    <a:lstStyle/>
                    <a:p>
                      <a:pPr algn="ctr"/>
                      <a:r>
                        <a:rPr lang="id-ID" sz="2000" dirty="0" smtClean="0">
                          <a:latin typeface="Cambria" panose="02040503050406030204" pitchFamily="18" charset="0"/>
                          <a:ea typeface="Cambria" panose="02040503050406030204" pitchFamily="18" charset="0"/>
                        </a:rPr>
                        <a:t>No.</a:t>
                      </a:r>
                      <a:endParaRPr lang="id-ID" sz="2000" b="1" dirty="0">
                        <a:latin typeface="Cambria" panose="02040503050406030204" pitchFamily="18" charset="0"/>
                        <a:ea typeface="Cambria" panose="02040503050406030204" pitchFamily="18" charset="0"/>
                      </a:endParaRPr>
                    </a:p>
                  </a:txBody>
                  <a:tcPr marL="121920" marR="121920" marT="60960" marB="60960" anchor="ctr"/>
                </a:tc>
                <a:tc>
                  <a:txBody>
                    <a:bodyPr/>
                    <a:lstStyle/>
                    <a:p>
                      <a:pPr algn="ctr"/>
                      <a:r>
                        <a:rPr lang="id-ID" sz="2000" dirty="0" smtClean="0">
                          <a:latin typeface="Cambria" panose="02040503050406030204" pitchFamily="18" charset="0"/>
                          <a:ea typeface="Cambria" panose="02040503050406030204" pitchFamily="18" charset="0"/>
                        </a:rPr>
                        <a:t>Lapisan </a:t>
                      </a:r>
                      <a:endParaRPr lang="id-ID" sz="2000" b="1" dirty="0">
                        <a:latin typeface="Cambria" panose="02040503050406030204" pitchFamily="18" charset="0"/>
                        <a:ea typeface="Cambria" panose="02040503050406030204" pitchFamily="18" charset="0"/>
                      </a:endParaRPr>
                    </a:p>
                  </a:txBody>
                  <a:tcPr marL="121920" marR="121920" marT="60960" marB="6096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id-ID" sz="2000" dirty="0" smtClean="0">
                          <a:latin typeface="Cambria" panose="02040503050406030204" pitchFamily="18" charset="0"/>
                          <a:ea typeface="Cambria" panose="02040503050406030204" pitchFamily="18" charset="0"/>
                        </a:rPr>
                        <a:t>Fungsi Utama</a:t>
                      </a:r>
                      <a:endParaRPr lang="id-ID" sz="2000" b="1" dirty="0" smtClean="0">
                        <a:latin typeface="Cambria" panose="02040503050406030204" pitchFamily="18" charset="0"/>
                        <a:ea typeface="Cambria" panose="02040503050406030204" pitchFamily="18" charset="0"/>
                      </a:endParaRPr>
                    </a:p>
                  </a:txBody>
                  <a:tcPr marL="121920" marR="121920" marT="60960" marB="60960" anchor="ctr"/>
                </a:tc>
                <a:tc>
                  <a:txBody>
                    <a:bodyPr/>
                    <a:lstStyle/>
                    <a:p>
                      <a:pPr algn="ctr"/>
                      <a:r>
                        <a:rPr lang="id-ID" sz="2000" dirty="0" smtClean="0">
                          <a:latin typeface="Cambria" panose="02040503050406030204" pitchFamily="18" charset="0"/>
                          <a:ea typeface="Cambria" panose="02040503050406030204" pitchFamily="18" charset="0"/>
                        </a:rPr>
                        <a:t>Contoh Protokol</a:t>
                      </a:r>
                      <a:endParaRPr lang="id-ID" sz="2000" b="1" dirty="0">
                        <a:latin typeface="Cambria" panose="02040503050406030204" pitchFamily="18" charset="0"/>
                        <a:ea typeface="Cambria" panose="02040503050406030204" pitchFamily="18" charset="0"/>
                      </a:endParaRPr>
                    </a:p>
                  </a:txBody>
                  <a:tcPr marL="121920" marR="121920" marT="60960" marB="60960" anchor="ctr"/>
                </a:tc>
                <a:tc>
                  <a:txBody>
                    <a:bodyPr/>
                    <a:lstStyle/>
                    <a:p>
                      <a:pPr algn="ctr"/>
                      <a:r>
                        <a:rPr lang="id-ID" sz="2000" dirty="0" smtClean="0">
                          <a:latin typeface="Cambria" panose="02040503050406030204" pitchFamily="18" charset="0"/>
                          <a:ea typeface="Cambria" panose="02040503050406030204" pitchFamily="18" charset="0"/>
                        </a:rPr>
                        <a:t>Kegunaan</a:t>
                      </a:r>
                      <a:endParaRPr lang="id-ID" sz="2000" b="1" dirty="0">
                        <a:latin typeface="Cambria" panose="02040503050406030204" pitchFamily="18" charset="0"/>
                        <a:ea typeface="Cambria" panose="02040503050406030204" pitchFamily="18" charset="0"/>
                      </a:endParaRPr>
                    </a:p>
                  </a:txBody>
                  <a:tcPr marL="121920" marR="121920" marT="60960" marB="60960" anchor="ctr"/>
                </a:tc>
                <a:extLst>
                  <a:ext uri="{0D108BD9-81ED-4DB2-BD59-A6C34878D82A}">
                    <a16:rowId xmlns:a16="http://schemas.microsoft.com/office/drawing/2014/main" val="10000"/>
                  </a:ext>
                </a:extLst>
              </a:tr>
              <a:tr h="1097280">
                <a:tc rowSpan="2">
                  <a:txBody>
                    <a:bodyPr/>
                    <a:lstStyle/>
                    <a:p>
                      <a:pPr algn="ctr"/>
                      <a:r>
                        <a:rPr lang="id-ID" sz="2000" dirty="0" smtClean="0">
                          <a:latin typeface="Cambria" panose="02040503050406030204" pitchFamily="18" charset="0"/>
                          <a:ea typeface="Cambria" panose="02040503050406030204" pitchFamily="18" charset="0"/>
                        </a:rPr>
                        <a:t>4.</a:t>
                      </a:r>
                      <a:endParaRPr lang="id-ID" sz="2000" dirty="0">
                        <a:latin typeface="Cambria" panose="02040503050406030204" pitchFamily="18" charset="0"/>
                        <a:ea typeface="Cambria" panose="02040503050406030204" pitchFamily="18" charset="0"/>
                      </a:endParaRPr>
                    </a:p>
                  </a:txBody>
                  <a:tcPr marL="121920" marR="121920" marT="60960" marB="60960"/>
                </a:tc>
                <a:tc rowSpan="2">
                  <a:txBody>
                    <a:bodyPr/>
                    <a:lstStyle/>
                    <a:p>
                      <a:r>
                        <a:rPr lang="id-ID" sz="2000" i="1" dirty="0" smtClean="0">
                          <a:latin typeface="Cambria" panose="02040503050406030204" pitchFamily="18" charset="0"/>
                          <a:ea typeface="Cambria" panose="02040503050406030204" pitchFamily="18" charset="0"/>
                        </a:rPr>
                        <a:t>Transport</a:t>
                      </a:r>
                      <a:r>
                        <a:rPr lang="id-ID" sz="2000" baseline="0" dirty="0" smtClean="0">
                          <a:latin typeface="Cambria" panose="02040503050406030204" pitchFamily="18" charset="0"/>
                          <a:ea typeface="Cambria" panose="02040503050406030204" pitchFamily="18" charset="0"/>
                        </a:rPr>
                        <a:t> (transpor)</a:t>
                      </a:r>
                      <a:endParaRPr lang="id-ID" sz="2000" i="0" dirty="0">
                        <a:latin typeface="Cambria" panose="02040503050406030204" pitchFamily="18" charset="0"/>
                        <a:ea typeface="Cambria" panose="02040503050406030204" pitchFamily="18" charset="0"/>
                      </a:endParaRPr>
                    </a:p>
                  </a:txBody>
                  <a:tcPr marL="121920" marR="121920" marT="60960" marB="60960"/>
                </a:tc>
                <a:tc rowSpan="2">
                  <a:txBody>
                    <a:bodyPr/>
                    <a:lstStyle/>
                    <a:p>
                      <a:r>
                        <a:rPr lang="id-ID" sz="2000" dirty="0" smtClean="0">
                          <a:latin typeface="Cambria" panose="02040503050406030204" pitchFamily="18" charset="0"/>
                          <a:ea typeface="Cambria" panose="02040503050406030204" pitchFamily="18" charset="0"/>
                        </a:rPr>
                        <a:t>Memastikan setiap paket data dikirm tanpa</a:t>
                      </a:r>
                      <a:r>
                        <a:rPr lang="id-ID" sz="2000" baseline="0" dirty="0" smtClean="0">
                          <a:latin typeface="Cambria" panose="02040503050406030204" pitchFamily="18" charset="0"/>
                          <a:ea typeface="Cambria" panose="02040503050406030204" pitchFamily="18" charset="0"/>
                        </a:rPr>
                        <a:t> terjadi kesalahan dan tidak terjadi duplikasi.</a:t>
                      </a:r>
                      <a:endParaRPr lang="id-ID" sz="2000" dirty="0">
                        <a:latin typeface="Cambria" panose="02040503050406030204" pitchFamily="18" charset="0"/>
                        <a:ea typeface="Cambria" panose="02040503050406030204" pitchFamily="18" charset="0"/>
                      </a:endParaRPr>
                    </a:p>
                  </a:txBody>
                  <a:tcPr marL="121920" marR="121920" marT="60960" marB="60960"/>
                </a:tc>
                <a:tc>
                  <a:txBody>
                    <a:bodyPr/>
                    <a:lstStyle/>
                    <a:p>
                      <a:r>
                        <a:rPr lang="id-ID" sz="2000" dirty="0" smtClean="0">
                          <a:latin typeface="Cambria" panose="02040503050406030204" pitchFamily="18" charset="0"/>
                          <a:ea typeface="Cambria" panose="02040503050406030204" pitchFamily="18" charset="0"/>
                        </a:rPr>
                        <a:t>TCP (</a:t>
                      </a:r>
                      <a:r>
                        <a:rPr lang="id-ID" sz="2000" i="1" dirty="0" smtClean="0">
                          <a:latin typeface="Cambria" panose="02040503050406030204" pitchFamily="18" charset="0"/>
                          <a:ea typeface="Cambria" panose="02040503050406030204" pitchFamily="18" charset="0"/>
                        </a:rPr>
                        <a:t>transmission control protocol</a:t>
                      </a:r>
                      <a:r>
                        <a:rPr lang="id-ID" sz="2000" dirty="0" smtClean="0">
                          <a:latin typeface="Cambria" panose="02040503050406030204" pitchFamily="18" charset="0"/>
                          <a:ea typeface="Cambria" panose="02040503050406030204" pitchFamily="18" charset="0"/>
                        </a:rPr>
                        <a:t>)</a:t>
                      </a:r>
                      <a:endParaRPr lang="id-ID" sz="2000" i="0" dirty="0">
                        <a:latin typeface="Cambria" panose="02040503050406030204" pitchFamily="18" charset="0"/>
                        <a:ea typeface="Cambria" panose="02040503050406030204" pitchFamily="18" charset="0"/>
                      </a:endParaRPr>
                    </a:p>
                  </a:txBody>
                  <a:tcPr marL="121920" marR="121920" marT="60960" marB="60960"/>
                </a:tc>
                <a:tc>
                  <a:txBody>
                    <a:bodyPr/>
                    <a:lstStyle/>
                    <a:p>
                      <a:r>
                        <a:rPr lang="id-ID" sz="2000" dirty="0" smtClean="0">
                          <a:latin typeface="Cambria" panose="02040503050406030204" pitchFamily="18" charset="0"/>
                          <a:ea typeface="Cambria" panose="02040503050406030204" pitchFamily="18" charset="0"/>
                        </a:rPr>
                        <a:t>Protokol</a:t>
                      </a:r>
                      <a:r>
                        <a:rPr lang="id-ID" sz="2000" baseline="0" dirty="0" smtClean="0">
                          <a:latin typeface="Cambria" panose="02040503050406030204" pitchFamily="18" charset="0"/>
                          <a:ea typeface="Cambria" panose="02040503050406030204" pitchFamily="18" charset="0"/>
                        </a:rPr>
                        <a:t> petukuran data berorientasi (</a:t>
                      </a:r>
                      <a:r>
                        <a:rPr lang="id-ID" sz="2000" i="1" baseline="0" dirty="0" smtClean="0">
                          <a:latin typeface="Cambria" panose="02040503050406030204" pitchFamily="18" charset="0"/>
                          <a:ea typeface="Cambria" panose="02040503050406030204" pitchFamily="18" charset="0"/>
                        </a:rPr>
                        <a:t>connection-oriented</a:t>
                      </a:r>
                      <a:r>
                        <a:rPr lang="id-ID" sz="2000" baseline="0" dirty="0" smtClean="0">
                          <a:latin typeface="Cambria" panose="02040503050406030204" pitchFamily="18" charset="0"/>
                          <a:ea typeface="Cambria" panose="02040503050406030204" pitchFamily="18" charset="0"/>
                        </a:rPr>
                        <a:t>)</a:t>
                      </a:r>
                      <a:endParaRPr lang="id-ID" sz="2000" i="0" dirty="0">
                        <a:latin typeface="Cambria" panose="02040503050406030204" pitchFamily="18" charset="0"/>
                        <a:ea typeface="Cambria" panose="02040503050406030204" pitchFamily="18" charset="0"/>
                      </a:endParaRPr>
                    </a:p>
                  </a:txBody>
                  <a:tcPr marL="121920" marR="121920" marT="60960" marB="60960"/>
                </a:tc>
                <a:extLst>
                  <a:ext uri="{0D108BD9-81ED-4DB2-BD59-A6C34878D82A}">
                    <a16:rowId xmlns:a16="http://schemas.microsoft.com/office/drawing/2014/main" val="10001"/>
                  </a:ext>
                </a:extLst>
              </a:tr>
              <a:tr h="1097280">
                <a:tc vMerge="1">
                  <a:txBody>
                    <a:bodyPr/>
                    <a:lstStyle/>
                    <a:p>
                      <a:pPr algn="ctr"/>
                      <a:endParaRPr lang="id-ID" sz="1600" dirty="0"/>
                    </a:p>
                  </a:txBody>
                  <a:tcPr/>
                </a:tc>
                <a:tc vMerge="1">
                  <a:txBody>
                    <a:bodyPr/>
                    <a:lstStyle/>
                    <a:p>
                      <a:endParaRPr lang="id-ID" sz="1600" dirty="0"/>
                    </a:p>
                  </a:txBody>
                  <a:tcPr/>
                </a:tc>
                <a:tc vMerge="1">
                  <a:txBody>
                    <a:bodyPr/>
                    <a:lstStyle/>
                    <a:p>
                      <a:endParaRPr lang="id-ID" sz="1600" dirty="0"/>
                    </a:p>
                  </a:txBody>
                  <a:tcPr/>
                </a:tc>
                <a:tc>
                  <a:txBody>
                    <a:bodyPr/>
                    <a:lstStyle/>
                    <a:p>
                      <a:r>
                        <a:rPr lang="id-ID" sz="2000" dirty="0" smtClean="0">
                          <a:latin typeface="Cambria" panose="02040503050406030204" pitchFamily="18" charset="0"/>
                          <a:ea typeface="Cambria" panose="02040503050406030204" pitchFamily="18" charset="0"/>
                        </a:rPr>
                        <a:t>UDP</a:t>
                      </a:r>
                      <a:r>
                        <a:rPr lang="id-ID" sz="2000" baseline="0" dirty="0" smtClean="0">
                          <a:latin typeface="Cambria" panose="02040503050406030204" pitchFamily="18" charset="0"/>
                          <a:ea typeface="Cambria" panose="02040503050406030204" pitchFamily="18" charset="0"/>
                        </a:rPr>
                        <a:t> (</a:t>
                      </a:r>
                      <a:r>
                        <a:rPr lang="id-ID" sz="2000" i="1" baseline="0" dirty="0" smtClean="0">
                          <a:latin typeface="Cambria" panose="02040503050406030204" pitchFamily="18" charset="0"/>
                          <a:ea typeface="Cambria" panose="02040503050406030204" pitchFamily="18" charset="0"/>
                        </a:rPr>
                        <a:t>user datagram protocol</a:t>
                      </a:r>
                      <a:r>
                        <a:rPr lang="id-ID" sz="2000" baseline="0" dirty="0" smtClean="0">
                          <a:latin typeface="Cambria" panose="02040503050406030204" pitchFamily="18" charset="0"/>
                          <a:ea typeface="Cambria" panose="02040503050406030204" pitchFamily="18" charset="0"/>
                        </a:rPr>
                        <a:t>)</a:t>
                      </a:r>
                      <a:endParaRPr lang="id-ID" sz="2000" i="0" dirty="0">
                        <a:latin typeface="Cambria" panose="02040503050406030204" pitchFamily="18" charset="0"/>
                        <a:ea typeface="Cambria" panose="02040503050406030204" pitchFamily="18" charset="0"/>
                      </a:endParaRPr>
                    </a:p>
                  </a:txBody>
                  <a:tcPr marL="121920" marR="121920" marT="60960" marB="60960"/>
                </a:tc>
                <a:tc>
                  <a:txBody>
                    <a:bodyPr/>
                    <a:lstStyle/>
                    <a:p>
                      <a:r>
                        <a:rPr lang="id-ID" sz="2000" dirty="0" smtClean="0">
                          <a:latin typeface="Cambria" panose="02040503050406030204" pitchFamily="18" charset="0"/>
                          <a:ea typeface="Cambria" panose="02040503050406030204" pitchFamily="18" charset="0"/>
                        </a:rPr>
                        <a:t>Protokol pertukaran</a:t>
                      </a:r>
                      <a:r>
                        <a:rPr lang="id-ID" sz="2000" baseline="0" dirty="0" smtClean="0">
                          <a:latin typeface="Cambria" panose="02040503050406030204" pitchFamily="18" charset="0"/>
                          <a:ea typeface="Cambria" panose="02040503050406030204" pitchFamily="18" charset="0"/>
                        </a:rPr>
                        <a:t> data non-orientasi (</a:t>
                      </a:r>
                      <a:r>
                        <a:rPr lang="id-ID" sz="2000" i="1" baseline="0" dirty="0" smtClean="0">
                          <a:latin typeface="Cambria" panose="02040503050406030204" pitchFamily="18" charset="0"/>
                          <a:ea typeface="Cambria" panose="02040503050406030204" pitchFamily="18" charset="0"/>
                        </a:rPr>
                        <a:t>connectionless</a:t>
                      </a:r>
                      <a:r>
                        <a:rPr lang="id-ID" sz="2000" baseline="0" dirty="0" smtClean="0">
                          <a:latin typeface="Cambria" panose="02040503050406030204" pitchFamily="18" charset="0"/>
                          <a:ea typeface="Cambria" panose="02040503050406030204" pitchFamily="18" charset="0"/>
                        </a:rPr>
                        <a:t>)</a:t>
                      </a:r>
                      <a:endParaRPr lang="id-ID" sz="2000" i="0" dirty="0">
                        <a:latin typeface="Cambria" panose="02040503050406030204" pitchFamily="18" charset="0"/>
                        <a:ea typeface="Cambria" panose="02040503050406030204" pitchFamily="18" charset="0"/>
                      </a:endParaRPr>
                    </a:p>
                  </a:txBody>
                  <a:tcPr marL="121920" marR="121920" marT="60960" marB="60960"/>
                </a:tc>
                <a:extLst>
                  <a:ext uri="{0D108BD9-81ED-4DB2-BD59-A6C34878D82A}">
                    <a16:rowId xmlns:a16="http://schemas.microsoft.com/office/drawing/2014/main" val="10002"/>
                  </a:ext>
                </a:extLst>
              </a:tr>
              <a:tr h="1069803">
                <a:tc rowSpan="2">
                  <a:txBody>
                    <a:bodyPr/>
                    <a:lstStyle/>
                    <a:p>
                      <a:pPr algn="ctr"/>
                      <a:r>
                        <a:rPr lang="id-ID" sz="2000" dirty="0" smtClean="0">
                          <a:latin typeface="Cambria" panose="02040503050406030204" pitchFamily="18" charset="0"/>
                          <a:ea typeface="Cambria" panose="02040503050406030204" pitchFamily="18" charset="0"/>
                        </a:rPr>
                        <a:t>5.</a:t>
                      </a:r>
                      <a:endParaRPr lang="id-ID" sz="2000" dirty="0">
                        <a:latin typeface="Cambria" panose="02040503050406030204" pitchFamily="18" charset="0"/>
                        <a:ea typeface="Cambria" panose="02040503050406030204" pitchFamily="18" charset="0"/>
                      </a:endParaRPr>
                    </a:p>
                  </a:txBody>
                  <a:tcPr marL="121920" marR="121920" marT="60960" marB="60960"/>
                </a:tc>
                <a:tc rowSpan="2">
                  <a:txBody>
                    <a:bodyPr/>
                    <a:lstStyle/>
                    <a:p>
                      <a:r>
                        <a:rPr lang="id-ID" sz="2000" i="1" dirty="0" smtClean="0">
                          <a:latin typeface="Cambria" panose="02040503050406030204" pitchFamily="18" charset="0"/>
                          <a:ea typeface="Cambria" panose="02040503050406030204" pitchFamily="18" charset="0"/>
                        </a:rPr>
                        <a:t>Network</a:t>
                      </a:r>
                      <a:r>
                        <a:rPr lang="id-ID" sz="2000" baseline="0" dirty="0" smtClean="0">
                          <a:latin typeface="Cambria" panose="02040503050406030204" pitchFamily="18" charset="0"/>
                          <a:ea typeface="Cambria" panose="02040503050406030204" pitchFamily="18" charset="0"/>
                        </a:rPr>
                        <a:t> (jaringan)</a:t>
                      </a:r>
                      <a:endParaRPr lang="id-ID" sz="2000" i="0" dirty="0">
                        <a:latin typeface="Cambria" panose="02040503050406030204" pitchFamily="18" charset="0"/>
                        <a:ea typeface="Cambria" panose="02040503050406030204" pitchFamily="18" charset="0"/>
                      </a:endParaRPr>
                    </a:p>
                  </a:txBody>
                  <a:tcPr marL="121920" marR="121920" marT="60960" marB="60960"/>
                </a:tc>
                <a:tc rowSpan="2">
                  <a:txBody>
                    <a:bodyPr/>
                    <a:lstStyle/>
                    <a:p>
                      <a:r>
                        <a:rPr lang="id-ID" sz="2000" dirty="0" smtClean="0">
                          <a:latin typeface="Cambria" panose="02040503050406030204" pitchFamily="18" charset="0"/>
                          <a:ea typeface="Cambria" panose="02040503050406030204" pitchFamily="18" charset="0"/>
                        </a:rPr>
                        <a:t>Menentukan letak jalur pengiriman data yang akan ditransmisikan serta meneruskan paket tersebut ke alamat jaringan tertentu.</a:t>
                      </a:r>
                      <a:endParaRPr lang="id-ID" sz="2000" dirty="0">
                        <a:latin typeface="Cambria" panose="02040503050406030204" pitchFamily="18" charset="0"/>
                        <a:ea typeface="Cambria" panose="02040503050406030204" pitchFamily="18" charset="0"/>
                      </a:endParaRPr>
                    </a:p>
                  </a:txBody>
                  <a:tcPr marL="121920" marR="121920" marT="60960" marB="60960"/>
                </a:tc>
                <a:tc>
                  <a:txBody>
                    <a:bodyPr/>
                    <a:lstStyle/>
                    <a:p>
                      <a:r>
                        <a:rPr lang="id-ID" sz="2000" dirty="0" smtClean="0">
                          <a:latin typeface="Cambria" panose="02040503050406030204" pitchFamily="18" charset="0"/>
                          <a:ea typeface="Cambria" panose="02040503050406030204" pitchFamily="18" charset="0"/>
                        </a:rPr>
                        <a:t>IP (</a:t>
                      </a:r>
                      <a:r>
                        <a:rPr lang="id-ID" sz="2000" i="1" dirty="0" smtClean="0">
                          <a:latin typeface="Cambria" panose="02040503050406030204" pitchFamily="18" charset="0"/>
                          <a:ea typeface="Cambria" panose="02040503050406030204" pitchFamily="18" charset="0"/>
                        </a:rPr>
                        <a:t>internet protocol</a:t>
                      </a:r>
                      <a:r>
                        <a:rPr lang="id-ID" sz="2000" dirty="0" smtClean="0">
                          <a:latin typeface="Cambria" panose="02040503050406030204" pitchFamily="18" charset="0"/>
                          <a:ea typeface="Cambria" panose="02040503050406030204" pitchFamily="18" charset="0"/>
                        </a:rPr>
                        <a:t>)</a:t>
                      </a:r>
                      <a:endParaRPr lang="id-ID" sz="2000" i="0" dirty="0">
                        <a:latin typeface="Cambria" panose="02040503050406030204" pitchFamily="18" charset="0"/>
                        <a:ea typeface="Cambria" panose="02040503050406030204" pitchFamily="18" charset="0"/>
                      </a:endParaRPr>
                    </a:p>
                  </a:txBody>
                  <a:tcPr marL="121920" marR="121920" marT="60960" marB="60960"/>
                </a:tc>
                <a:tc>
                  <a:txBody>
                    <a:bodyPr/>
                    <a:lstStyle/>
                    <a:p>
                      <a:r>
                        <a:rPr lang="id-ID" sz="2000" dirty="0" smtClean="0">
                          <a:latin typeface="Cambria" panose="02040503050406030204" pitchFamily="18" charset="0"/>
                          <a:ea typeface="Cambria" panose="02040503050406030204" pitchFamily="18" charset="0"/>
                        </a:rPr>
                        <a:t>Protokol untuk menetapkan </a:t>
                      </a:r>
                      <a:r>
                        <a:rPr lang="id-ID" sz="2000" i="1" dirty="0" smtClean="0">
                          <a:latin typeface="Cambria" panose="02040503050406030204" pitchFamily="18" charset="0"/>
                          <a:ea typeface="Cambria" panose="02040503050406030204" pitchFamily="18" charset="0"/>
                        </a:rPr>
                        <a:t>routing</a:t>
                      </a:r>
                      <a:endParaRPr lang="id-ID" sz="2000" i="1" dirty="0">
                        <a:latin typeface="Cambria" panose="02040503050406030204" pitchFamily="18" charset="0"/>
                        <a:ea typeface="Cambria" panose="02040503050406030204" pitchFamily="18" charset="0"/>
                      </a:endParaRPr>
                    </a:p>
                  </a:txBody>
                  <a:tcPr marL="121920" marR="121920" marT="60960" marB="60960"/>
                </a:tc>
                <a:extLst>
                  <a:ext uri="{0D108BD9-81ED-4DB2-BD59-A6C34878D82A}">
                    <a16:rowId xmlns:a16="http://schemas.microsoft.com/office/drawing/2014/main" val="10003"/>
                  </a:ext>
                </a:extLst>
              </a:tr>
              <a:tr h="1327957">
                <a:tc vMerge="1">
                  <a:txBody>
                    <a:bodyPr/>
                    <a:lstStyle/>
                    <a:p>
                      <a:pPr algn="ctr"/>
                      <a:endParaRPr lang="id-ID" sz="1600" dirty="0"/>
                    </a:p>
                  </a:txBody>
                  <a:tcPr/>
                </a:tc>
                <a:tc vMerge="1">
                  <a:txBody>
                    <a:bodyPr/>
                    <a:lstStyle/>
                    <a:p>
                      <a:endParaRPr lang="id-ID" sz="1600" i="0" dirty="0"/>
                    </a:p>
                  </a:txBody>
                  <a:tcPr/>
                </a:tc>
                <a:tc vMerge="1">
                  <a:txBody>
                    <a:bodyPr/>
                    <a:lstStyle/>
                    <a:p>
                      <a:endParaRPr lang="id-ID" sz="1600" dirty="0"/>
                    </a:p>
                  </a:txBody>
                  <a:tcPr/>
                </a:tc>
                <a:tc>
                  <a:txBody>
                    <a:bodyPr/>
                    <a:lstStyle/>
                    <a:p>
                      <a:r>
                        <a:rPr lang="id-ID" sz="2000" dirty="0" smtClean="0">
                          <a:latin typeface="Cambria" panose="02040503050406030204" pitchFamily="18" charset="0"/>
                          <a:ea typeface="Cambria" panose="02040503050406030204" pitchFamily="18" charset="0"/>
                        </a:rPr>
                        <a:t>RIP (</a:t>
                      </a:r>
                      <a:r>
                        <a:rPr lang="id-ID" sz="2000" i="1" dirty="0" smtClean="0">
                          <a:latin typeface="Cambria" panose="02040503050406030204" pitchFamily="18" charset="0"/>
                          <a:ea typeface="Cambria" panose="02040503050406030204" pitchFamily="18" charset="0"/>
                        </a:rPr>
                        <a:t>routing information protocol</a:t>
                      </a:r>
                      <a:r>
                        <a:rPr lang="id-ID" sz="2000" dirty="0" smtClean="0">
                          <a:latin typeface="Cambria" panose="02040503050406030204" pitchFamily="18" charset="0"/>
                          <a:ea typeface="Cambria" panose="02040503050406030204" pitchFamily="18" charset="0"/>
                        </a:rPr>
                        <a:t>)</a:t>
                      </a:r>
                      <a:endParaRPr lang="id-ID" sz="2000" i="0" dirty="0">
                        <a:latin typeface="Cambria" panose="02040503050406030204" pitchFamily="18" charset="0"/>
                        <a:ea typeface="Cambria" panose="02040503050406030204" pitchFamily="18" charset="0"/>
                      </a:endParaRPr>
                    </a:p>
                  </a:txBody>
                  <a:tcPr marL="121920" marR="121920" marT="60960" marB="60960"/>
                </a:tc>
                <a:tc>
                  <a:txBody>
                    <a:bodyPr/>
                    <a:lstStyle/>
                    <a:p>
                      <a:r>
                        <a:rPr lang="id-ID" sz="2000" dirty="0" smtClean="0">
                          <a:latin typeface="Cambria" panose="02040503050406030204" pitchFamily="18" charset="0"/>
                          <a:ea typeface="Cambria" panose="02040503050406030204" pitchFamily="18" charset="0"/>
                        </a:rPr>
                        <a:t>Protokol untuk</a:t>
                      </a:r>
                      <a:r>
                        <a:rPr lang="id-ID" sz="2000" baseline="0" dirty="0" smtClean="0">
                          <a:latin typeface="Cambria" panose="02040503050406030204" pitchFamily="18" charset="0"/>
                          <a:ea typeface="Cambria" panose="02040503050406030204" pitchFamily="18" charset="0"/>
                        </a:rPr>
                        <a:t> memilih </a:t>
                      </a:r>
                      <a:r>
                        <a:rPr lang="id-ID" sz="2000" i="1" baseline="0" dirty="0" smtClean="0">
                          <a:latin typeface="Cambria" panose="02040503050406030204" pitchFamily="18" charset="0"/>
                          <a:ea typeface="Cambria" panose="02040503050406030204" pitchFamily="18" charset="0"/>
                        </a:rPr>
                        <a:t>routing</a:t>
                      </a:r>
                      <a:endParaRPr lang="id-ID" sz="2000" i="1" dirty="0">
                        <a:latin typeface="Cambria" panose="02040503050406030204" pitchFamily="18" charset="0"/>
                        <a:ea typeface="Cambria" panose="02040503050406030204" pitchFamily="18" charset="0"/>
                      </a:endParaRPr>
                    </a:p>
                  </a:txBody>
                  <a:tcPr marL="121920" marR="121920" marT="60960" marB="60960"/>
                </a:tc>
                <a:extLst>
                  <a:ext uri="{0D108BD9-81ED-4DB2-BD59-A6C34878D82A}">
                    <a16:rowId xmlns:a16="http://schemas.microsoft.com/office/drawing/2014/main" val="10004"/>
                  </a:ext>
                </a:extLst>
              </a:tr>
            </a:tbl>
          </a:graphicData>
        </a:graphic>
      </p:graphicFrame>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spTree>
    <p:extLst>
      <p:ext uri="{BB962C8B-B14F-4D97-AF65-F5344CB8AC3E}">
        <p14:creationId xmlns:p14="http://schemas.microsoft.com/office/powerpoint/2010/main" val="3162567228"/>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3051320748"/>
              </p:ext>
            </p:extLst>
          </p:nvPr>
        </p:nvGraphicFramePr>
        <p:xfrm>
          <a:off x="759792" y="836712"/>
          <a:ext cx="10657181" cy="5129728"/>
        </p:xfrm>
        <a:graphic>
          <a:graphicData uri="http://schemas.openxmlformats.org/drawingml/2006/table">
            <a:tbl>
              <a:tblPr firstRow="1" bandRow="1">
                <a:tableStyleId>{ED083AE6-46FA-4A59-8FB0-9F97EB10719F}</a:tableStyleId>
              </a:tblPr>
              <a:tblGrid>
                <a:gridCol w="672075">
                  <a:extLst>
                    <a:ext uri="{9D8B030D-6E8A-4147-A177-3AD203B41FA5}">
                      <a16:colId xmlns:a16="http://schemas.microsoft.com/office/drawing/2014/main" val="20000"/>
                    </a:ext>
                  </a:extLst>
                </a:gridCol>
                <a:gridCol w="1248139">
                  <a:extLst>
                    <a:ext uri="{9D8B030D-6E8A-4147-A177-3AD203B41FA5}">
                      <a16:colId xmlns:a16="http://schemas.microsoft.com/office/drawing/2014/main" val="20001"/>
                    </a:ext>
                  </a:extLst>
                </a:gridCol>
                <a:gridCol w="2688299">
                  <a:extLst>
                    <a:ext uri="{9D8B030D-6E8A-4147-A177-3AD203B41FA5}">
                      <a16:colId xmlns:a16="http://schemas.microsoft.com/office/drawing/2014/main" val="20002"/>
                    </a:ext>
                  </a:extLst>
                </a:gridCol>
                <a:gridCol w="2592288">
                  <a:extLst>
                    <a:ext uri="{9D8B030D-6E8A-4147-A177-3AD203B41FA5}">
                      <a16:colId xmlns:a16="http://schemas.microsoft.com/office/drawing/2014/main" val="20003"/>
                    </a:ext>
                  </a:extLst>
                </a:gridCol>
                <a:gridCol w="3456380">
                  <a:extLst>
                    <a:ext uri="{9D8B030D-6E8A-4147-A177-3AD203B41FA5}">
                      <a16:colId xmlns:a16="http://schemas.microsoft.com/office/drawing/2014/main" val="20004"/>
                    </a:ext>
                  </a:extLst>
                </a:gridCol>
              </a:tblGrid>
              <a:tr h="768085">
                <a:tc>
                  <a:txBody>
                    <a:bodyPr/>
                    <a:lstStyle/>
                    <a:p>
                      <a:pPr algn="ctr"/>
                      <a:r>
                        <a:rPr lang="id-ID" sz="2000" dirty="0" smtClean="0">
                          <a:latin typeface="Cambria" panose="02040503050406030204" pitchFamily="18" charset="0"/>
                          <a:ea typeface="Cambria" panose="02040503050406030204" pitchFamily="18" charset="0"/>
                        </a:rPr>
                        <a:t>No.</a:t>
                      </a:r>
                      <a:endParaRPr lang="id-ID" sz="2000" b="1" dirty="0">
                        <a:latin typeface="Cambria" panose="02040503050406030204" pitchFamily="18" charset="0"/>
                        <a:ea typeface="Cambria" panose="02040503050406030204" pitchFamily="18" charset="0"/>
                      </a:endParaRPr>
                    </a:p>
                  </a:txBody>
                  <a:tcPr marL="121920" marR="121920" marT="60960" marB="60960" anchor="ctr"/>
                </a:tc>
                <a:tc>
                  <a:txBody>
                    <a:bodyPr/>
                    <a:lstStyle/>
                    <a:p>
                      <a:pPr algn="ctr"/>
                      <a:r>
                        <a:rPr lang="id-ID" sz="2000" dirty="0" smtClean="0">
                          <a:latin typeface="Cambria" panose="02040503050406030204" pitchFamily="18" charset="0"/>
                          <a:ea typeface="Cambria" panose="02040503050406030204" pitchFamily="18" charset="0"/>
                        </a:rPr>
                        <a:t>Lapisan </a:t>
                      </a:r>
                      <a:endParaRPr lang="id-ID" sz="2000" b="1" dirty="0">
                        <a:latin typeface="Cambria" panose="02040503050406030204" pitchFamily="18" charset="0"/>
                        <a:ea typeface="Cambria" panose="02040503050406030204" pitchFamily="18" charset="0"/>
                      </a:endParaRPr>
                    </a:p>
                  </a:txBody>
                  <a:tcPr marL="121920" marR="121920" marT="60960" marB="6096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id-ID" sz="2000" dirty="0" smtClean="0">
                          <a:latin typeface="Cambria" panose="02040503050406030204" pitchFamily="18" charset="0"/>
                          <a:ea typeface="Cambria" panose="02040503050406030204" pitchFamily="18" charset="0"/>
                        </a:rPr>
                        <a:t>Fungsi Utama</a:t>
                      </a:r>
                      <a:endParaRPr lang="id-ID" sz="2000" b="1" dirty="0" smtClean="0">
                        <a:latin typeface="Cambria" panose="02040503050406030204" pitchFamily="18" charset="0"/>
                        <a:ea typeface="Cambria" panose="02040503050406030204" pitchFamily="18" charset="0"/>
                      </a:endParaRPr>
                    </a:p>
                  </a:txBody>
                  <a:tcPr marL="121920" marR="121920" marT="60960" marB="60960" anchor="ctr"/>
                </a:tc>
                <a:tc>
                  <a:txBody>
                    <a:bodyPr/>
                    <a:lstStyle/>
                    <a:p>
                      <a:pPr algn="ctr"/>
                      <a:r>
                        <a:rPr lang="id-ID" sz="2000" dirty="0" smtClean="0">
                          <a:latin typeface="Cambria" panose="02040503050406030204" pitchFamily="18" charset="0"/>
                          <a:ea typeface="Cambria" panose="02040503050406030204" pitchFamily="18" charset="0"/>
                        </a:rPr>
                        <a:t>Contoh Protokol</a:t>
                      </a:r>
                      <a:endParaRPr lang="id-ID" sz="2000" b="1" dirty="0">
                        <a:latin typeface="Cambria" panose="02040503050406030204" pitchFamily="18" charset="0"/>
                        <a:ea typeface="Cambria" panose="02040503050406030204" pitchFamily="18" charset="0"/>
                      </a:endParaRPr>
                    </a:p>
                  </a:txBody>
                  <a:tcPr marL="121920" marR="121920" marT="60960" marB="60960" anchor="ctr"/>
                </a:tc>
                <a:tc>
                  <a:txBody>
                    <a:bodyPr/>
                    <a:lstStyle/>
                    <a:p>
                      <a:pPr algn="ctr"/>
                      <a:r>
                        <a:rPr lang="id-ID" sz="2000" dirty="0" smtClean="0">
                          <a:latin typeface="Cambria" panose="02040503050406030204" pitchFamily="18" charset="0"/>
                          <a:ea typeface="Cambria" panose="02040503050406030204" pitchFamily="18" charset="0"/>
                        </a:rPr>
                        <a:t>Kegunaan</a:t>
                      </a:r>
                      <a:endParaRPr lang="id-ID" sz="2000" b="1" dirty="0">
                        <a:latin typeface="Cambria" panose="02040503050406030204" pitchFamily="18" charset="0"/>
                        <a:ea typeface="Cambria" panose="02040503050406030204" pitchFamily="18" charset="0"/>
                      </a:endParaRPr>
                    </a:p>
                  </a:txBody>
                  <a:tcPr marL="121920" marR="121920" marT="60960" marB="60960" anchor="ctr"/>
                </a:tc>
                <a:extLst>
                  <a:ext uri="{0D108BD9-81ED-4DB2-BD59-A6C34878D82A}">
                    <a16:rowId xmlns:a16="http://schemas.microsoft.com/office/drawing/2014/main" val="10000"/>
                  </a:ext>
                </a:extLst>
              </a:tr>
              <a:tr h="1097280">
                <a:tc rowSpan="2">
                  <a:txBody>
                    <a:bodyPr/>
                    <a:lstStyle/>
                    <a:p>
                      <a:pPr algn="ctr"/>
                      <a:endParaRPr lang="id-ID" sz="2000" dirty="0">
                        <a:latin typeface="Cambria" panose="02040503050406030204" pitchFamily="18" charset="0"/>
                        <a:ea typeface="Cambria" panose="02040503050406030204" pitchFamily="18" charset="0"/>
                      </a:endParaRPr>
                    </a:p>
                  </a:txBody>
                  <a:tcPr marL="121920" marR="121920" marT="60960" marB="60960"/>
                </a:tc>
                <a:tc rowSpan="2">
                  <a:txBody>
                    <a:bodyPr/>
                    <a:lstStyle/>
                    <a:p>
                      <a:endParaRPr lang="id-ID" sz="2000" i="0" dirty="0">
                        <a:latin typeface="Cambria" panose="02040503050406030204" pitchFamily="18" charset="0"/>
                        <a:ea typeface="Cambria" panose="02040503050406030204" pitchFamily="18" charset="0"/>
                      </a:endParaRPr>
                    </a:p>
                  </a:txBody>
                  <a:tcPr marL="121920" marR="121920" marT="60960" marB="60960"/>
                </a:tc>
                <a:tc rowSpan="2">
                  <a:txBody>
                    <a:bodyPr/>
                    <a:lstStyle/>
                    <a:p>
                      <a:endParaRPr lang="id-ID" sz="2000" dirty="0">
                        <a:latin typeface="Cambria" panose="02040503050406030204" pitchFamily="18" charset="0"/>
                        <a:ea typeface="Cambria" panose="02040503050406030204" pitchFamily="18" charset="0"/>
                      </a:endParaRPr>
                    </a:p>
                  </a:txBody>
                  <a:tcPr marL="121920" marR="121920" marT="60960" marB="60960"/>
                </a:tc>
                <a:tc>
                  <a:txBody>
                    <a:bodyPr/>
                    <a:lstStyle/>
                    <a:p>
                      <a:r>
                        <a:rPr lang="id-ID" sz="2000" dirty="0" smtClean="0">
                          <a:latin typeface="Cambria" panose="02040503050406030204" pitchFamily="18" charset="0"/>
                          <a:ea typeface="Cambria" panose="02040503050406030204" pitchFamily="18" charset="0"/>
                        </a:rPr>
                        <a:t>ARP (</a:t>
                      </a:r>
                      <a:r>
                        <a:rPr lang="id-ID" sz="2000" i="1" dirty="0" smtClean="0">
                          <a:latin typeface="Cambria" panose="02040503050406030204" pitchFamily="18" charset="0"/>
                          <a:ea typeface="Cambria" panose="02040503050406030204" pitchFamily="18" charset="0"/>
                        </a:rPr>
                        <a:t>adress resolution protocol</a:t>
                      </a:r>
                      <a:r>
                        <a:rPr lang="id-ID" sz="2000" dirty="0" smtClean="0">
                          <a:latin typeface="Cambria" panose="02040503050406030204" pitchFamily="18" charset="0"/>
                          <a:ea typeface="Cambria" panose="02040503050406030204" pitchFamily="18" charset="0"/>
                        </a:rPr>
                        <a:t>)</a:t>
                      </a:r>
                      <a:endParaRPr lang="id-ID" sz="2000" i="0" dirty="0">
                        <a:latin typeface="Cambria" panose="02040503050406030204" pitchFamily="18" charset="0"/>
                        <a:ea typeface="Cambria" panose="02040503050406030204" pitchFamily="18" charset="0"/>
                      </a:endParaRPr>
                    </a:p>
                  </a:txBody>
                  <a:tcPr marL="121920" marR="121920" marT="60960" marB="60960"/>
                </a:tc>
                <a:tc>
                  <a:txBody>
                    <a:bodyPr/>
                    <a:lstStyle/>
                    <a:p>
                      <a:r>
                        <a:rPr lang="id-ID" sz="2000" dirty="0" smtClean="0">
                          <a:latin typeface="Cambria" panose="02040503050406030204" pitchFamily="18" charset="0"/>
                          <a:ea typeface="Cambria" panose="02040503050406030204" pitchFamily="18" charset="0"/>
                        </a:rPr>
                        <a:t>Protokol</a:t>
                      </a:r>
                      <a:r>
                        <a:rPr lang="id-ID" sz="2000" baseline="0" dirty="0" smtClean="0">
                          <a:latin typeface="Cambria" panose="02040503050406030204" pitchFamily="18" charset="0"/>
                          <a:ea typeface="Cambria" panose="02040503050406030204" pitchFamily="18" charset="0"/>
                        </a:rPr>
                        <a:t> untuk mendapatkan informasi </a:t>
                      </a:r>
                      <a:r>
                        <a:rPr lang="id-ID" sz="2000" i="1" baseline="0" dirty="0" smtClean="0">
                          <a:latin typeface="Cambria" panose="02040503050406030204" pitchFamily="18" charset="0"/>
                          <a:ea typeface="Cambria" panose="02040503050406030204" pitchFamily="18" charset="0"/>
                        </a:rPr>
                        <a:t>hardware</a:t>
                      </a:r>
                      <a:r>
                        <a:rPr lang="id-ID" sz="2000" baseline="0" dirty="0" smtClean="0">
                          <a:latin typeface="Cambria" panose="02040503050406030204" pitchFamily="18" charset="0"/>
                          <a:ea typeface="Cambria" panose="02040503050406030204" pitchFamily="18" charset="0"/>
                        </a:rPr>
                        <a:t> dari nomor IP</a:t>
                      </a:r>
                      <a:endParaRPr lang="id-ID" sz="2000" i="0" dirty="0">
                        <a:latin typeface="Cambria" panose="02040503050406030204" pitchFamily="18" charset="0"/>
                        <a:ea typeface="Cambria" panose="02040503050406030204" pitchFamily="18" charset="0"/>
                      </a:endParaRPr>
                    </a:p>
                  </a:txBody>
                  <a:tcPr marL="121920" marR="121920" marT="60960" marB="60960"/>
                </a:tc>
                <a:extLst>
                  <a:ext uri="{0D108BD9-81ED-4DB2-BD59-A6C34878D82A}">
                    <a16:rowId xmlns:a16="http://schemas.microsoft.com/office/drawing/2014/main" val="10001"/>
                  </a:ext>
                </a:extLst>
              </a:tr>
              <a:tr h="1097280">
                <a:tc vMerge="1">
                  <a:txBody>
                    <a:bodyPr/>
                    <a:lstStyle/>
                    <a:p>
                      <a:pPr algn="ctr"/>
                      <a:endParaRPr lang="id-ID" sz="1600" dirty="0"/>
                    </a:p>
                  </a:txBody>
                  <a:tcPr/>
                </a:tc>
                <a:tc vMerge="1">
                  <a:txBody>
                    <a:bodyPr/>
                    <a:lstStyle/>
                    <a:p>
                      <a:endParaRPr lang="id-ID" sz="1600" dirty="0"/>
                    </a:p>
                  </a:txBody>
                  <a:tcPr/>
                </a:tc>
                <a:tc vMerge="1">
                  <a:txBody>
                    <a:bodyPr/>
                    <a:lstStyle/>
                    <a:p>
                      <a:endParaRPr lang="id-ID" sz="1600" dirty="0"/>
                    </a:p>
                  </a:txBody>
                  <a:tcPr/>
                </a:tc>
                <a:tc>
                  <a:txBody>
                    <a:bodyPr/>
                    <a:lstStyle/>
                    <a:p>
                      <a:r>
                        <a:rPr lang="id-ID" sz="2000" dirty="0" smtClean="0">
                          <a:latin typeface="Cambria" panose="02040503050406030204" pitchFamily="18" charset="0"/>
                          <a:ea typeface="Cambria" panose="02040503050406030204" pitchFamily="18" charset="0"/>
                        </a:rPr>
                        <a:t>RARP </a:t>
                      </a:r>
                      <a:r>
                        <a:rPr lang="id-ID" sz="2000" baseline="0" dirty="0" smtClean="0">
                          <a:latin typeface="Cambria" panose="02040503050406030204" pitchFamily="18" charset="0"/>
                          <a:ea typeface="Cambria" panose="02040503050406030204" pitchFamily="18" charset="0"/>
                        </a:rPr>
                        <a:t>(</a:t>
                      </a:r>
                      <a:r>
                        <a:rPr lang="id-ID" sz="2000" i="1" baseline="0" dirty="0" smtClean="0">
                          <a:latin typeface="Cambria" panose="02040503050406030204" pitchFamily="18" charset="0"/>
                          <a:ea typeface="Cambria" panose="02040503050406030204" pitchFamily="18" charset="0"/>
                        </a:rPr>
                        <a:t>reverse</a:t>
                      </a:r>
                      <a:r>
                        <a:rPr lang="id-ID" sz="2000" baseline="0" dirty="0" smtClean="0">
                          <a:latin typeface="Cambria" panose="02040503050406030204" pitchFamily="18" charset="0"/>
                          <a:ea typeface="Cambria" panose="02040503050406030204" pitchFamily="18" charset="0"/>
                        </a:rPr>
                        <a:t> ARP)</a:t>
                      </a:r>
                      <a:endParaRPr lang="id-ID" sz="2000" i="0" dirty="0">
                        <a:latin typeface="Cambria" panose="02040503050406030204" pitchFamily="18" charset="0"/>
                        <a:ea typeface="Cambria" panose="02040503050406030204" pitchFamily="18" charset="0"/>
                      </a:endParaRPr>
                    </a:p>
                  </a:txBody>
                  <a:tcPr marL="121920" marR="121920" marT="60960" marB="60960"/>
                </a:tc>
                <a:tc>
                  <a:txBody>
                    <a:bodyPr/>
                    <a:lstStyle/>
                    <a:p>
                      <a:r>
                        <a:rPr lang="id-ID" sz="2000" dirty="0" smtClean="0">
                          <a:latin typeface="Cambria" panose="02040503050406030204" pitchFamily="18" charset="0"/>
                          <a:ea typeface="Cambria" panose="02040503050406030204" pitchFamily="18" charset="0"/>
                        </a:rPr>
                        <a:t>Protokol untuk mendapatkan informasi nomor IP dari </a:t>
                      </a:r>
                      <a:r>
                        <a:rPr lang="id-ID" sz="2000" i="1" dirty="0" smtClean="0">
                          <a:latin typeface="Cambria" panose="02040503050406030204" pitchFamily="18" charset="0"/>
                          <a:ea typeface="Cambria" panose="02040503050406030204" pitchFamily="18" charset="0"/>
                        </a:rPr>
                        <a:t>hardware</a:t>
                      </a:r>
                      <a:endParaRPr lang="id-ID" sz="2000" i="1" dirty="0">
                        <a:latin typeface="Cambria" panose="02040503050406030204" pitchFamily="18" charset="0"/>
                        <a:ea typeface="Cambria" panose="02040503050406030204" pitchFamily="18" charset="0"/>
                      </a:endParaRPr>
                    </a:p>
                  </a:txBody>
                  <a:tcPr marL="121920" marR="121920" marT="60960" marB="60960"/>
                </a:tc>
                <a:extLst>
                  <a:ext uri="{0D108BD9-81ED-4DB2-BD59-A6C34878D82A}">
                    <a16:rowId xmlns:a16="http://schemas.microsoft.com/office/drawing/2014/main" val="10002"/>
                  </a:ext>
                </a:extLst>
              </a:tr>
              <a:tr h="1069803">
                <a:tc rowSpan="2">
                  <a:txBody>
                    <a:bodyPr/>
                    <a:lstStyle/>
                    <a:p>
                      <a:pPr algn="ctr"/>
                      <a:r>
                        <a:rPr lang="id-ID" sz="2000" dirty="0" smtClean="0">
                          <a:latin typeface="Cambria" panose="02040503050406030204" pitchFamily="18" charset="0"/>
                          <a:ea typeface="Cambria" panose="02040503050406030204" pitchFamily="18" charset="0"/>
                        </a:rPr>
                        <a:t>6.</a:t>
                      </a:r>
                      <a:endParaRPr lang="id-ID" sz="2000" dirty="0">
                        <a:latin typeface="Cambria" panose="02040503050406030204" pitchFamily="18" charset="0"/>
                        <a:ea typeface="Cambria" panose="02040503050406030204" pitchFamily="18" charset="0"/>
                      </a:endParaRPr>
                    </a:p>
                  </a:txBody>
                  <a:tcPr marL="121920" marR="121920" marT="60960" marB="60960"/>
                </a:tc>
                <a:tc rowSpan="2">
                  <a:txBody>
                    <a:bodyPr/>
                    <a:lstStyle/>
                    <a:p>
                      <a:r>
                        <a:rPr lang="id-ID" sz="2000" dirty="0" smtClean="0">
                          <a:latin typeface="Cambria" panose="02040503050406030204" pitchFamily="18" charset="0"/>
                          <a:ea typeface="Cambria" panose="02040503050406030204" pitchFamily="18" charset="0"/>
                        </a:rPr>
                        <a:t>Data </a:t>
                      </a:r>
                      <a:r>
                        <a:rPr lang="id-ID" sz="2000" i="1" baseline="0" dirty="0" smtClean="0">
                          <a:latin typeface="Cambria" panose="02040503050406030204" pitchFamily="18" charset="0"/>
                          <a:ea typeface="Cambria" panose="02040503050406030204" pitchFamily="18" charset="0"/>
                        </a:rPr>
                        <a:t>link</a:t>
                      </a:r>
                      <a:endParaRPr lang="id-ID" sz="2000" i="1" dirty="0">
                        <a:latin typeface="Cambria" panose="02040503050406030204" pitchFamily="18" charset="0"/>
                        <a:ea typeface="Cambria" panose="02040503050406030204" pitchFamily="18" charset="0"/>
                      </a:endParaRPr>
                    </a:p>
                  </a:txBody>
                  <a:tcPr marL="121920" marR="121920" marT="60960" marB="60960"/>
                </a:tc>
                <a:tc rowSpan="2">
                  <a:txBody>
                    <a:bodyPr/>
                    <a:lstStyle/>
                    <a:p>
                      <a:r>
                        <a:rPr lang="id-ID" sz="2000" dirty="0" smtClean="0">
                          <a:latin typeface="Cambria" panose="02040503050406030204" pitchFamily="18" charset="0"/>
                          <a:ea typeface="Cambria" panose="02040503050406030204" pitchFamily="18" charset="0"/>
                        </a:rPr>
                        <a:t>Mengatur nilai data biner (</a:t>
                      </a:r>
                      <a:r>
                        <a:rPr lang="id-ID" sz="2000" i="1" dirty="0" smtClean="0">
                          <a:latin typeface="Cambria" panose="02040503050406030204" pitchFamily="18" charset="0"/>
                          <a:ea typeface="Cambria" panose="02040503050406030204" pitchFamily="18" charset="0"/>
                        </a:rPr>
                        <a:t>true and false</a:t>
                      </a:r>
                      <a:r>
                        <a:rPr lang="id-ID" sz="2000" dirty="0" smtClean="0">
                          <a:latin typeface="Cambria" panose="02040503050406030204" pitchFamily="18" charset="0"/>
                          <a:ea typeface="Cambria" panose="02040503050406030204" pitchFamily="18" charset="0"/>
                        </a:rPr>
                        <a:t>) yang bernilai ) dan 1 menjadi </a:t>
                      </a:r>
                      <a:r>
                        <a:rPr lang="id-ID" sz="2000" i="1" dirty="0" smtClean="0">
                          <a:latin typeface="Cambria" panose="02040503050406030204" pitchFamily="18" charset="0"/>
                          <a:ea typeface="Cambria" panose="02040503050406030204" pitchFamily="18" charset="0"/>
                        </a:rPr>
                        <a:t>logical group</a:t>
                      </a:r>
                      <a:r>
                        <a:rPr lang="id-ID" sz="2000" dirty="0" smtClean="0">
                          <a:latin typeface="Cambria" panose="02040503050406030204" pitchFamily="18" charset="0"/>
                          <a:ea typeface="Cambria" panose="02040503050406030204" pitchFamily="18" charset="0"/>
                        </a:rPr>
                        <a:t>.</a:t>
                      </a:r>
                      <a:endParaRPr lang="id-ID" sz="2000" dirty="0">
                        <a:latin typeface="Cambria" panose="02040503050406030204" pitchFamily="18" charset="0"/>
                        <a:ea typeface="Cambria" panose="02040503050406030204" pitchFamily="18" charset="0"/>
                      </a:endParaRPr>
                    </a:p>
                  </a:txBody>
                  <a:tcPr marL="121920" marR="121920" marT="60960" marB="60960"/>
                </a:tc>
                <a:tc>
                  <a:txBody>
                    <a:bodyPr/>
                    <a:lstStyle/>
                    <a:p>
                      <a:r>
                        <a:rPr lang="id-ID" sz="2000" dirty="0" smtClean="0">
                          <a:latin typeface="Cambria" panose="02040503050406030204" pitchFamily="18" charset="0"/>
                          <a:ea typeface="Cambria" panose="02040503050406030204" pitchFamily="18" charset="0"/>
                        </a:rPr>
                        <a:t>PPP (</a:t>
                      </a:r>
                      <a:r>
                        <a:rPr lang="id-ID" sz="2000" i="1" dirty="0" smtClean="0">
                          <a:latin typeface="Cambria" panose="02040503050406030204" pitchFamily="18" charset="0"/>
                          <a:ea typeface="Cambria" panose="02040503050406030204" pitchFamily="18" charset="0"/>
                        </a:rPr>
                        <a:t>point-to-point</a:t>
                      </a:r>
                      <a:r>
                        <a:rPr lang="id-ID" sz="2000" dirty="0" smtClean="0">
                          <a:latin typeface="Cambria" panose="02040503050406030204" pitchFamily="18" charset="0"/>
                          <a:ea typeface="Cambria" panose="02040503050406030204" pitchFamily="18" charset="0"/>
                        </a:rPr>
                        <a:t>)</a:t>
                      </a:r>
                      <a:endParaRPr lang="id-ID" sz="2000" i="0" dirty="0">
                        <a:latin typeface="Cambria" panose="02040503050406030204" pitchFamily="18" charset="0"/>
                        <a:ea typeface="Cambria" panose="02040503050406030204" pitchFamily="18" charset="0"/>
                      </a:endParaRPr>
                    </a:p>
                  </a:txBody>
                  <a:tcPr marL="121920" marR="121920" marT="60960" marB="60960"/>
                </a:tc>
                <a:tc>
                  <a:txBody>
                    <a:bodyPr/>
                    <a:lstStyle/>
                    <a:p>
                      <a:r>
                        <a:rPr lang="id-ID" sz="2000" dirty="0" smtClean="0">
                          <a:latin typeface="Cambria" panose="02040503050406030204" pitchFamily="18" charset="0"/>
                          <a:ea typeface="Cambria" panose="02040503050406030204" pitchFamily="18" charset="0"/>
                        </a:rPr>
                        <a:t>Protokol untuk akses </a:t>
                      </a:r>
                      <a:r>
                        <a:rPr lang="id-ID" sz="2000" i="1" dirty="0" smtClean="0">
                          <a:latin typeface="Cambria" panose="02040503050406030204" pitchFamily="18" charset="0"/>
                          <a:ea typeface="Cambria" panose="02040503050406030204" pitchFamily="18" charset="0"/>
                        </a:rPr>
                        <a:t>point-to-point</a:t>
                      </a:r>
                      <a:r>
                        <a:rPr lang="id-ID" sz="2000" dirty="0" smtClean="0">
                          <a:latin typeface="Cambria" panose="02040503050406030204" pitchFamily="18" charset="0"/>
                          <a:ea typeface="Cambria" panose="02040503050406030204" pitchFamily="18" charset="0"/>
                        </a:rPr>
                        <a:t> (biasanya </a:t>
                      </a:r>
                      <a:r>
                        <a:rPr lang="id-ID" sz="2000" i="1" dirty="0" smtClean="0">
                          <a:latin typeface="Cambria" panose="02040503050406030204" pitchFamily="18" charset="0"/>
                          <a:ea typeface="Cambria" panose="02040503050406030204" pitchFamily="18" charset="0"/>
                        </a:rPr>
                        <a:t>dial-up</a:t>
                      </a:r>
                      <a:r>
                        <a:rPr lang="id-ID" sz="2000" dirty="0" smtClean="0">
                          <a:latin typeface="Cambria" panose="02040503050406030204" pitchFamily="18" charset="0"/>
                          <a:ea typeface="Cambria" panose="02040503050406030204" pitchFamily="18" charset="0"/>
                        </a:rPr>
                        <a:t>)</a:t>
                      </a:r>
                      <a:endParaRPr lang="id-ID" sz="2000" i="1" dirty="0">
                        <a:latin typeface="Cambria" panose="02040503050406030204" pitchFamily="18" charset="0"/>
                        <a:ea typeface="Cambria" panose="02040503050406030204" pitchFamily="18" charset="0"/>
                      </a:endParaRPr>
                    </a:p>
                  </a:txBody>
                  <a:tcPr marL="121920" marR="121920" marT="60960" marB="60960"/>
                </a:tc>
                <a:extLst>
                  <a:ext uri="{0D108BD9-81ED-4DB2-BD59-A6C34878D82A}">
                    <a16:rowId xmlns:a16="http://schemas.microsoft.com/office/drawing/2014/main" val="10003"/>
                  </a:ext>
                </a:extLst>
              </a:tr>
              <a:tr h="1097280">
                <a:tc vMerge="1">
                  <a:txBody>
                    <a:bodyPr/>
                    <a:lstStyle/>
                    <a:p>
                      <a:pPr algn="ctr"/>
                      <a:endParaRPr lang="id-ID" sz="1600" dirty="0"/>
                    </a:p>
                  </a:txBody>
                  <a:tcPr/>
                </a:tc>
                <a:tc vMerge="1">
                  <a:txBody>
                    <a:bodyPr/>
                    <a:lstStyle/>
                    <a:p>
                      <a:endParaRPr lang="id-ID" sz="1600" i="0" dirty="0"/>
                    </a:p>
                  </a:txBody>
                  <a:tcPr/>
                </a:tc>
                <a:tc vMerge="1">
                  <a:txBody>
                    <a:bodyPr/>
                    <a:lstStyle/>
                    <a:p>
                      <a:endParaRPr lang="id-ID" sz="1600" dirty="0"/>
                    </a:p>
                  </a:txBody>
                  <a:tcPr/>
                </a:tc>
                <a:tc>
                  <a:txBody>
                    <a:bodyPr/>
                    <a:lstStyle/>
                    <a:p>
                      <a:r>
                        <a:rPr lang="id-ID" sz="2000" dirty="0" smtClean="0">
                          <a:latin typeface="Cambria" panose="02040503050406030204" pitchFamily="18" charset="0"/>
                          <a:ea typeface="Cambria" panose="02040503050406030204" pitchFamily="18" charset="0"/>
                        </a:rPr>
                        <a:t>SLIP (</a:t>
                      </a:r>
                      <a:r>
                        <a:rPr lang="id-ID" sz="2000" i="1" dirty="0" smtClean="0">
                          <a:latin typeface="Cambria" panose="02040503050406030204" pitchFamily="18" charset="0"/>
                          <a:ea typeface="Cambria" panose="02040503050406030204" pitchFamily="18" charset="0"/>
                        </a:rPr>
                        <a:t>serial line internet protocol</a:t>
                      </a:r>
                      <a:r>
                        <a:rPr lang="id-ID" sz="2000" dirty="0" smtClean="0">
                          <a:latin typeface="Cambria" panose="02040503050406030204" pitchFamily="18" charset="0"/>
                          <a:ea typeface="Cambria" panose="02040503050406030204" pitchFamily="18" charset="0"/>
                        </a:rPr>
                        <a:t>)</a:t>
                      </a:r>
                      <a:endParaRPr lang="id-ID" sz="2000" i="0" dirty="0">
                        <a:latin typeface="Cambria" panose="02040503050406030204" pitchFamily="18" charset="0"/>
                        <a:ea typeface="Cambria" panose="02040503050406030204" pitchFamily="18" charset="0"/>
                      </a:endParaRPr>
                    </a:p>
                  </a:txBody>
                  <a:tcPr marL="121920" marR="121920" marT="60960" marB="60960"/>
                </a:tc>
                <a:tc>
                  <a:txBody>
                    <a:bodyPr/>
                    <a:lstStyle/>
                    <a:p>
                      <a:r>
                        <a:rPr lang="id-ID" sz="2000" dirty="0" smtClean="0">
                          <a:latin typeface="Cambria" panose="02040503050406030204" pitchFamily="18" charset="0"/>
                          <a:ea typeface="Cambria" panose="02040503050406030204" pitchFamily="18" charset="0"/>
                        </a:rPr>
                        <a:t>Protokol dengan menggunakan sambungan serial</a:t>
                      </a:r>
                      <a:endParaRPr lang="id-ID" sz="2000" i="1" dirty="0">
                        <a:latin typeface="Cambria" panose="02040503050406030204" pitchFamily="18" charset="0"/>
                        <a:ea typeface="Cambria" panose="02040503050406030204" pitchFamily="18" charset="0"/>
                      </a:endParaRPr>
                    </a:p>
                  </a:txBody>
                  <a:tcPr marL="121920" marR="121920" marT="60960" marB="60960"/>
                </a:tc>
                <a:extLst>
                  <a:ext uri="{0D108BD9-81ED-4DB2-BD59-A6C34878D82A}">
                    <a16:rowId xmlns:a16="http://schemas.microsoft.com/office/drawing/2014/main" val="10004"/>
                  </a:ext>
                </a:extLst>
              </a:tr>
            </a:tbl>
          </a:graphicData>
        </a:graphic>
      </p:graphicFrame>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spTree>
    <p:extLst>
      <p:ext uri="{BB962C8B-B14F-4D97-AF65-F5344CB8AC3E}">
        <p14:creationId xmlns:p14="http://schemas.microsoft.com/office/powerpoint/2010/main" val="1669814599"/>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2494006724"/>
              </p:ext>
            </p:extLst>
          </p:nvPr>
        </p:nvGraphicFramePr>
        <p:xfrm>
          <a:off x="759793" y="836712"/>
          <a:ext cx="10657180" cy="2840725"/>
        </p:xfrm>
        <a:graphic>
          <a:graphicData uri="http://schemas.openxmlformats.org/drawingml/2006/table">
            <a:tbl>
              <a:tblPr firstRow="1" bandRow="1">
                <a:tableStyleId>{ED083AE6-46FA-4A59-8FB0-9F97EB10719F}</a:tableStyleId>
              </a:tblPr>
              <a:tblGrid>
                <a:gridCol w="672075">
                  <a:extLst>
                    <a:ext uri="{9D8B030D-6E8A-4147-A177-3AD203B41FA5}">
                      <a16:colId xmlns:a16="http://schemas.microsoft.com/office/drawing/2014/main" val="20000"/>
                    </a:ext>
                  </a:extLst>
                </a:gridCol>
                <a:gridCol w="1440160">
                  <a:extLst>
                    <a:ext uri="{9D8B030D-6E8A-4147-A177-3AD203B41FA5}">
                      <a16:colId xmlns:a16="http://schemas.microsoft.com/office/drawing/2014/main" val="20001"/>
                    </a:ext>
                  </a:extLst>
                </a:gridCol>
                <a:gridCol w="2496277">
                  <a:extLst>
                    <a:ext uri="{9D8B030D-6E8A-4147-A177-3AD203B41FA5}">
                      <a16:colId xmlns:a16="http://schemas.microsoft.com/office/drawing/2014/main" val="20002"/>
                    </a:ext>
                  </a:extLst>
                </a:gridCol>
                <a:gridCol w="2592288">
                  <a:extLst>
                    <a:ext uri="{9D8B030D-6E8A-4147-A177-3AD203B41FA5}">
                      <a16:colId xmlns:a16="http://schemas.microsoft.com/office/drawing/2014/main" val="20003"/>
                    </a:ext>
                  </a:extLst>
                </a:gridCol>
                <a:gridCol w="3456380">
                  <a:extLst>
                    <a:ext uri="{9D8B030D-6E8A-4147-A177-3AD203B41FA5}">
                      <a16:colId xmlns:a16="http://schemas.microsoft.com/office/drawing/2014/main" val="20004"/>
                    </a:ext>
                  </a:extLst>
                </a:gridCol>
              </a:tblGrid>
              <a:tr h="768085">
                <a:tc>
                  <a:txBody>
                    <a:bodyPr/>
                    <a:lstStyle/>
                    <a:p>
                      <a:pPr algn="ctr"/>
                      <a:r>
                        <a:rPr lang="id-ID" sz="2000" dirty="0" smtClean="0">
                          <a:latin typeface="Cambria" panose="02040503050406030204" pitchFamily="18" charset="0"/>
                          <a:ea typeface="Cambria" panose="02040503050406030204" pitchFamily="18" charset="0"/>
                        </a:rPr>
                        <a:t>No.</a:t>
                      </a:r>
                      <a:endParaRPr lang="id-ID" sz="2000" b="1" dirty="0">
                        <a:latin typeface="Cambria" panose="02040503050406030204" pitchFamily="18" charset="0"/>
                        <a:ea typeface="Cambria" panose="02040503050406030204" pitchFamily="18" charset="0"/>
                      </a:endParaRPr>
                    </a:p>
                  </a:txBody>
                  <a:tcPr marL="121920" marR="121920" marT="60960" marB="60960" anchor="ctr"/>
                </a:tc>
                <a:tc>
                  <a:txBody>
                    <a:bodyPr/>
                    <a:lstStyle/>
                    <a:p>
                      <a:pPr algn="ctr"/>
                      <a:r>
                        <a:rPr lang="id-ID" sz="2000" dirty="0" smtClean="0">
                          <a:latin typeface="Cambria" panose="02040503050406030204" pitchFamily="18" charset="0"/>
                          <a:ea typeface="Cambria" panose="02040503050406030204" pitchFamily="18" charset="0"/>
                        </a:rPr>
                        <a:t>Lapisan </a:t>
                      </a:r>
                      <a:endParaRPr lang="id-ID" sz="2000" b="1" dirty="0">
                        <a:latin typeface="Cambria" panose="02040503050406030204" pitchFamily="18" charset="0"/>
                        <a:ea typeface="Cambria" panose="02040503050406030204" pitchFamily="18" charset="0"/>
                      </a:endParaRPr>
                    </a:p>
                  </a:txBody>
                  <a:tcPr marL="121920" marR="121920" marT="60960" marB="6096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id-ID" sz="2000" dirty="0" smtClean="0">
                          <a:latin typeface="Cambria" panose="02040503050406030204" pitchFamily="18" charset="0"/>
                          <a:ea typeface="Cambria" panose="02040503050406030204" pitchFamily="18" charset="0"/>
                        </a:rPr>
                        <a:t>Fungsi Utama</a:t>
                      </a:r>
                      <a:endParaRPr lang="id-ID" sz="2000" b="1" dirty="0" smtClean="0">
                        <a:latin typeface="Cambria" panose="02040503050406030204" pitchFamily="18" charset="0"/>
                        <a:ea typeface="Cambria" panose="02040503050406030204" pitchFamily="18" charset="0"/>
                      </a:endParaRPr>
                    </a:p>
                  </a:txBody>
                  <a:tcPr marL="121920" marR="121920" marT="60960" marB="60960" anchor="ctr"/>
                </a:tc>
                <a:tc>
                  <a:txBody>
                    <a:bodyPr/>
                    <a:lstStyle/>
                    <a:p>
                      <a:pPr algn="ctr"/>
                      <a:r>
                        <a:rPr lang="id-ID" sz="2000" dirty="0" smtClean="0">
                          <a:latin typeface="Cambria" panose="02040503050406030204" pitchFamily="18" charset="0"/>
                          <a:ea typeface="Cambria" panose="02040503050406030204" pitchFamily="18" charset="0"/>
                        </a:rPr>
                        <a:t>Contoh Protokol</a:t>
                      </a:r>
                      <a:endParaRPr lang="id-ID" sz="2000" b="1" dirty="0">
                        <a:latin typeface="Cambria" panose="02040503050406030204" pitchFamily="18" charset="0"/>
                        <a:ea typeface="Cambria" panose="02040503050406030204" pitchFamily="18" charset="0"/>
                      </a:endParaRPr>
                    </a:p>
                  </a:txBody>
                  <a:tcPr marL="121920" marR="121920" marT="60960" marB="60960" anchor="ctr"/>
                </a:tc>
                <a:tc>
                  <a:txBody>
                    <a:bodyPr/>
                    <a:lstStyle/>
                    <a:p>
                      <a:pPr algn="ctr"/>
                      <a:r>
                        <a:rPr lang="id-ID" sz="2000" dirty="0" smtClean="0">
                          <a:latin typeface="Cambria" panose="02040503050406030204" pitchFamily="18" charset="0"/>
                          <a:ea typeface="Cambria" panose="02040503050406030204" pitchFamily="18" charset="0"/>
                        </a:rPr>
                        <a:t>Kegunaan</a:t>
                      </a:r>
                      <a:endParaRPr lang="id-ID" sz="2000" b="1" dirty="0">
                        <a:latin typeface="Cambria" panose="02040503050406030204" pitchFamily="18" charset="0"/>
                        <a:ea typeface="Cambria" panose="02040503050406030204" pitchFamily="18" charset="0"/>
                      </a:endParaRPr>
                    </a:p>
                  </a:txBody>
                  <a:tcPr marL="121920" marR="121920" marT="60960" marB="60960" anchor="ctr"/>
                </a:tc>
                <a:extLst>
                  <a:ext uri="{0D108BD9-81ED-4DB2-BD59-A6C34878D82A}">
                    <a16:rowId xmlns:a16="http://schemas.microsoft.com/office/drawing/2014/main" val="10000"/>
                  </a:ext>
                </a:extLst>
              </a:tr>
              <a:tr h="2072640">
                <a:tc>
                  <a:txBody>
                    <a:bodyPr/>
                    <a:lstStyle/>
                    <a:p>
                      <a:pPr algn="ctr"/>
                      <a:r>
                        <a:rPr lang="id-ID" sz="2000" dirty="0" smtClean="0">
                          <a:latin typeface="Cambria" panose="02040503050406030204" pitchFamily="18" charset="0"/>
                          <a:ea typeface="Cambria" panose="02040503050406030204" pitchFamily="18" charset="0"/>
                        </a:rPr>
                        <a:t>7.</a:t>
                      </a:r>
                      <a:endParaRPr lang="id-ID" sz="2000" dirty="0">
                        <a:latin typeface="Cambria" panose="02040503050406030204" pitchFamily="18" charset="0"/>
                        <a:ea typeface="Cambria" panose="02040503050406030204" pitchFamily="18" charset="0"/>
                      </a:endParaRPr>
                    </a:p>
                  </a:txBody>
                  <a:tcPr marL="121920" marR="121920" marT="60960" marB="60960"/>
                </a:tc>
                <a:tc>
                  <a:txBody>
                    <a:bodyPr/>
                    <a:lstStyle/>
                    <a:p>
                      <a:r>
                        <a:rPr lang="id-ID" sz="2000" i="1" dirty="0" smtClean="0">
                          <a:latin typeface="Cambria" panose="02040503050406030204" pitchFamily="18" charset="0"/>
                          <a:ea typeface="Cambria" panose="02040503050406030204" pitchFamily="18" charset="0"/>
                        </a:rPr>
                        <a:t>Physical</a:t>
                      </a:r>
                      <a:r>
                        <a:rPr lang="id-ID" sz="2000" dirty="0" smtClean="0">
                          <a:latin typeface="Cambria" panose="02040503050406030204" pitchFamily="18" charset="0"/>
                          <a:ea typeface="Cambria" panose="02040503050406030204" pitchFamily="18" charset="0"/>
                        </a:rPr>
                        <a:t> </a:t>
                      </a:r>
                      <a:r>
                        <a:rPr lang="id-ID" sz="2000" baseline="0" dirty="0" smtClean="0">
                          <a:latin typeface="Cambria" panose="02040503050406030204" pitchFamily="18" charset="0"/>
                          <a:ea typeface="Cambria" panose="02040503050406030204" pitchFamily="18" charset="0"/>
                        </a:rPr>
                        <a:t>(fisik)</a:t>
                      </a:r>
                      <a:endParaRPr lang="id-ID" sz="2000" i="0" dirty="0">
                        <a:latin typeface="Cambria" panose="02040503050406030204" pitchFamily="18" charset="0"/>
                        <a:ea typeface="Cambria" panose="02040503050406030204" pitchFamily="18" charset="0"/>
                      </a:endParaRPr>
                    </a:p>
                  </a:txBody>
                  <a:tcPr marL="121920" marR="121920" marT="60960" marB="60960"/>
                </a:tc>
                <a:tc>
                  <a:txBody>
                    <a:bodyPr/>
                    <a:lstStyle/>
                    <a:p>
                      <a:r>
                        <a:rPr lang="id-ID" sz="2000" dirty="0" smtClean="0">
                          <a:latin typeface="Cambria" panose="02040503050406030204" pitchFamily="18" charset="0"/>
                          <a:ea typeface="Cambria" panose="02040503050406030204" pitchFamily="18" charset="0"/>
                        </a:rPr>
                        <a:t>Sebagai </a:t>
                      </a:r>
                      <a:r>
                        <a:rPr lang="id-ID" sz="2000" i="1" dirty="0" smtClean="0">
                          <a:latin typeface="Cambria" panose="02040503050406030204" pitchFamily="18" charset="0"/>
                          <a:ea typeface="Cambria" panose="02040503050406030204" pitchFamily="18" charset="0"/>
                        </a:rPr>
                        <a:t>interface</a:t>
                      </a:r>
                      <a:r>
                        <a:rPr lang="id-ID" sz="2000" dirty="0" smtClean="0">
                          <a:latin typeface="Cambria" panose="02040503050406030204" pitchFamily="18" charset="0"/>
                          <a:ea typeface="Cambria" panose="02040503050406030204" pitchFamily="18" charset="0"/>
                        </a:rPr>
                        <a:t> fisik yang melewatkan transmisi data biner (digital)</a:t>
                      </a:r>
                      <a:r>
                        <a:rPr lang="id-ID" sz="2000" baseline="0" dirty="0" smtClean="0">
                          <a:latin typeface="Cambria" panose="02040503050406030204" pitchFamily="18" charset="0"/>
                          <a:ea typeface="Cambria" panose="02040503050406030204" pitchFamily="18" charset="0"/>
                        </a:rPr>
                        <a:t> melalui jalur komunikasi.</a:t>
                      </a:r>
                      <a:endParaRPr lang="id-ID" sz="2000" dirty="0">
                        <a:latin typeface="Cambria" panose="02040503050406030204" pitchFamily="18" charset="0"/>
                        <a:ea typeface="Cambria" panose="02040503050406030204" pitchFamily="18" charset="0"/>
                      </a:endParaRPr>
                    </a:p>
                  </a:txBody>
                  <a:tcPr marL="121920" marR="121920" marT="60960" marB="60960"/>
                </a:tc>
                <a:tc>
                  <a:txBody>
                    <a:bodyPr/>
                    <a:lstStyle/>
                    <a:p>
                      <a:r>
                        <a:rPr lang="id-ID" sz="2000" dirty="0" smtClean="0">
                          <a:latin typeface="Cambria" panose="02040503050406030204" pitchFamily="18" charset="0"/>
                          <a:ea typeface="Cambria" panose="02040503050406030204" pitchFamily="18" charset="0"/>
                        </a:rPr>
                        <a:t>Ethernet, FDDI, ISDN, ATM, 10BaseT, 100BaseTX, HSSI, V.35, dan X.21</a:t>
                      </a:r>
                      <a:endParaRPr lang="id-ID" sz="2000" i="0" dirty="0">
                        <a:latin typeface="Cambria" panose="02040503050406030204" pitchFamily="18" charset="0"/>
                        <a:ea typeface="Cambria" panose="02040503050406030204" pitchFamily="18" charset="0"/>
                      </a:endParaRPr>
                    </a:p>
                  </a:txBody>
                  <a:tcPr marL="121920" marR="121920" marT="60960" marB="60960"/>
                </a:tc>
                <a:tc>
                  <a:txBody>
                    <a:bodyPr/>
                    <a:lstStyle/>
                    <a:p>
                      <a:r>
                        <a:rPr lang="id-ID" sz="2000" dirty="0" smtClean="0">
                          <a:latin typeface="Cambria" panose="02040503050406030204" pitchFamily="18" charset="0"/>
                          <a:ea typeface="Cambria" panose="02040503050406030204" pitchFamily="18" charset="0"/>
                        </a:rPr>
                        <a:t>Contoh bentuk standar penggunaan media transmisi yang berpengaruh terhadap besaran data dan kecepatan transmisi</a:t>
                      </a:r>
                      <a:r>
                        <a:rPr lang="id-ID" sz="2000" baseline="0" dirty="0" smtClean="0">
                          <a:latin typeface="Cambria" panose="02040503050406030204" pitchFamily="18" charset="0"/>
                          <a:ea typeface="Cambria" panose="02040503050406030204" pitchFamily="18" charset="0"/>
                        </a:rPr>
                        <a:t> data.</a:t>
                      </a:r>
                      <a:endParaRPr lang="id-ID" sz="2000" i="0" dirty="0">
                        <a:latin typeface="Cambria" panose="02040503050406030204" pitchFamily="18" charset="0"/>
                        <a:ea typeface="Cambria" panose="02040503050406030204" pitchFamily="18" charset="0"/>
                      </a:endParaRPr>
                    </a:p>
                  </a:txBody>
                  <a:tcPr marL="121920" marR="121920" marT="60960" marB="60960"/>
                </a:tc>
                <a:extLst>
                  <a:ext uri="{0D108BD9-81ED-4DB2-BD59-A6C34878D82A}">
                    <a16:rowId xmlns:a16="http://schemas.microsoft.com/office/drawing/2014/main" val="10001"/>
                  </a:ext>
                </a:extLst>
              </a:tr>
            </a:tbl>
          </a:graphicData>
        </a:graphic>
      </p:graphicFrame>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spTree>
    <p:extLst>
      <p:ext uri="{BB962C8B-B14F-4D97-AF65-F5344CB8AC3E}">
        <p14:creationId xmlns:p14="http://schemas.microsoft.com/office/powerpoint/2010/main" val="2753920009"/>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6483255"/>
          </a:xfrm>
          <a:prstGeom prst="rect">
            <a:avLst/>
          </a:prstGeom>
          <a:pattFill prst="diagBrick">
            <a:fgClr>
              <a:schemeClr val="accent4">
                <a:lumMod val="60000"/>
                <a:lumOff val="40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mbria" panose="02040503050406030204" pitchFamily="18" charset="0"/>
              <a:ea typeface="Cambria" panose="02040503050406030204" pitchFamily="18" charset="0"/>
              <a:cs typeface="+mn-cs"/>
            </a:endParaRPr>
          </a:p>
        </p:txBody>
      </p:sp>
      <p:sp>
        <p:nvSpPr>
          <p:cNvPr id="5" name="Rectangle 4"/>
          <p:cNvSpPr/>
          <p:nvPr/>
        </p:nvSpPr>
        <p:spPr>
          <a:xfrm>
            <a:off x="1011819" y="0"/>
            <a:ext cx="10153128" cy="55892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7" name="Content Placeholder 2"/>
          <p:cNvSpPr txBox="1">
            <a:spLocks/>
          </p:cNvSpPr>
          <p:nvPr/>
        </p:nvSpPr>
        <p:spPr>
          <a:xfrm>
            <a:off x="1389383" y="609601"/>
            <a:ext cx="9398000" cy="4190999"/>
          </a:xfrm>
          <a:prstGeom prst="rect">
            <a:avLst/>
          </a:prstGeom>
        </p:spPr>
        <p:txBody>
          <a:bodyPr vert="horz" lIns="121920" tIns="60960" rIns="121920" bIns="60960" rtlCol="0"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just">
              <a:buNone/>
            </a:pPr>
            <a:r>
              <a:rPr lang="en-US" sz="2000" dirty="0">
                <a:latin typeface="Cambria" panose="02040503050406030204" pitchFamily="18" charset="0"/>
                <a:ea typeface="Cambria" panose="02040503050406030204" pitchFamily="18" charset="0"/>
              </a:rPr>
              <a:t>B</a:t>
            </a:r>
            <a:r>
              <a:rPr lang="id-ID" sz="2000" dirty="0">
                <a:latin typeface="Cambria" panose="02040503050406030204" pitchFamily="18" charset="0"/>
                <a:ea typeface="Cambria" panose="02040503050406030204" pitchFamily="18" charset="0"/>
              </a:rPr>
              <a:t>erdasarkan fungsinya, ketujuh </a:t>
            </a:r>
            <a:r>
              <a:rPr lang="id-ID" sz="2000" i="1" dirty="0">
                <a:latin typeface="Cambria" panose="02040503050406030204" pitchFamily="18" charset="0"/>
                <a:ea typeface="Cambria" panose="02040503050406030204" pitchFamily="18" charset="0"/>
              </a:rPr>
              <a:t>layer</a:t>
            </a:r>
            <a:r>
              <a:rPr lang="id-ID" sz="2000" dirty="0">
                <a:latin typeface="Cambria" panose="02040503050406030204" pitchFamily="18" charset="0"/>
                <a:ea typeface="Cambria" panose="02040503050406030204" pitchFamily="18" charset="0"/>
              </a:rPr>
              <a:t> dalam model OSI dapat dikategorikan menajdi dua lapisan, yaitu lapisan atas dan lapisan bawah.</a:t>
            </a:r>
          </a:p>
          <a:p>
            <a:pPr algn="just">
              <a:buFont typeface="+mj-lt"/>
              <a:buAutoNum type="alphaLcPeriod"/>
            </a:pPr>
            <a:r>
              <a:rPr lang="id-ID" sz="2000" b="1" dirty="0">
                <a:latin typeface="Cambria" panose="02040503050406030204" pitchFamily="18" charset="0"/>
                <a:ea typeface="Cambria" panose="02040503050406030204" pitchFamily="18" charset="0"/>
              </a:rPr>
              <a:t>Lapisan atas </a:t>
            </a:r>
            <a:r>
              <a:rPr lang="id-ID" sz="2000" dirty="0">
                <a:latin typeface="Cambria" panose="02040503050406030204" pitchFamily="18" charset="0"/>
                <a:ea typeface="Cambria" panose="02040503050406030204" pitchFamily="18" charset="0"/>
              </a:rPr>
              <a:t>dari model OSI terkait dengan persoalan aplikasi. Umumnya, lapisan ini hanya diimplementasikan pada aplikasi yang digunakan oleh pengguna komputer. Lapisan paling atas, yaitu lapisan aplikasi adalah lapisan penutup sebelum terhubung ke pengguna.</a:t>
            </a:r>
          </a:p>
          <a:p>
            <a:pPr algn="just">
              <a:buFont typeface="+mj-lt"/>
              <a:buAutoNum type="alphaLcPeriod"/>
            </a:pPr>
            <a:r>
              <a:rPr lang="id-ID" sz="2000" b="1" dirty="0">
                <a:latin typeface="Cambria" panose="02040503050406030204" pitchFamily="18" charset="0"/>
                <a:ea typeface="Cambria" panose="02040503050406030204" pitchFamily="18" charset="0"/>
              </a:rPr>
              <a:t>Lapisan bawah </a:t>
            </a:r>
            <a:r>
              <a:rPr lang="id-ID" sz="2000" dirty="0">
                <a:latin typeface="Cambria" panose="02040503050406030204" pitchFamily="18" charset="0"/>
                <a:ea typeface="Cambria" panose="02040503050406030204" pitchFamily="18" charset="0"/>
              </a:rPr>
              <a:t>dari model OSI mengendalikan persoalan transpor data. Lapisan fisik dan lapisan data </a:t>
            </a:r>
            <a:r>
              <a:rPr lang="id-ID" sz="2000" i="1" dirty="0">
                <a:latin typeface="Cambria" panose="02040503050406030204" pitchFamily="18" charset="0"/>
                <a:ea typeface="Cambria" panose="02040503050406030204" pitchFamily="18" charset="0"/>
              </a:rPr>
              <a:t>link</a:t>
            </a:r>
            <a:r>
              <a:rPr lang="id-ID" sz="2000" dirty="0">
                <a:latin typeface="Cambria" panose="02040503050406030204" pitchFamily="18" charset="0"/>
                <a:ea typeface="Cambria" panose="02040503050406030204" pitchFamily="18" charset="0"/>
              </a:rPr>
              <a:t> diimplementasikan ke dalam </a:t>
            </a:r>
            <a:r>
              <a:rPr lang="id-ID" sz="2000" i="1" dirty="0">
                <a:latin typeface="Cambria" panose="02040503050406030204" pitchFamily="18" charset="0"/>
                <a:ea typeface="Cambria" panose="02040503050406030204" pitchFamily="18" charset="0"/>
              </a:rPr>
              <a:t>hardware</a:t>
            </a:r>
            <a:r>
              <a:rPr lang="id-ID" sz="2000" dirty="0">
                <a:latin typeface="Cambria" panose="02040503050406030204" pitchFamily="18" charset="0"/>
                <a:ea typeface="Cambria" panose="02040503050406030204" pitchFamily="18" charset="0"/>
              </a:rPr>
              <a:t> dan </a:t>
            </a:r>
            <a:r>
              <a:rPr lang="id-ID" sz="2000" i="1" dirty="0">
                <a:latin typeface="Cambria" panose="02040503050406030204" pitchFamily="18" charset="0"/>
                <a:ea typeface="Cambria" panose="02040503050406030204" pitchFamily="18" charset="0"/>
              </a:rPr>
              <a:t>software</a:t>
            </a:r>
            <a:r>
              <a:rPr lang="id-ID" sz="2000" dirty="0">
                <a:latin typeface="Cambria" panose="02040503050406030204" pitchFamily="18" charset="0"/>
                <a:ea typeface="Cambria" panose="02040503050406030204" pitchFamily="18" charset="0"/>
              </a:rPr>
              <a:t>. Lapisan-lapisan bawah yang lain umumnya hanya diimplementasikan  dalam </a:t>
            </a:r>
            <a:r>
              <a:rPr lang="id-ID" sz="2000" i="1" dirty="0">
                <a:latin typeface="Cambria" panose="02040503050406030204" pitchFamily="18" charset="0"/>
                <a:ea typeface="Cambria" panose="02040503050406030204" pitchFamily="18" charset="0"/>
              </a:rPr>
              <a:t>software</a:t>
            </a:r>
            <a:r>
              <a:rPr lang="id-ID" sz="2000" dirty="0">
                <a:latin typeface="Cambria" panose="02040503050406030204" pitchFamily="18" charset="0"/>
                <a:ea typeface="Cambria" panose="02040503050406030204" pitchFamily="18" charset="0"/>
              </a:rPr>
              <a:t>. Lapisan terbawah, yaitu lapisan fisik adalah penuutp bagi media jaringan fisik dan sebagai penanggung jawab bagi penempatan infomarsi pada media jaringan.</a:t>
            </a: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spTree>
    <p:extLst>
      <p:ext uri="{BB962C8B-B14F-4D97-AF65-F5344CB8AC3E}">
        <p14:creationId xmlns:p14="http://schemas.microsoft.com/office/powerpoint/2010/main" val="163596107"/>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sp>
        <p:nvSpPr>
          <p:cNvPr id="4" name="Pentagon 3"/>
          <p:cNvSpPr/>
          <p:nvPr/>
        </p:nvSpPr>
        <p:spPr>
          <a:xfrm rot="5400000">
            <a:off x="505374" y="546873"/>
            <a:ext cx="4670066" cy="3576320"/>
          </a:xfrm>
          <a:prstGeom prst="homePlate">
            <a:avLst/>
          </a:prstGeom>
          <a:solidFill>
            <a:srgbClr val="BDD7EE"/>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p:cNvSpPr/>
          <p:nvPr/>
        </p:nvSpPr>
        <p:spPr>
          <a:xfrm>
            <a:off x="2458621" y="518475"/>
            <a:ext cx="763572" cy="763572"/>
          </a:xfrm>
          <a:prstGeom prst="ellipse">
            <a:avLst/>
          </a:prstGeom>
          <a:solidFill>
            <a:schemeClr val="accent1">
              <a:lumMod val="20000"/>
              <a:lumOff val="8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b="1" dirty="0">
                <a:solidFill>
                  <a:schemeClr val="tx1"/>
                </a:solidFill>
                <a:latin typeface="Cambria" panose="02040503050406030204" pitchFamily="18" charset="0"/>
                <a:ea typeface="Cambria" panose="02040503050406030204" pitchFamily="18" charset="0"/>
              </a:rPr>
              <a:t>D</a:t>
            </a:r>
          </a:p>
        </p:txBody>
      </p:sp>
      <p:sp>
        <p:nvSpPr>
          <p:cNvPr id="6" name="TextBox 5"/>
          <p:cNvSpPr txBox="1"/>
          <p:nvPr/>
        </p:nvSpPr>
        <p:spPr>
          <a:xfrm>
            <a:off x="1052248" y="2062774"/>
            <a:ext cx="3576320" cy="646331"/>
          </a:xfrm>
          <a:prstGeom prst="rect">
            <a:avLst/>
          </a:prstGeom>
          <a:noFill/>
        </p:spPr>
        <p:txBody>
          <a:bodyPr wrap="square" rtlCol="0" anchor="ctr">
            <a:spAutoFit/>
          </a:bodyPr>
          <a:lstStyle/>
          <a:p>
            <a:pPr algn="ctr"/>
            <a:r>
              <a:rPr lang="en-US" sz="3600" b="1" dirty="0" smtClean="0">
                <a:latin typeface="Cambria" panose="02040503050406030204" pitchFamily="18" charset="0"/>
                <a:ea typeface="Cambria" panose="02040503050406030204" pitchFamily="18" charset="0"/>
              </a:rPr>
              <a:t>IP </a:t>
            </a:r>
            <a:r>
              <a:rPr lang="en-US" sz="3600" b="1" i="1" dirty="0" smtClean="0">
                <a:latin typeface="Cambria" panose="02040503050406030204" pitchFamily="18" charset="0"/>
                <a:ea typeface="Cambria" panose="02040503050406030204" pitchFamily="18" charset="0"/>
              </a:rPr>
              <a:t>Address</a:t>
            </a:r>
            <a:endParaRPr lang="en-US" sz="3600" b="1" i="1" dirty="0">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339173038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p:cNvSpPr/>
          <p:nvPr/>
        </p:nvSpPr>
        <p:spPr>
          <a:xfrm>
            <a:off x="0" y="1412776"/>
            <a:ext cx="12192000" cy="5070479"/>
          </a:xfrm>
          <a:prstGeom prst="rect">
            <a:avLst/>
          </a:prstGeom>
          <a:pattFill prst="diagBrick">
            <a:fgClr>
              <a:schemeClr val="accent1">
                <a:lumMod val="60000"/>
                <a:lumOff val="40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mbria" panose="02040503050406030204" pitchFamily="18" charset="0"/>
              <a:ea typeface="Cambria" panose="02040503050406030204" pitchFamily="18" charset="0"/>
              <a:cs typeface="+mn-cs"/>
            </a:endParaRPr>
          </a:p>
        </p:txBody>
      </p:sp>
      <p:sp>
        <p:nvSpPr>
          <p:cNvPr id="15" name="Rounded Rectangle 14"/>
          <p:cNvSpPr/>
          <p:nvPr/>
        </p:nvSpPr>
        <p:spPr>
          <a:xfrm>
            <a:off x="1469524" y="-31053"/>
            <a:ext cx="9162980" cy="2091928"/>
          </a:xfrm>
          <a:prstGeom prst="roundRect">
            <a:avLst>
              <a:gd name="adj" fmla="val 0"/>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a:ea typeface="+mn-ea"/>
              <a:cs typeface="+mn-cs"/>
            </a:endParaRP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sp>
        <p:nvSpPr>
          <p:cNvPr id="13" name="Rounded Rectangle 12"/>
          <p:cNvSpPr/>
          <p:nvPr/>
        </p:nvSpPr>
        <p:spPr>
          <a:xfrm>
            <a:off x="1469524" y="0"/>
            <a:ext cx="9162980" cy="5448300"/>
          </a:xfrm>
          <a:prstGeom prst="roundRect">
            <a:avLst>
              <a:gd name="adj" fmla="val 3872"/>
            </a:avLst>
          </a:prstGeom>
          <a:solidFill>
            <a:srgbClr val="FFF2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a:ea typeface="+mn-ea"/>
              <a:cs typeface="+mn-cs"/>
            </a:endParaRPr>
          </a:p>
        </p:txBody>
      </p:sp>
      <p:sp>
        <p:nvSpPr>
          <p:cNvPr id="14" name="Rounded Rectangle 13"/>
          <p:cNvSpPr/>
          <p:nvPr/>
        </p:nvSpPr>
        <p:spPr>
          <a:xfrm>
            <a:off x="1302491" y="-243408"/>
            <a:ext cx="9513440" cy="5869508"/>
          </a:xfrm>
          <a:prstGeom prst="roundRect">
            <a:avLst>
              <a:gd name="adj" fmla="val 4755"/>
            </a:avLst>
          </a:prstGeom>
          <a:noFill/>
          <a:ln w="57150">
            <a:solidFill>
              <a:srgbClr val="FFD357"/>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8" name="Content Placeholder 2"/>
          <p:cNvSpPr txBox="1">
            <a:spLocks/>
          </p:cNvSpPr>
          <p:nvPr/>
        </p:nvSpPr>
        <p:spPr>
          <a:xfrm>
            <a:off x="1809214" y="595968"/>
            <a:ext cx="8483600" cy="5280587"/>
          </a:xfrm>
          <a:prstGeom prst="rect">
            <a:avLst/>
          </a:prstGeom>
        </p:spPr>
        <p:txBody>
          <a:bodyPr vert="horz" lIns="121920" tIns="60960" rIns="121920" bIns="6096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just">
              <a:buNone/>
            </a:pPr>
            <a:r>
              <a:rPr lang="id-ID" sz="2000" dirty="0">
                <a:latin typeface="Cambria" panose="02040503050406030204" pitchFamily="18" charset="0"/>
                <a:ea typeface="Cambria" panose="02040503050406030204" pitchFamily="18" charset="0"/>
              </a:rPr>
              <a:t>Manfaat teknologi jaringan komputer dalam memudahkan pekerjaan manusia.</a:t>
            </a:r>
          </a:p>
          <a:p>
            <a:pPr marL="609585" indent="-609585" algn="just">
              <a:buFont typeface="+mj-lt"/>
              <a:buAutoNum type="alphaLcPeriod"/>
            </a:pPr>
            <a:r>
              <a:rPr lang="id-ID" sz="2000" dirty="0">
                <a:latin typeface="Cambria" panose="02040503050406030204" pitchFamily="18" charset="0"/>
                <a:ea typeface="Cambria" panose="02040503050406030204" pitchFamily="18" charset="0"/>
              </a:rPr>
              <a:t>Berbagi pakai informasi dan sumber daya.</a:t>
            </a:r>
          </a:p>
          <a:p>
            <a:pPr marL="609585" indent="-609585" algn="just">
              <a:buFont typeface="+mj-lt"/>
              <a:buAutoNum type="alphaLcPeriod"/>
            </a:pPr>
            <a:r>
              <a:rPr lang="id-ID" sz="2000" dirty="0" smtClean="0">
                <a:latin typeface="Cambria" panose="02040503050406030204" pitchFamily="18" charset="0"/>
                <a:ea typeface="Cambria" panose="02040503050406030204" pitchFamily="18" charset="0"/>
              </a:rPr>
              <a:t>Memungkinkan </a:t>
            </a:r>
            <a:r>
              <a:rPr lang="id-ID" sz="2000" dirty="0">
                <a:latin typeface="Cambria" panose="02040503050406030204" pitchFamily="18" charset="0"/>
                <a:ea typeface="Cambria" panose="02040503050406030204" pitchFamily="18" charset="0"/>
              </a:rPr>
              <a:t>pertukaran data dan informasi antarpengguna, seperti </a:t>
            </a:r>
            <a:r>
              <a:rPr lang="id-ID" sz="2000" i="1" dirty="0">
                <a:latin typeface="Cambria" panose="02040503050406030204" pitchFamily="18" charset="0"/>
                <a:ea typeface="Cambria" panose="02040503050406030204" pitchFamily="18" charset="0"/>
              </a:rPr>
              <a:t>chat </a:t>
            </a:r>
            <a:r>
              <a:rPr lang="id-ID" sz="2000" dirty="0">
                <a:latin typeface="Cambria" panose="02040503050406030204" pitchFamily="18" charset="0"/>
                <a:ea typeface="Cambria" panose="02040503050406030204" pitchFamily="18" charset="0"/>
              </a:rPr>
              <a:t>dan </a:t>
            </a:r>
            <a:r>
              <a:rPr lang="id-ID" sz="2000" i="1" dirty="0">
                <a:latin typeface="Cambria" panose="02040503050406030204" pitchFamily="18" charset="0"/>
                <a:ea typeface="Cambria" panose="02040503050406030204" pitchFamily="18" charset="0"/>
              </a:rPr>
              <a:t>e-mail</a:t>
            </a:r>
            <a:r>
              <a:rPr lang="id-ID" sz="2000" dirty="0">
                <a:latin typeface="Cambria" panose="02040503050406030204" pitchFamily="18" charset="0"/>
                <a:ea typeface="Cambria" panose="02040503050406030204" pitchFamily="18" charset="0"/>
              </a:rPr>
              <a:t>.</a:t>
            </a:r>
          </a:p>
          <a:p>
            <a:pPr marL="609585" indent="-609585" algn="just">
              <a:buFont typeface="+mj-lt"/>
              <a:buAutoNum type="alphaLcPeriod"/>
            </a:pPr>
            <a:r>
              <a:rPr lang="id-ID" sz="2000" dirty="0">
                <a:latin typeface="Cambria" panose="02040503050406030204" pitchFamily="18" charset="0"/>
                <a:ea typeface="Cambria" panose="02040503050406030204" pitchFamily="18" charset="0"/>
              </a:rPr>
              <a:t>Data terintegrasi sehingga dapat diakses dari lokasi yang berbeda-beda.</a:t>
            </a:r>
          </a:p>
          <a:p>
            <a:pPr marL="609585" indent="-609585" algn="just">
              <a:buFont typeface="+mj-lt"/>
              <a:buAutoNum type="alphaLcPeriod"/>
            </a:pPr>
            <a:r>
              <a:rPr lang="id-ID" sz="2000" dirty="0">
                <a:latin typeface="Cambria" panose="02040503050406030204" pitchFamily="18" charset="0"/>
                <a:ea typeface="Cambria" panose="02040503050406030204" pitchFamily="18" charset="0"/>
              </a:rPr>
              <a:t>Membagi dan mendistribusikan pekerjaan pada komputer lain sehingga jika terjadi masalah pada salah satu komputer, pekerjaan masih bisa diakses melalui komputer lainnya.</a:t>
            </a:r>
          </a:p>
          <a:p>
            <a:pPr marL="609585" indent="-609585" algn="just">
              <a:buFont typeface="+mj-lt"/>
              <a:buAutoNum type="alphaLcPeriod"/>
            </a:pPr>
            <a:r>
              <a:rPr lang="id-ID" sz="2000" dirty="0">
                <a:latin typeface="Cambria" panose="02040503050406030204" pitchFamily="18" charset="0"/>
                <a:ea typeface="Cambria" panose="02040503050406030204" pitchFamily="18" charset="0"/>
              </a:rPr>
              <a:t>Data dan informasi dapat diatur dan diolah sesuai kebutuhan.</a:t>
            </a:r>
          </a:p>
          <a:p>
            <a:pPr marL="609585" indent="-609585" algn="just">
              <a:buFont typeface="+mj-lt"/>
              <a:buAutoNum type="alphaLcPeriod"/>
            </a:pPr>
            <a:r>
              <a:rPr lang="id-ID" sz="2000" dirty="0">
                <a:latin typeface="Cambria" panose="02040503050406030204" pitchFamily="18" charset="0"/>
                <a:ea typeface="Cambria" panose="02040503050406030204" pitchFamily="18" charset="0"/>
              </a:rPr>
              <a:t>Meningkatkan dan memperbaiki sistem keamanan data dengan cara membatasi </a:t>
            </a:r>
            <a:r>
              <a:rPr lang="id-ID" sz="2000" i="1" dirty="0">
                <a:latin typeface="Cambria" panose="02040503050406030204" pitchFamily="18" charset="0"/>
                <a:ea typeface="Cambria" panose="02040503050406030204" pitchFamily="18" charset="0"/>
              </a:rPr>
              <a:t>user</a:t>
            </a:r>
            <a:r>
              <a:rPr lang="id-ID" sz="2000" dirty="0">
                <a:latin typeface="Cambria" panose="02040503050406030204" pitchFamily="18" charset="0"/>
                <a:ea typeface="Cambria" panose="02040503050406030204" pitchFamily="18" charset="0"/>
              </a:rPr>
              <a:t> yang dapat mengakses data.</a:t>
            </a:r>
          </a:p>
        </p:txBody>
      </p:sp>
    </p:spTree>
    <p:extLst>
      <p:ext uri="{BB962C8B-B14F-4D97-AF65-F5344CB8AC3E}">
        <p14:creationId xmlns:p14="http://schemas.microsoft.com/office/powerpoint/2010/main" val="1816739714"/>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1888052" y="1710196"/>
            <a:ext cx="8400662" cy="3534904"/>
            <a:chOff x="1437431" y="2243596"/>
            <a:chExt cx="8400662" cy="2936738"/>
          </a:xfrm>
        </p:grpSpPr>
        <p:sp>
          <p:nvSpPr>
            <p:cNvPr id="7" name="Content Placeholder 2"/>
            <p:cNvSpPr txBox="1">
              <a:spLocks/>
            </p:cNvSpPr>
            <p:nvPr/>
          </p:nvSpPr>
          <p:spPr>
            <a:xfrm>
              <a:off x="1592583" y="2590721"/>
              <a:ext cx="8077200" cy="2580117"/>
            </a:xfrm>
            <a:prstGeom prst="rect">
              <a:avLst/>
            </a:prstGeom>
          </p:spPr>
          <p:txBody>
            <a:bodyPr vert="horz" lIns="121920" tIns="60960" rIns="121920" bIns="60960" rtlCol="0"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just">
                <a:buNone/>
              </a:pPr>
              <a:r>
                <a:rPr lang="id-ID" sz="2400" dirty="0" smtClean="0">
                  <a:latin typeface="Cambria" panose="02040503050406030204" pitchFamily="18" charset="0"/>
                  <a:ea typeface="Cambria" panose="02040503050406030204" pitchFamily="18" charset="0"/>
                </a:rPr>
                <a:t>merupakan </a:t>
              </a:r>
              <a:r>
                <a:rPr lang="id-ID" sz="2400" dirty="0">
                  <a:latin typeface="Cambria" panose="02040503050406030204" pitchFamily="18" charset="0"/>
                  <a:ea typeface="Cambria" panose="02040503050406030204" pitchFamily="18" charset="0"/>
                </a:rPr>
                <a:t>metode pengalamatan yang diterapkan sebagai identitas pengenal mesin dalam jaringan yang terdiri atas bagisan angka berbasis desimal atau heksadesimal dengan standar aturan tertentu. Saat ini, terdapat dua versi IP </a:t>
              </a:r>
              <a:r>
                <a:rPr lang="id-ID" sz="2400" i="1" dirty="0">
                  <a:latin typeface="Cambria" panose="02040503050406030204" pitchFamily="18" charset="0"/>
                  <a:ea typeface="Cambria" panose="02040503050406030204" pitchFamily="18" charset="0"/>
                </a:rPr>
                <a:t>address</a:t>
              </a:r>
              <a:r>
                <a:rPr lang="id-ID" sz="2400" dirty="0">
                  <a:latin typeface="Cambria" panose="02040503050406030204" pitchFamily="18" charset="0"/>
                  <a:ea typeface="Cambria" panose="02040503050406030204" pitchFamily="18" charset="0"/>
                </a:rPr>
                <a:t> yang digunakan, yaitu </a:t>
              </a:r>
              <a:r>
                <a:rPr lang="id-ID" sz="2400" b="1" dirty="0">
                  <a:latin typeface="Cambria" panose="02040503050406030204" pitchFamily="18" charset="0"/>
                  <a:ea typeface="Cambria" panose="02040503050406030204" pitchFamily="18" charset="0"/>
                </a:rPr>
                <a:t>IP </a:t>
              </a:r>
              <a:r>
                <a:rPr lang="id-ID" sz="2400" b="1" i="1" dirty="0">
                  <a:latin typeface="Cambria" panose="02040503050406030204" pitchFamily="18" charset="0"/>
                  <a:ea typeface="Cambria" panose="02040503050406030204" pitchFamily="18" charset="0"/>
                </a:rPr>
                <a:t>address </a:t>
              </a:r>
              <a:r>
                <a:rPr lang="id-ID" sz="2400" b="1" dirty="0">
                  <a:latin typeface="Cambria" panose="02040503050406030204" pitchFamily="18" charset="0"/>
                  <a:ea typeface="Cambria" panose="02040503050406030204" pitchFamily="18" charset="0"/>
                </a:rPr>
                <a:t>versi 4 </a:t>
              </a:r>
              <a:r>
                <a:rPr lang="id-ID" sz="2400" dirty="0">
                  <a:latin typeface="Cambria" panose="02040503050406030204" pitchFamily="18" charset="0"/>
                  <a:ea typeface="Cambria" panose="02040503050406030204" pitchFamily="18" charset="0"/>
                </a:rPr>
                <a:t>dan </a:t>
              </a:r>
              <a:r>
                <a:rPr lang="id-ID" sz="2400" b="1" dirty="0">
                  <a:latin typeface="Cambria" panose="02040503050406030204" pitchFamily="18" charset="0"/>
                  <a:ea typeface="Cambria" panose="02040503050406030204" pitchFamily="18" charset="0"/>
                </a:rPr>
                <a:t>IP </a:t>
              </a:r>
              <a:r>
                <a:rPr lang="id-ID" sz="2400" b="1" i="1" dirty="0">
                  <a:latin typeface="Cambria" panose="02040503050406030204" pitchFamily="18" charset="0"/>
                  <a:ea typeface="Cambria" panose="02040503050406030204" pitchFamily="18" charset="0"/>
                </a:rPr>
                <a:t>address </a:t>
              </a:r>
              <a:r>
                <a:rPr lang="id-ID" sz="2400" b="1" dirty="0">
                  <a:latin typeface="Cambria" panose="02040503050406030204" pitchFamily="18" charset="0"/>
                  <a:ea typeface="Cambria" panose="02040503050406030204" pitchFamily="18" charset="0"/>
                </a:rPr>
                <a:t>versi 6</a:t>
              </a:r>
              <a:r>
                <a:rPr lang="id-ID" sz="2400" dirty="0">
                  <a:latin typeface="Cambria" panose="02040503050406030204" pitchFamily="18" charset="0"/>
                  <a:ea typeface="Cambria" panose="02040503050406030204" pitchFamily="18" charset="0"/>
                </a:rPr>
                <a:t>.</a:t>
              </a:r>
            </a:p>
          </p:txBody>
        </p:sp>
        <p:sp>
          <p:nvSpPr>
            <p:cNvPr id="3" name="Left Bracket 2"/>
            <p:cNvSpPr/>
            <p:nvPr/>
          </p:nvSpPr>
          <p:spPr>
            <a:xfrm>
              <a:off x="1437431" y="2243596"/>
              <a:ext cx="1114137" cy="2936736"/>
            </a:xfrm>
            <a:prstGeom prst="leftBracket">
              <a:avLst/>
            </a:prstGeom>
            <a:ln w="38100">
              <a:solidFill>
                <a:schemeClr val="accent6">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 name="Right Bracket 3"/>
            <p:cNvSpPr/>
            <p:nvPr/>
          </p:nvSpPr>
          <p:spPr>
            <a:xfrm>
              <a:off x="8571682" y="2243596"/>
              <a:ext cx="1266411" cy="2936738"/>
            </a:xfrm>
            <a:prstGeom prst="rightBracket">
              <a:avLst/>
            </a:prstGeom>
            <a:ln w="38100">
              <a:solidFill>
                <a:schemeClr val="accent6">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gr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sp>
        <p:nvSpPr>
          <p:cNvPr id="6" name="Rectangle 5"/>
          <p:cNvSpPr/>
          <p:nvPr/>
        </p:nvSpPr>
        <p:spPr>
          <a:xfrm>
            <a:off x="2919269" y="1278901"/>
            <a:ext cx="6338228" cy="1077218"/>
          </a:xfrm>
          <a:prstGeom prst="rect">
            <a:avLst/>
          </a:prstGeom>
        </p:spPr>
        <p:txBody>
          <a:bodyPr wrap="square">
            <a:spAutoFit/>
          </a:bodyPr>
          <a:lstStyle/>
          <a:p>
            <a:pPr algn="ctr"/>
            <a:r>
              <a:rPr lang="en-US" sz="3200" b="1" dirty="0" smtClean="0">
                <a:solidFill>
                  <a:schemeClr val="accent6">
                    <a:lumMod val="75000"/>
                  </a:schemeClr>
                </a:solidFill>
                <a:latin typeface="Cambria" panose="02040503050406030204" pitchFamily="18" charset="0"/>
                <a:ea typeface="Cambria" panose="02040503050406030204" pitchFamily="18" charset="0"/>
              </a:rPr>
              <a:t>I</a:t>
            </a:r>
            <a:r>
              <a:rPr lang="id-ID" sz="3200" b="1" dirty="0" smtClean="0">
                <a:solidFill>
                  <a:schemeClr val="accent6">
                    <a:lumMod val="75000"/>
                  </a:schemeClr>
                </a:solidFill>
                <a:latin typeface="Cambria" panose="02040503050406030204" pitchFamily="18" charset="0"/>
                <a:ea typeface="Cambria" panose="02040503050406030204" pitchFamily="18" charset="0"/>
              </a:rPr>
              <a:t>P </a:t>
            </a:r>
            <a:r>
              <a:rPr lang="id-ID" sz="3200" b="1" i="1" dirty="0" smtClean="0">
                <a:solidFill>
                  <a:schemeClr val="accent6">
                    <a:lumMod val="75000"/>
                  </a:schemeClr>
                </a:solidFill>
                <a:latin typeface="Cambria" panose="02040503050406030204" pitchFamily="18" charset="0"/>
                <a:ea typeface="Cambria" panose="02040503050406030204" pitchFamily="18" charset="0"/>
              </a:rPr>
              <a:t>Address </a:t>
            </a:r>
            <a:r>
              <a:rPr lang="id-ID" sz="3200" b="1" dirty="0" smtClean="0">
                <a:solidFill>
                  <a:schemeClr val="accent6">
                    <a:lumMod val="75000"/>
                  </a:schemeClr>
                </a:solidFill>
                <a:latin typeface="Cambria" panose="02040503050406030204" pitchFamily="18" charset="0"/>
                <a:ea typeface="Cambria" panose="02040503050406030204" pitchFamily="18" charset="0"/>
              </a:rPr>
              <a:t>(</a:t>
            </a:r>
            <a:r>
              <a:rPr lang="id-ID" sz="3200" b="1" i="1" dirty="0" smtClean="0">
                <a:solidFill>
                  <a:schemeClr val="accent6">
                    <a:lumMod val="75000"/>
                  </a:schemeClr>
                </a:solidFill>
                <a:latin typeface="Cambria" panose="02040503050406030204" pitchFamily="18" charset="0"/>
                <a:ea typeface="Cambria" panose="02040503050406030204" pitchFamily="18" charset="0"/>
              </a:rPr>
              <a:t>Internet Protocol Adress</a:t>
            </a:r>
            <a:r>
              <a:rPr lang="id-ID" sz="3200" b="1" dirty="0" smtClean="0">
                <a:solidFill>
                  <a:schemeClr val="accent6">
                    <a:lumMod val="75000"/>
                  </a:schemeClr>
                </a:solidFill>
                <a:latin typeface="Cambria" panose="02040503050406030204" pitchFamily="18" charset="0"/>
                <a:ea typeface="Cambria" panose="02040503050406030204" pitchFamily="18" charset="0"/>
              </a:rPr>
              <a:t>) </a:t>
            </a:r>
            <a:endParaRPr lang="en-US" sz="3200" b="1" dirty="0">
              <a:solidFill>
                <a:schemeClr val="accent6">
                  <a:lumMod val="75000"/>
                </a:schemeClr>
              </a:solidFill>
            </a:endParaRPr>
          </a:p>
        </p:txBody>
      </p:sp>
    </p:spTree>
    <p:extLst>
      <p:ext uri="{BB962C8B-B14F-4D97-AF65-F5344CB8AC3E}">
        <p14:creationId xmlns:p14="http://schemas.microsoft.com/office/powerpoint/2010/main" val="4044199984"/>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1120288" y="1395332"/>
            <a:ext cx="9936190" cy="4179968"/>
            <a:chOff x="1023910" y="1352584"/>
            <a:chExt cx="9936190" cy="2949294"/>
          </a:xfrm>
        </p:grpSpPr>
        <p:sp>
          <p:nvSpPr>
            <p:cNvPr id="15" name="Rounded Rectangle 14"/>
            <p:cNvSpPr/>
            <p:nvPr/>
          </p:nvSpPr>
          <p:spPr>
            <a:xfrm>
              <a:off x="1283792" y="1983066"/>
              <a:ext cx="9676308" cy="2318812"/>
            </a:xfrm>
            <a:prstGeom prst="roundRect">
              <a:avLst/>
            </a:prstGeom>
            <a:solidFill>
              <a:srgbClr val="FFC000">
                <a:alpha val="2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Content Placeholder 2"/>
            <p:cNvSpPr txBox="1">
              <a:spLocks/>
            </p:cNvSpPr>
            <p:nvPr/>
          </p:nvSpPr>
          <p:spPr>
            <a:xfrm>
              <a:off x="1023910" y="1655358"/>
              <a:ext cx="9676310" cy="2325038"/>
            </a:xfrm>
            <a:prstGeom prst="roundRect">
              <a:avLst/>
            </a:prstGeom>
            <a:ln w="38100">
              <a:solidFill>
                <a:srgbClr val="FFC000"/>
              </a:solidFill>
              <a:prstDash val="sysDash"/>
            </a:ln>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2000" dirty="0" smtClean="0">
                  <a:latin typeface="Cambria" panose="02040503050406030204" pitchFamily="18" charset="0"/>
                  <a:ea typeface="Cambria" panose="02040503050406030204" pitchFamily="18" charset="0"/>
                </a:rPr>
                <a:t>IP </a:t>
              </a:r>
              <a:r>
                <a:rPr lang="en-US" sz="2000" i="1" dirty="0" smtClean="0">
                  <a:latin typeface="Cambria" panose="02040503050406030204" pitchFamily="18" charset="0"/>
                  <a:ea typeface="Cambria" panose="02040503050406030204" pitchFamily="18" charset="0"/>
                </a:rPr>
                <a:t>address</a:t>
              </a:r>
              <a:r>
                <a:rPr lang="en-US" sz="2000" dirty="0" smtClean="0">
                  <a:latin typeface="Cambria" panose="02040503050406030204" pitchFamily="18" charset="0"/>
                  <a:ea typeface="Cambria" panose="02040503050406030204" pitchFamily="18" charset="0"/>
                </a:rPr>
                <a:t> dalam </a:t>
              </a:r>
              <a:r>
                <a:rPr lang="en-US" sz="2000" dirty="0" err="1" smtClean="0">
                  <a:latin typeface="Cambria" panose="02040503050406030204" pitchFamily="18" charset="0"/>
                  <a:ea typeface="Cambria" panose="02040503050406030204" pitchFamily="18" charset="0"/>
                </a:rPr>
                <a:t>penggunaannya</a:t>
              </a:r>
              <a:r>
                <a:rPr lang="en-US" sz="2000" dirty="0" smtClean="0">
                  <a:latin typeface="Cambria" panose="02040503050406030204" pitchFamily="18" charset="0"/>
                  <a:ea typeface="Cambria" panose="02040503050406030204" pitchFamily="18" charset="0"/>
                </a:rPr>
                <a:t> </a:t>
              </a:r>
              <a:r>
                <a:rPr lang="en-US" sz="2000" dirty="0" err="1" smtClean="0">
                  <a:latin typeface="Cambria" panose="02040503050406030204" pitchFamily="18" charset="0"/>
                  <a:ea typeface="Cambria" panose="02040503050406030204" pitchFamily="18" charset="0"/>
                </a:rPr>
                <a:t>terdiri</a:t>
              </a:r>
              <a:r>
                <a:rPr lang="en-US" sz="2000" dirty="0" smtClean="0">
                  <a:latin typeface="Cambria" panose="02040503050406030204" pitchFamily="18" charset="0"/>
                  <a:ea typeface="Cambria" panose="02040503050406030204" pitchFamily="18" charset="0"/>
                </a:rPr>
                <a:t> atas </a:t>
              </a:r>
              <a:r>
                <a:rPr lang="en-US" sz="2000" dirty="0" err="1" smtClean="0">
                  <a:latin typeface="Cambria" panose="02040503050406030204" pitchFamily="18" charset="0"/>
                  <a:ea typeface="Cambria" panose="02040503050406030204" pitchFamily="18" charset="0"/>
                </a:rPr>
                <a:t>dua</a:t>
              </a:r>
              <a:r>
                <a:rPr lang="en-US" sz="2000" dirty="0" smtClean="0">
                  <a:latin typeface="Cambria" panose="02040503050406030204" pitchFamily="18" charset="0"/>
                  <a:ea typeface="Cambria" panose="02040503050406030204" pitchFamily="18" charset="0"/>
                </a:rPr>
                <a:t> bagian, </a:t>
              </a:r>
              <a:r>
                <a:rPr lang="en-US" sz="2000" dirty="0" err="1" smtClean="0">
                  <a:latin typeface="Cambria" panose="02040503050406030204" pitchFamily="18" charset="0"/>
                  <a:ea typeface="Cambria" panose="02040503050406030204" pitchFamily="18" charset="0"/>
                </a:rPr>
                <a:t>yaitu</a:t>
              </a:r>
              <a:r>
                <a:rPr lang="en-US" sz="2000" dirty="0" smtClean="0">
                  <a:latin typeface="Cambria" panose="02040503050406030204" pitchFamily="18" charset="0"/>
                  <a:ea typeface="Cambria" panose="02040503050406030204" pitchFamily="18" charset="0"/>
                </a:rPr>
                <a:t> </a:t>
              </a:r>
              <a:r>
                <a:rPr lang="en-US" sz="2000" i="1" dirty="0" smtClean="0">
                  <a:latin typeface="Cambria" panose="02040503050406030204" pitchFamily="18" charset="0"/>
                  <a:ea typeface="Cambria" panose="02040503050406030204" pitchFamily="18" charset="0"/>
                </a:rPr>
                <a:t>network</a:t>
              </a:r>
              <a:r>
                <a:rPr lang="en-US" sz="2000" dirty="0" smtClean="0">
                  <a:latin typeface="Cambria" panose="02040503050406030204" pitchFamily="18" charset="0"/>
                  <a:ea typeface="Cambria" panose="02040503050406030204" pitchFamily="18" charset="0"/>
                </a:rPr>
                <a:t> ID </a:t>
              </a:r>
              <a:r>
                <a:rPr lang="en-US" sz="2000" dirty="0" err="1" smtClean="0">
                  <a:latin typeface="Cambria" panose="02040503050406030204" pitchFamily="18" charset="0"/>
                  <a:ea typeface="Cambria" panose="02040503050406030204" pitchFamily="18" charset="0"/>
                </a:rPr>
                <a:t>dan</a:t>
              </a:r>
              <a:r>
                <a:rPr lang="en-US" sz="2000" dirty="0" smtClean="0">
                  <a:latin typeface="Cambria" panose="02040503050406030204" pitchFamily="18" charset="0"/>
                  <a:ea typeface="Cambria" panose="02040503050406030204" pitchFamily="18" charset="0"/>
                </a:rPr>
                <a:t> </a:t>
              </a:r>
              <a:r>
                <a:rPr lang="en-US" sz="2000" i="1" dirty="0" smtClean="0">
                  <a:latin typeface="Cambria" panose="02040503050406030204" pitchFamily="18" charset="0"/>
                  <a:ea typeface="Cambria" panose="02040503050406030204" pitchFamily="18" charset="0"/>
                </a:rPr>
                <a:t>host</a:t>
              </a:r>
              <a:r>
                <a:rPr lang="en-US" sz="2000" dirty="0" smtClean="0">
                  <a:latin typeface="Cambria" panose="02040503050406030204" pitchFamily="18" charset="0"/>
                  <a:ea typeface="Cambria" panose="02040503050406030204" pitchFamily="18" charset="0"/>
                </a:rPr>
                <a:t> ID. </a:t>
              </a:r>
              <a:r>
                <a:rPr lang="en-US" sz="2000" i="1" dirty="0" smtClean="0">
                  <a:latin typeface="Cambria" panose="02040503050406030204" pitchFamily="18" charset="0"/>
                  <a:ea typeface="Cambria" panose="02040503050406030204" pitchFamily="18" charset="0"/>
                </a:rPr>
                <a:t>Network</a:t>
              </a:r>
              <a:r>
                <a:rPr lang="en-US" sz="2000" dirty="0" smtClean="0">
                  <a:latin typeface="Cambria" panose="02040503050406030204" pitchFamily="18" charset="0"/>
                  <a:ea typeface="Cambria" panose="02040503050406030204" pitchFamily="18" charset="0"/>
                </a:rPr>
                <a:t> ID </a:t>
              </a:r>
              <a:r>
                <a:rPr lang="en-US" sz="2000" dirty="0" err="1" smtClean="0">
                  <a:latin typeface="Cambria" panose="02040503050406030204" pitchFamily="18" charset="0"/>
                  <a:ea typeface="Cambria" panose="02040503050406030204" pitchFamily="18" charset="0"/>
                </a:rPr>
                <a:t>memperlihatkan</a:t>
              </a:r>
              <a:r>
                <a:rPr lang="en-US" sz="2000" dirty="0" smtClean="0">
                  <a:latin typeface="Cambria" panose="02040503050406030204" pitchFamily="18" charset="0"/>
                  <a:ea typeface="Cambria" panose="02040503050406030204" pitchFamily="18" charset="0"/>
                </a:rPr>
                <a:t> </a:t>
              </a:r>
              <a:r>
                <a:rPr lang="en-US" sz="2000" dirty="0" err="1" smtClean="0">
                  <a:latin typeface="Cambria" panose="02040503050406030204" pitchFamily="18" charset="0"/>
                  <a:ea typeface="Cambria" panose="02040503050406030204" pitchFamily="18" charset="0"/>
                </a:rPr>
                <a:t>alamat</a:t>
              </a:r>
              <a:r>
                <a:rPr lang="en-US" sz="2000" dirty="0" smtClean="0">
                  <a:latin typeface="Cambria" panose="02040503050406030204" pitchFamily="18" charset="0"/>
                  <a:ea typeface="Cambria" panose="02040503050406030204" pitchFamily="18" charset="0"/>
                </a:rPr>
                <a:t> </a:t>
              </a:r>
              <a:r>
                <a:rPr lang="en-US" sz="2000" i="1" dirty="0" smtClean="0">
                  <a:latin typeface="Cambria" panose="02040503050406030204" pitchFamily="18" charset="0"/>
                  <a:ea typeface="Cambria" panose="02040503050406030204" pitchFamily="18" charset="0"/>
                </a:rPr>
                <a:t>network</a:t>
              </a:r>
              <a:r>
                <a:rPr lang="en-US" sz="2000" dirty="0" smtClean="0">
                  <a:latin typeface="Cambria" panose="02040503050406030204" pitchFamily="18" charset="0"/>
                  <a:ea typeface="Cambria" panose="02040503050406030204" pitchFamily="18" charset="0"/>
                </a:rPr>
                <a:t> atau </a:t>
              </a:r>
              <a:r>
                <a:rPr lang="en-US" sz="2000" dirty="0" err="1" smtClean="0">
                  <a:latin typeface="Cambria" panose="02040503050406030204" pitchFamily="18" charset="0"/>
                  <a:ea typeface="Cambria" panose="02040503050406030204" pitchFamily="18" charset="0"/>
                </a:rPr>
                <a:t>jaringan</a:t>
              </a:r>
              <a:r>
                <a:rPr lang="en-US" sz="2000" dirty="0" smtClean="0">
                  <a:latin typeface="Cambria" panose="02040503050406030204" pitchFamily="18" charset="0"/>
                  <a:ea typeface="Cambria" panose="02040503050406030204" pitchFamily="18" charset="0"/>
                </a:rPr>
                <a:t>, </a:t>
              </a:r>
              <a:r>
                <a:rPr lang="en-US" sz="2000" dirty="0" err="1" smtClean="0">
                  <a:latin typeface="Cambria" panose="02040503050406030204" pitchFamily="18" charset="0"/>
                  <a:ea typeface="Cambria" panose="02040503050406030204" pitchFamily="18" charset="0"/>
                </a:rPr>
                <a:t>sedangkan</a:t>
              </a:r>
              <a:r>
                <a:rPr lang="en-US" sz="2000" dirty="0" smtClean="0">
                  <a:latin typeface="Cambria" panose="02040503050406030204" pitchFamily="18" charset="0"/>
                  <a:ea typeface="Cambria" panose="02040503050406030204" pitchFamily="18" charset="0"/>
                </a:rPr>
                <a:t> </a:t>
              </a:r>
              <a:r>
                <a:rPr lang="en-US" sz="2000" i="1" dirty="0" smtClean="0">
                  <a:latin typeface="Cambria" panose="02040503050406030204" pitchFamily="18" charset="0"/>
                  <a:ea typeface="Cambria" panose="02040503050406030204" pitchFamily="18" charset="0"/>
                </a:rPr>
                <a:t>host</a:t>
              </a:r>
              <a:r>
                <a:rPr lang="en-US" sz="2000" dirty="0" smtClean="0">
                  <a:latin typeface="Cambria" panose="02040503050406030204" pitchFamily="18" charset="0"/>
                  <a:ea typeface="Cambria" panose="02040503050406030204" pitchFamily="18" charset="0"/>
                </a:rPr>
                <a:t> ID </a:t>
              </a:r>
              <a:r>
                <a:rPr lang="en-US" sz="2000" dirty="0" err="1" smtClean="0">
                  <a:latin typeface="Cambria" panose="02040503050406030204" pitchFamily="18" charset="0"/>
                  <a:ea typeface="Cambria" panose="02040503050406030204" pitchFamily="18" charset="0"/>
                </a:rPr>
                <a:t>mengidentifikasikan</a:t>
              </a:r>
              <a:r>
                <a:rPr lang="en-US" sz="2000" dirty="0" smtClean="0">
                  <a:latin typeface="Cambria" panose="02040503050406030204" pitchFamily="18" charset="0"/>
                  <a:ea typeface="Cambria" panose="02040503050406030204" pitchFamily="18" charset="0"/>
                </a:rPr>
                <a:t> </a:t>
              </a:r>
              <a:r>
                <a:rPr lang="en-US" sz="2000" dirty="0" err="1" smtClean="0">
                  <a:latin typeface="Cambria" panose="02040503050406030204" pitchFamily="18" charset="0"/>
                  <a:ea typeface="Cambria" panose="02040503050406030204" pitchFamily="18" charset="0"/>
                </a:rPr>
                <a:t>alamat</a:t>
              </a:r>
              <a:r>
                <a:rPr lang="en-US" sz="2000" dirty="0" smtClean="0">
                  <a:latin typeface="Cambria" panose="02040503050406030204" pitchFamily="18" charset="0"/>
                  <a:ea typeface="Cambria" panose="02040503050406030204" pitchFamily="18" charset="0"/>
                </a:rPr>
                <a:t> </a:t>
              </a:r>
              <a:r>
                <a:rPr lang="en-US" sz="2000" i="1" dirty="0" smtClean="0">
                  <a:latin typeface="Cambria" panose="02040503050406030204" pitchFamily="18" charset="0"/>
                  <a:ea typeface="Cambria" panose="02040503050406030204" pitchFamily="18" charset="0"/>
                </a:rPr>
                <a:t>host</a:t>
              </a:r>
              <a:r>
                <a:rPr lang="en-US" sz="2000" dirty="0" smtClean="0">
                  <a:latin typeface="Cambria" panose="02040503050406030204" pitchFamily="18" charset="0"/>
                  <a:ea typeface="Cambria" panose="02040503050406030204" pitchFamily="18" charset="0"/>
                </a:rPr>
                <a:t> dalam </a:t>
              </a:r>
              <a:r>
                <a:rPr lang="en-US" sz="2000" dirty="0" err="1" smtClean="0">
                  <a:latin typeface="Cambria" panose="02040503050406030204" pitchFamily="18" charset="0"/>
                  <a:ea typeface="Cambria" panose="02040503050406030204" pitchFamily="18" charset="0"/>
                </a:rPr>
                <a:t>satu</a:t>
              </a:r>
              <a:r>
                <a:rPr lang="en-US" sz="2000" dirty="0" smtClean="0">
                  <a:latin typeface="Cambria" panose="02040503050406030204" pitchFamily="18" charset="0"/>
                  <a:ea typeface="Cambria" panose="02040503050406030204" pitchFamily="18" charset="0"/>
                </a:rPr>
                <a:t> </a:t>
              </a:r>
              <a:r>
                <a:rPr lang="en-US" sz="2000" i="1" dirty="0" smtClean="0">
                  <a:latin typeface="Cambria" panose="02040503050406030204" pitchFamily="18" charset="0"/>
                  <a:ea typeface="Cambria" panose="02040503050406030204" pitchFamily="18" charset="0"/>
                </a:rPr>
                <a:t>network</a:t>
              </a:r>
              <a:r>
                <a:rPr lang="en-US" sz="2000" dirty="0" smtClean="0">
                  <a:latin typeface="Cambria" panose="02040503050406030204" pitchFamily="18" charset="0"/>
                  <a:ea typeface="Cambria" panose="02040503050406030204" pitchFamily="18" charset="0"/>
                </a:rPr>
                <a:t>. </a:t>
              </a:r>
              <a:r>
                <a:rPr lang="en-US" sz="2000" dirty="0" err="1" smtClean="0">
                  <a:latin typeface="Cambria" panose="02040503050406030204" pitchFamily="18" charset="0"/>
                  <a:ea typeface="Cambria" panose="02040503050406030204" pitchFamily="18" charset="0"/>
                </a:rPr>
                <a:t>Syarat</a:t>
              </a:r>
              <a:r>
                <a:rPr lang="en-US" sz="2000" dirty="0" smtClean="0">
                  <a:latin typeface="Cambria" panose="02040503050406030204" pitchFamily="18" charset="0"/>
                  <a:ea typeface="Cambria" panose="02040503050406030204" pitchFamily="18" charset="0"/>
                </a:rPr>
                <a:t> </a:t>
              </a:r>
              <a:r>
                <a:rPr lang="en-US" sz="2000" dirty="0" err="1" smtClean="0">
                  <a:latin typeface="Cambria" panose="02040503050406030204" pitchFamily="18" charset="0"/>
                  <a:ea typeface="Cambria" panose="02040503050406030204" pitchFamily="18" charset="0"/>
                </a:rPr>
                <a:t>terbentuknya</a:t>
              </a:r>
              <a:r>
                <a:rPr lang="en-US" sz="2000" dirty="0" smtClean="0">
                  <a:latin typeface="Cambria" panose="02040503050406030204" pitchFamily="18" charset="0"/>
                  <a:ea typeface="Cambria" panose="02040503050406030204" pitchFamily="18" charset="0"/>
                </a:rPr>
                <a:t> </a:t>
              </a:r>
              <a:r>
                <a:rPr lang="en-US" sz="2000" dirty="0" err="1" smtClean="0">
                  <a:latin typeface="Cambria" panose="02040503050406030204" pitchFamily="18" charset="0"/>
                  <a:ea typeface="Cambria" panose="02040503050406030204" pitchFamily="18" charset="0"/>
                </a:rPr>
                <a:t>sebuah</a:t>
              </a:r>
              <a:r>
                <a:rPr lang="en-US" sz="2000" dirty="0" smtClean="0">
                  <a:latin typeface="Cambria" panose="02040503050406030204" pitchFamily="18" charset="0"/>
                  <a:ea typeface="Cambria" panose="02040503050406030204" pitchFamily="18" charset="0"/>
                </a:rPr>
                <a:t> </a:t>
              </a:r>
              <a:r>
                <a:rPr lang="en-US" sz="2000" dirty="0" err="1" smtClean="0">
                  <a:latin typeface="Cambria" panose="02040503050406030204" pitchFamily="18" charset="0"/>
                  <a:ea typeface="Cambria" panose="02040503050406030204" pitchFamily="18" charset="0"/>
                </a:rPr>
                <a:t>jaringan</a:t>
              </a:r>
              <a:r>
                <a:rPr lang="en-US" sz="2000" dirty="0" smtClean="0">
                  <a:latin typeface="Cambria" panose="02040503050406030204" pitchFamily="18" charset="0"/>
                  <a:ea typeface="Cambria" panose="02040503050406030204" pitchFamily="18" charset="0"/>
                </a:rPr>
                <a:t> </a:t>
              </a:r>
              <a:r>
                <a:rPr lang="en-US" sz="2000" dirty="0" err="1" smtClean="0">
                  <a:latin typeface="Cambria" panose="02040503050406030204" pitchFamily="18" charset="0"/>
                  <a:ea typeface="Cambria" panose="02040503050406030204" pitchFamily="18" charset="0"/>
                </a:rPr>
                <a:t>lokal</a:t>
              </a:r>
              <a:r>
                <a:rPr lang="en-US" sz="2000" dirty="0" smtClean="0">
                  <a:latin typeface="Cambria" panose="02040503050406030204" pitchFamily="18" charset="0"/>
                  <a:ea typeface="Cambria" panose="02040503050406030204" pitchFamily="18" charset="0"/>
                </a:rPr>
                <a:t> </a:t>
              </a:r>
              <a:r>
                <a:rPr lang="en-US" sz="2000" dirty="0" err="1" smtClean="0">
                  <a:latin typeface="Cambria" panose="02040503050406030204" pitchFamily="18" charset="0"/>
                  <a:ea typeface="Cambria" panose="02040503050406030204" pitchFamily="18" charset="0"/>
                </a:rPr>
                <a:t>adalah</a:t>
              </a:r>
              <a:r>
                <a:rPr lang="en-US" sz="2000" dirty="0" smtClean="0">
                  <a:latin typeface="Cambria" panose="02040503050406030204" pitchFamily="18" charset="0"/>
                  <a:ea typeface="Cambria" panose="02040503050406030204" pitchFamily="18" charset="0"/>
                </a:rPr>
                <a:t> </a:t>
              </a:r>
              <a:r>
                <a:rPr lang="en-US" sz="2000" dirty="0" err="1" smtClean="0">
                  <a:latin typeface="Cambria" panose="02040503050406030204" pitchFamily="18" charset="0"/>
                  <a:ea typeface="Cambria" panose="02040503050406030204" pitchFamily="18" charset="0"/>
                </a:rPr>
                <a:t>jaringan</a:t>
              </a:r>
              <a:r>
                <a:rPr lang="en-US" sz="2000" dirty="0" smtClean="0">
                  <a:latin typeface="Cambria" panose="02040503050406030204" pitchFamily="18" charset="0"/>
                  <a:ea typeface="Cambria" panose="02040503050406030204" pitchFamily="18" charset="0"/>
                </a:rPr>
                <a:t> </a:t>
              </a:r>
              <a:r>
                <a:rPr lang="en-US" sz="2000" dirty="0" err="1" smtClean="0">
                  <a:latin typeface="Cambria" panose="02040503050406030204" pitchFamily="18" charset="0"/>
                  <a:ea typeface="Cambria" panose="02040503050406030204" pitchFamily="18" charset="0"/>
                </a:rPr>
                <a:t>harus</a:t>
              </a:r>
              <a:r>
                <a:rPr lang="en-US" sz="2000" dirty="0" smtClean="0">
                  <a:latin typeface="Cambria" panose="02040503050406030204" pitchFamily="18" charset="0"/>
                  <a:ea typeface="Cambria" panose="02040503050406030204" pitchFamily="18" charset="0"/>
                </a:rPr>
                <a:t> dalam </a:t>
              </a:r>
              <a:r>
                <a:rPr lang="en-US" sz="2000" dirty="0" err="1" smtClean="0">
                  <a:latin typeface="Cambria" panose="02040503050406030204" pitchFamily="18" charset="0"/>
                  <a:ea typeface="Cambria" panose="02040503050406030204" pitchFamily="18" charset="0"/>
                </a:rPr>
                <a:t>satu</a:t>
              </a:r>
              <a:r>
                <a:rPr lang="en-US" sz="2000" dirty="0" smtClean="0">
                  <a:latin typeface="Cambria" panose="02040503050406030204" pitchFamily="18" charset="0"/>
                  <a:ea typeface="Cambria" panose="02040503050406030204" pitchFamily="18" charset="0"/>
                </a:rPr>
                <a:t> </a:t>
              </a:r>
              <a:r>
                <a:rPr lang="en-US" sz="2000" dirty="0" err="1" smtClean="0">
                  <a:latin typeface="Cambria" panose="02040503050406030204" pitchFamily="18" charset="0"/>
                  <a:ea typeface="Cambria" panose="02040503050406030204" pitchFamily="18" charset="0"/>
                </a:rPr>
                <a:t>kelas</a:t>
              </a:r>
              <a:r>
                <a:rPr lang="en-US" sz="2000" dirty="0" smtClean="0">
                  <a:latin typeface="Cambria" panose="02040503050406030204" pitchFamily="18" charset="0"/>
                  <a:ea typeface="Cambria" panose="02040503050406030204" pitchFamily="18" charset="0"/>
                </a:rPr>
                <a:t> IP yang sama, memiliki </a:t>
              </a:r>
              <a:r>
                <a:rPr lang="en-US" sz="2000" i="1" dirty="0" smtClean="0">
                  <a:latin typeface="Cambria" panose="02040503050406030204" pitchFamily="18" charset="0"/>
                  <a:ea typeface="Cambria" panose="02040503050406030204" pitchFamily="18" charset="0"/>
                </a:rPr>
                <a:t>network</a:t>
              </a:r>
              <a:r>
                <a:rPr lang="en-US" sz="2000" dirty="0" smtClean="0">
                  <a:latin typeface="Cambria" panose="02040503050406030204" pitchFamily="18" charset="0"/>
                  <a:ea typeface="Cambria" panose="02040503050406030204" pitchFamily="18" charset="0"/>
                </a:rPr>
                <a:t> IP </a:t>
              </a:r>
              <a:r>
                <a:rPr lang="en-US" sz="2000" dirty="0" err="1" smtClean="0">
                  <a:latin typeface="Cambria" panose="02040503050406030204" pitchFamily="18" charset="0"/>
                  <a:ea typeface="Cambria" panose="02040503050406030204" pitchFamily="18" charset="0"/>
                </a:rPr>
                <a:t>dan</a:t>
              </a:r>
              <a:r>
                <a:rPr lang="en-US" sz="2000" dirty="0" smtClean="0">
                  <a:latin typeface="Cambria" panose="02040503050406030204" pitchFamily="18" charset="0"/>
                  <a:ea typeface="Cambria" panose="02040503050406030204" pitchFamily="18" charset="0"/>
                </a:rPr>
                <a:t> </a:t>
              </a:r>
              <a:r>
                <a:rPr lang="en-US" sz="2000" i="1" dirty="0" smtClean="0">
                  <a:latin typeface="Cambria" panose="02040503050406030204" pitchFamily="18" charset="0"/>
                  <a:ea typeface="Cambria" panose="02040503050406030204" pitchFamily="18" charset="0"/>
                </a:rPr>
                <a:t>broadcast</a:t>
              </a:r>
              <a:r>
                <a:rPr lang="en-US" sz="2000" dirty="0" smtClean="0">
                  <a:latin typeface="Cambria" panose="02040503050406030204" pitchFamily="18" charset="0"/>
                  <a:ea typeface="Cambria" panose="02040503050406030204" pitchFamily="18" charset="0"/>
                </a:rPr>
                <a:t> IP yang sama, </a:t>
              </a:r>
              <a:r>
                <a:rPr lang="en-US" sz="2000" dirty="0" err="1" smtClean="0">
                  <a:latin typeface="Cambria" panose="02040503050406030204" pitchFamily="18" charset="0"/>
                  <a:ea typeface="Cambria" panose="02040503050406030204" pitchFamily="18" charset="0"/>
                </a:rPr>
                <a:t>dan</a:t>
              </a:r>
              <a:r>
                <a:rPr lang="en-US" sz="2000" dirty="0" smtClean="0">
                  <a:latin typeface="Cambria" panose="02040503050406030204" pitchFamily="18" charset="0"/>
                  <a:ea typeface="Cambria" panose="02040503050406030204" pitchFamily="18" charset="0"/>
                </a:rPr>
                <a:t> </a:t>
              </a:r>
              <a:r>
                <a:rPr lang="en-US" sz="2000" dirty="0" err="1" smtClean="0">
                  <a:latin typeface="Cambria" panose="02040503050406030204" pitchFamily="18" charset="0"/>
                  <a:ea typeface="Cambria" panose="02040503050406030204" pitchFamily="18" charset="0"/>
                </a:rPr>
                <a:t>mempunyai</a:t>
              </a:r>
              <a:r>
                <a:rPr lang="en-US" sz="2000" dirty="0" smtClean="0">
                  <a:latin typeface="Cambria" panose="02040503050406030204" pitchFamily="18" charset="0"/>
                  <a:ea typeface="Cambria" panose="02040503050406030204" pitchFamily="18" charset="0"/>
                </a:rPr>
                <a:t> IP </a:t>
              </a:r>
              <a:r>
                <a:rPr lang="en-US" sz="2000" i="1" dirty="0" smtClean="0">
                  <a:latin typeface="Cambria" panose="02040503050406030204" pitchFamily="18" charset="0"/>
                  <a:ea typeface="Cambria" panose="02040503050406030204" pitchFamily="18" charset="0"/>
                </a:rPr>
                <a:t>host</a:t>
              </a:r>
              <a:r>
                <a:rPr lang="en-US" sz="2000" dirty="0" smtClean="0">
                  <a:latin typeface="Cambria" panose="02040503050406030204" pitchFamily="18" charset="0"/>
                  <a:ea typeface="Cambria" panose="02040503050406030204" pitchFamily="18" charset="0"/>
                </a:rPr>
                <a:t> yang </a:t>
              </a:r>
              <a:r>
                <a:rPr lang="en-US" sz="2000" dirty="0" err="1" smtClean="0">
                  <a:latin typeface="Cambria" panose="02040503050406030204" pitchFamily="18" charset="0"/>
                  <a:ea typeface="Cambria" panose="02040503050406030204" pitchFamily="18" charset="0"/>
                </a:rPr>
                <a:t>berbeda</a:t>
              </a:r>
              <a:r>
                <a:rPr lang="en-US" sz="2000" dirty="0" smtClean="0">
                  <a:latin typeface="Cambria" panose="02040503050406030204" pitchFamily="18" charset="0"/>
                  <a:ea typeface="Cambria" panose="02040503050406030204" pitchFamily="18" charset="0"/>
                </a:rPr>
                <a:t>. Untuk </a:t>
              </a:r>
              <a:r>
                <a:rPr lang="en-US" sz="2000" dirty="0" err="1" smtClean="0">
                  <a:latin typeface="Cambria" panose="02040503050406030204" pitchFamily="18" charset="0"/>
                  <a:ea typeface="Cambria" panose="02040503050406030204" pitchFamily="18" charset="0"/>
                </a:rPr>
                <a:t>menghubungkan</a:t>
              </a:r>
              <a:r>
                <a:rPr lang="en-US" sz="2000" dirty="0" smtClean="0">
                  <a:latin typeface="Cambria" panose="02040503050406030204" pitchFamily="18" charset="0"/>
                  <a:ea typeface="Cambria" panose="02040503050406030204" pitchFamily="18" charset="0"/>
                </a:rPr>
                <a:t> </a:t>
              </a:r>
              <a:r>
                <a:rPr lang="en-US" sz="2000" dirty="0" err="1" smtClean="0">
                  <a:latin typeface="Cambria" panose="02040503050406030204" pitchFamily="18" charset="0"/>
                  <a:ea typeface="Cambria" panose="02040503050406030204" pitchFamily="18" charset="0"/>
                </a:rPr>
                <a:t>dua</a:t>
              </a:r>
              <a:r>
                <a:rPr lang="en-US" sz="2000" dirty="0" smtClean="0">
                  <a:latin typeface="Cambria" panose="02040503050406030204" pitchFamily="18" charset="0"/>
                  <a:ea typeface="Cambria" panose="02040503050406030204" pitchFamily="18" charset="0"/>
                </a:rPr>
                <a:t> </a:t>
              </a:r>
              <a:r>
                <a:rPr lang="en-US" sz="2000" dirty="0" err="1" smtClean="0">
                  <a:latin typeface="Cambria" panose="02040503050406030204" pitchFamily="18" charset="0"/>
                  <a:ea typeface="Cambria" panose="02040503050406030204" pitchFamily="18" charset="0"/>
                </a:rPr>
                <a:t>jaringan</a:t>
              </a:r>
              <a:r>
                <a:rPr lang="en-US" sz="2000" dirty="0" smtClean="0">
                  <a:latin typeface="Cambria" panose="02040503050406030204" pitchFamily="18" charset="0"/>
                  <a:ea typeface="Cambria" panose="02040503050406030204" pitchFamily="18" charset="0"/>
                </a:rPr>
                <a:t> dengan </a:t>
              </a:r>
              <a:r>
                <a:rPr lang="en-US" sz="2000" i="1" dirty="0" smtClean="0">
                  <a:latin typeface="Cambria" panose="02040503050406030204" pitchFamily="18" charset="0"/>
                  <a:ea typeface="Cambria" panose="02040503050406030204" pitchFamily="18" charset="0"/>
                </a:rPr>
                <a:t>network</a:t>
              </a:r>
              <a:r>
                <a:rPr lang="en-US" sz="2000" dirty="0" smtClean="0">
                  <a:latin typeface="Cambria" panose="02040503050406030204" pitchFamily="18" charset="0"/>
                  <a:ea typeface="Cambria" panose="02040503050406030204" pitchFamily="18" charset="0"/>
                </a:rPr>
                <a:t> ID yang </a:t>
              </a:r>
              <a:r>
                <a:rPr lang="en-US" sz="2000" dirty="0" err="1" smtClean="0">
                  <a:latin typeface="Cambria" panose="02040503050406030204" pitchFamily="18" charset="0"/>
                  <a:ea typeface="Cambria" panose="02040503050406030204" pitchFamily="18" charset="0"/>
                </a:rPr>
                <a:t>berbeda</a:t>
              </a:r>
              <a:r>
                <a:rPr lang="en-US" sz="2000" dirty="0" smtClean="0">
                  <a:latin typeface="Cambria" panose="02040503050406030204" pitchFamily="18" charset="0"/>
                  <a:ea typeface="Cambria" panose="02040503050406030204" pitchFamily="18" charset="0"/>
                </a:rPr>
                <a:t>, </a:t>
              </a:r>
              <a:r>
                <a:rPr lang="en-US" sz="2000" dirty="0" err="1" smtClean="0">
                  <a:latin typeface="Cambria" panose="02040503050406030204" pitchFamily="18" charset="0"/>
                  <a:ea typeface="Cambria" panose="02040503050406030204" pitchFamily="18" charset="0"/>
                </a:rPr>
                <a:t>dibutuhkan</a:t>
              </a:r>
              <a:r>
                <a:rPr lang="en-US" sz="2000" dirty="0" smtClean="0">
                  <a:latin typeface="Cambria" panose="02040503050406030204" pitchFamily="18" charset="0"/>
                  <a:ea typeface="Cambria" panose="02040503050406030204" pitchFamily="18" charset="0"/>
                </a:rPr>
                <a:t> </a:t>
              </a:r>
              <a:r>
                <a:rPr lang="en-US" sz="2000" i="1" dirty="0" smtClean="0">
                  <a:latin typeface="Cambria" panose="02040503050406030204" pitchFamily="18" charset="0"/>
                  <a:ea typeface="Cambria" panose="02040503050406030204" pitchFamily="18" charset="0"/>
                </a:rPr>
                <a:t>router</a:t>
              </a:r>
              <a:r>
                <a:rPr lang="en-US" sz="2000" dirty="0" smtClean="0">
                  <a:latin typeface="Cambria" panose="02040503050406030204" pitchFamily="18" charset="0"/>
                  <a:ea typeface="Cambria" panose="02040503050406030204" pitchFamily="18" charset="0"/>
                </a:rPr>
                <a:t> </a:t>
              </a:r>
              <a:r>
                <a:rPr lang="en-US" sz="2000" dirty="0" err="1" smtClean="0">
                  <a:latin typeface="Cambria" panose="02040503050406030204" pitchFamily="18" charset="0"/>
                  <a:ea typeface="Cambria" panose="02040503050406030204" pitchFamily="18" charset="0"/>
                </a:rPr>
                <a:t>sebagai</a:t>
              </a:r>
              <a:r>
                <a:rPr lang="en-US" sz="2000" dirty="0" smtClean="0">
                  <a:latin typeface="Cambria" panose="02040503050406030204" pitchFamily="18" charset="0"/>
                  <a:ea typeface="Cambria" panose="02040503050406030204" pitchFamily="18" charset="0"/>
                </a:rPr>
                <a:t> </a:t>
              </a:r>
              <a:r>
                <a:rPr lang="en-US" sz="2000" dirty="0" err="1" smtClean="0">
                  <a:latin typeface="Cambria" panose="02040503050406030204" pitchFamily="18" charset="0"/>
                  <a:ea typeface="Cambria" panose="02040503050406030204" pitchFamily="18" charset="0"/>
                </a:rPr>
                <a:t>jembatan</a:t>
              </a:r>
              <a:r>
                <a:rPr lang="en-US" sz="2000" dirty="0" smtClean="0">
                  <a:latin typeface="Cambria" panose="02040503050406030204" pitchFamily="18" charset="0"/>
                  <a:ea typeface="Cambria" panose="02040503050406030204" pitchFamily="18" charset="0"/>
                </a:rPr>
                <a:t> </a:t>
              </a:r>
              <a:r>
                <a:rPr lang="en-US" sz="2000" dirty="0" err="1" smtClean="0">
                  <a:latin typeface="Cambria" panose="02040503050406030204" pitchFamily="18" charset="0"/>
                  <a:ea typeface="Cambria" panose="02040503050406030204" pitchFamily="18" charset="0"/>
                </a:rPr>
                <a:t>penghubungnya</a:t>
              </a:r>
              <a:r>
                <a:rPr lang="en-US" sz="2000" dirty="0" smtClean="0">
                  <a:latin typeface="Cambria" panose="02040503050406030204" pitchFamily="18" charset="0"/>
                  <a:ea typeface="Cambria" panose="02040503050406030204" pitchFamily="18" charset="0"/>
                </a:rPr>
                <a:t>.</a:t>
              </a:r>
              <a:endParaRPr lang="id-ID" sz="2000" dirty="0">
                <a:latin typeface="Cambria" panose="02040503050406030204" pitchFamily="18" charset="0"/>
                <a:ea typeface="Cambria" panose="02040503050406030204" pitchFamily="18" charset="0"/>
              </a:endParaRPr>
            </a:p>
          </p:txBody>
        </p:sp>
        <p:sp>
          <p:nvSpPr>
            <p:cNvPr id="17" name="Rounded Rectangle 16"/>
            <p:cNvSpPr/>
            <p:nvPr/>
          </p:nvSpPr>
          <p:spPr>
            <a:xfrm>
              <a:off x="3518894" y="1352584"/>
              <a:ext cx="4686341" cy="504551"/>
            </a:xfrm>
            <a:prstGeom prst="roundRect">
              <a:avLst/>
            </a:prstGeom>
            <a:solidFill>
              <a:srgbClr val="FFC000"/>
            </a:solidFill>
          </p:spPr>
          <p:txBody>
            <a:bodyPr wrap="square">
              <a:spAutoFit/>
            </a:bodyPr>
            <a:lstStyle/>
            <a:p>
              <a:pPr lvl="0" algn="ctr">
                <a:lnSpc>
                  <a:spcPct val="90000"/>
                </a:lnSpc>
                <a:spcBef>
                  <a:spcPts val="1000"/>
                </a:spcBef>
              </a:pPr>
              <a:r>
                <a:rPr lang="id-ID" sz="4000" b="1" dirty="0" smtClean="0">
                  <a:solidFill>
                    <a:schemeClr val="bg1"/>
                  </a:solidFill>
                  <a:latin typeface="Cambria" panose="02040503050406030204" pitchFamily="18" charset="0"/>
                  <a:ea typeface="Cambria" panose="02040503050406030204" pitchFamily="18" charset="0"/>
                </a:rPr>
                <a:t>IP </a:t>
              </a:r>
              <a:r>
                <a:rPr lang="id-ID" sz="4000" b="1" i="1" dirty="0" smtClean="0">
                  <a:solidFill>
                    <a:schemeClr val="bg1"/>
                  </a:solidFill>
                  <a:latin typeface="Cambria" panose="02040503050406030204" pitchFamily="18" charset="0"/>
                  <a:ea typeface="Cambria" panose="02040503050406030204" pitchFamily="18" charset="0"/>
                </a:rPr>
                <a:t>Address</a:t>
              </a:r>
              <a:r>
                <a:rPr lang="id-ID" sz="4000" b="1" dirty="0" smtClean="0">
                  <a:solidFill>
                    <a:schemeClr val="bg1"/>
                  </a:solidFill>
                  <a:latin typeface="Cambria" panose="02040503050406030204" pitchFamily="18" charset="0"/>
                  <a:ea typeface="Cambria" panose="02040503050406030204" pitchFamily="18" charset="0"/>
                </a:rPr>
                <a:t> versi 4</a:t>
              </a:r>
              <a:endParaRPr lang="en-US" sz="3600" dirty="0">
                <a:solidFill>
                  <a:schemeClr val="bg1"/>
                </a:solidFill>
                <a:latin typeface="Cambria" panose="02040503050406030204" pitchFamily="18" charset="0"/>
                <a:ea typeface="Cambria" panose="02040503050406030204" pitchFamily="18" charset="0"/>
              </a:endParaRPr>
            </a:p>
          </p:txBody>
        </p:sp>
      </p:grpSp>
      <p:pic>
        <p:nvPicPr>
          <p:cNvPr id="14" name="Picture 1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spTree>
    <p:extLst>
      <p:ext uri="{BB962C8B-B14F-4D97-AF65-F5344CB8AC3E}">
        <p14:creationId xmlns:p14="http://schemas.microsoft.com/office/powerpoint/2010/main" val="1939339602"/>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1739900" y="0"/>
            <a:ext cx="8724899" cy="6858000"/>
          </a:xfrm>
          <a:prstGeom prst="rect">
            <a:avLst/>
          </a:prstGeom>
          <a:pattFill prst="shingle">
            <a:fgClr>
              <a:srgbClr val="F79646">
                <a:lumMod val="40000"/>
                <a:lumOff val="60000"/>
              </a:srgbClr>
            </a:fgClr>
            <a:bgClr>
              <a:sysClr val="window" lastClr="FFFFFF"/>
            </a:bgClr>
          </a:patt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5" name="Content Placeholder 2"/>
          <p:cNvSpPr>
            <a:spLocks noGrp="1"/>
          </p:cNvSpPr>
          <p:nvPr>
            <p:ph idx="1"/>
          </p:nvPr>
        </p:nvSpPr>
        <p:spPr>
          <a:xfrm>
            <a:off x="1054099" y="1384300"/>
            <a:ext cx="10096500" cy="3674335"/>
          </a:xfrm>
          <a:solidFill>
            <a:schemeClr val="bg1"/>
          </a:solidFill>
        </p:spPr>
        <p:txBody>
          <a:bodyPr anchor="ctr">
            <a:normAutofit/>
          </a:bodyPr>
          <a:lstStyle/>
          <a:p>
            <a:pPr marL="0" indent="0" algn="just">
              <a:buNone/>
            </a:pPr>
            <a:r>
              <a:rPr lang="en-US" sz="2000" dirty="0" err="1">
                <a:latin typeface="Cambria" panose="02040503050406030204" pitchFamily="18" charset="0"/>
                <a:ea typeface="Cambria" panose="02040503050406030204" pitchFamily="18" charset="0"/>
              </a:rPr>
              <a:t>Dalam</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menentukan</a:t>
            </a:r>
            <a:r>
              <a:rPr lang="en-US" sz="2000" dirty="0">
                <a:latin typeface="Cambria" panose="02040503050406030204" pitchFamily="18" charset="0"/>
                <a:ea typeface="Cambria" panose="02040503050406030204" pitchFamily="18" charset="0"/>
              </a:rPr>
              <a:t> </a:t>
            </a:r>
            <a:r>
              <a:rPr lang="en-US" sz="2000" i="1" dirty="0">
                <a:latin typeface="Cambria" panose="02040503050406030204" pitchFamily="18" charset="0"/>
                <a:ea typeface="Cambria" panose="02040503050406030204" pitchFamily="18" charset="0"/>
              </a:rPr>
              <a:t>network</a:t>
            </a:r>
            <a:r>
              <a:rPr lang="en-US" sz="2000" dirty="0">
                <a:latin typeface="Cambria" panose="02040503050406030204" pitchFamily="18" charset="0"/>
                <a:ea typeface="Cambria" panose="02040503050406030204" pitchFamily="18" charset="0"/>
              </a:rPr>
              <a:t> ID </a:t>
            </a:r>
            <a:r>
              <a:rPr lang="en-US" sz="2000" dirty="0" err="1">
                <a:latin typeface="Cambria" panose="02040503050406030204" pitchFamily="18" charset="0"/>
                <a:ea typeface="Cambria" panose="02040503050406030204" pitchFamily="18" charset="0"/>
              </a:rPr>
              <a:t>dan</a:t>
            </a:r>
            <a:r>
              <a:rPr lang="en-US" sz="2000" dirty="0">
                <a:latin typeface="Cambria" panose="02040503050406030204" pitchFamily="18" charset="0"/>
                <a:ea typeface="Cambria" panose="02040503050406030204" pitchFamily="18" charset="0"/>
              </a:rPr>
              <a:t> </a:t>
            </a:r>
            <a:r>
              <a:rPr lang="en-US" sz="2000" i="1" dirty="0">
                <a:latin typeface="Cambria" panose="02040503050406030204" pitchFamily="18" charset="0"/>
                <a:ea typeface="Cambria" panose="02040503050406030204" pitchFamily="18" charset="0"/>
              </a:rPr>
              <a:t>host</a:t>
            </a:r>
            <a:r>
              <a:rPr lang="en-US" sz="2000" dirty="0">
                <a:latin typeface="Cambria" panose="02040503050406030204" pitchFamily="18" charset="0"/>
                <a:ea typeface="Cambria" panose="02040503050406030204" pitchFamily="18" charset="0"/>
              </a:rPr>
              <a:t> ID yang </a:t>
            </a:r>
            <a:r>
              <a:rPr lang="en-US" sz="2000" dirty="0" err="1">
                <a:latin typeface="Cambria" panose="02040503050406030204" pitchFamily="18" charset="0"/>
                <a:ea typeface="Cambria" panose="02040503050406030204" pitchFamily="18" charset="0"/>
              </a:rPr>
              <a:t>akan</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digunakan</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dalam</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jaringan</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terdapat</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beberapa</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aturan</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sebagai</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berikut</a:t>
            </a:r>
            <a:r>
              <a:rPr lang="en-US" sz="2000" dirty="0">
                <a:latin typeface="Cambria" panose="02040503050406030204" pitchFamily="18" charset="0"/>
                <a:ea typeface="Cambria" panose="02040503050406030204" pitchFamily="18" charset="0"/>
              </a:rPr>
              <a:t>.</a:t>
            </a:r>
            <a:endParaRPr lang="id-ID" sz="2000" dirty="0">
              <a:latin typeface="Cambria" panose="02040503050406030204" pitchFamily="18" charset="0"/>
              <a:ea typeface="Cambria" panose="02040503050406030204" pitchFamily="18" charset="0"/>
            </a:endParaRPr>
          </a:p>
          <a:p>
            <a:pPr algn="just">
              <a:buFont typeface="+mj-lt"/>
              <a:buAutoNum type="alphaLcPeriod"/>
            </a:pPr>
            <a:r>
              <a:rPr lang="en-US" sz="2000" i="1" dirty="0">
                <a:latin typeface="Cambria" panose="02040503050406030204" pitchFamily="18" charset="0"/>
                <a:ea typeface="Cambria" panose="02040503050406030204" pitchFamily="18" charset="0"/>
              </a:rPr>
              <a:t>Network</a:t>
            </a:r>
            <a:r>
              <a:rPr lang="en-US" sz="2000" dirty="0">
                <a:latin typeface="Cambria" panose="02040503050406030204" pitchFamily="18" charset="0"/>
                <a:ea typeface="Cambria" panose="02040503050406030204" pitchFamily="18" charset="0"/>
              </a:rPr>
              <a:t> ID 127.0.0.1 </a:t>
            </a:r>
            <a:r>
              <a:rPr lang="en-US" sz="2000" dirty="0" err="1">
                <a:latin typeface="Cambria" panose="02040503050406030204" pitchFamily="18" charset="0"/>
                <a:ea typeface="Cambria" panose="02040503050406030204" pitchFamily="18" charset="0"/>
              </a:rPr>
              <a:t>tidak</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dapat</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digunakan</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untuk</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pengalamatan</a:t>
            </a:r>
            <a:r>
              <a:rPr lang="en-US" sz="2000" dirty="0">
                <a:latin typeface="Cambria" panose="02040503050406030204" pitchFamily="18" charset="0"/>
                <a:ea typeface="Cambria" panose="02040503050406030204" pitchFamily="18" charset="0"/>
              </a:rPr>
              <a:t> IP </a:t>
            </a:r>
            <a:r>
              <a:rPr lang="en-US" sz="2000" i="1" dirty="0">
                <a:latin typeface="Cambria" panose="02040503050406030204" pitchFamily="18" charset="0"/>
                <a:ea typeface="Cambria" panose="02040503050406030204" pitchFamily="18" charset="0"/>
              </a:rPr>
              <a:t>address</a:t>
            </a:r>
            <a:r>
              <a:rPr lang="en-US" sz="2000" dirty="0">
                <a:latin typeface="Cambria" panose="02040503050406030204" pitchFamily="18" charset="0"/>
                <a:ea typeface="Cambria" panose="02040503050406030204" pitchFamily="18" charset="0"/>
              </a:rPr>
              <a:t>. Hal </a:t>
            </a:r>
            <a:r>
              <a:rPr lang="en-US" sz="2000" dirty="0" err="1">
                <a:latin typeface="Cambria" panose="02040503050406030204" pitchFamily="18" charset="0"/>
                <a:ea typeface="Cambria" panose="02040503050406030204" pitchFamily="18" charset="0"/>
              </a:rPr>
              <a:t>ini</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karena</a:t>
            </a:r>
            <a:r>
              <a:rPr lang="en-US" sz="2000" dirty="0">
                <a:latin typeface="Cambria" panose="02040503050406030204" pitchFamily="18" charset="0"/>
                <a:ea typeface="Cambria" panose="02040503050406030204" pitchFamily="18" charset="0"/>
              </a:rPr>
              <a:t> IP </a:t>
            </a:r>
            <a:r>
              <a:rPr lang="en-US" sz="2000" i="1" dirty="0">
                <a:latin typeface="Cambria" panose="02040503050406030204" pitchFamily="18" charset="0"/>
                <a:ea typeface="Cambria" panose="02040503050406030204" pitchFamily="18" charset="0"/>
              </a:rPr>
              <a:t>address</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ini</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secara</a:t>
            </a:r>
            <a:r>
              <a:rPr lang="en-US" sz="2000" dirty="0">
                <a:latin typeface="Cambria" panose="02040503050406030204" pitchFamily="18" charset="0"/>
                <a:ea typeface="Cambria" panose="02040503050406030204" pitchFamily="18" charset="0"/>
              </a:rPr>
              <a:t> </a:t>
            </a:r>
            <a:r>
              <a:rPr lang="en-US" sz="2000" i="1" dirty="0">
                <a:latin typeface="Cambria" panose="02040503050406030204" pitchFamily="18" charset="0"/>
                <a:ea typeface="Cambria" panose="02040503050406030204" pitchFamily="18" charset="0"/>
              </a:rPr>
              <a:t>default</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digunakan</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untuk</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keperluan</a:t>
            </a:r>
            <a:r>
              <a:rPr lang="en-US" sz="2000" dirty="0">
                <a:latin typeface="Cambria" panose="02040503050406030204" pitchFamily="18" charset="0"/>
                <a:ea typeface="Cambria" panose="02040503050406030204" pitchFamily="18" charset="0"/>
              </a:rPr>
              <a:t> </a:t>
            </a:r>
            <a:r>
              <a:rPr lang="en-US" sz="2000" i="1" dirty="0">
                <a:latin typeface="Cambria" panose="02040503050406030204" pitchFamily="18" charset="0"/>
                <a:ea typeface="Cambria" panose="02040503050406030204" pitchFamily="18" charset="0"/>
              </a:rPr>
              <a:t>loopback</a:t>
            </a:r>
            <a:r>
              <a:rPr lang="en-US" sz="2000" dirty="0">
                <a:latin typeface="Cambria" panose="02040503050406030204" pitchFamily="18" charset="0"/>
                <a:ea typeface="Cambria" panose="02040503050406030204" pitchFamily="18" charset="0"/>
              </a:rPr>
              <a:t>.</a:t>
            </a:r>
            <a:endParaRPr lang="id-ID" sz="2000" dirty="0">
              <a:latin typeface="Cambria" panose="02040503050406030204" pitchFamily="18" charset="0"/>
              <a:ea typeface="Cambria" panose="02040503050406030204" pitchFamily="18" charset="0"/>
            </a:endParaRPr>
          </a:p>
          <a:p>
            <a:pPr algn="just">
              <a:buFont typeface="+mj-lt"/>
              <a:buAutoNum type="alphaLcPeriod"/>
            </a:pPr>
            <a:r>
              <a:rPr lang="en-US" sz="2000" i="1" dirty="0">
                <a:latin typeface="Cambria" panose="02040503050406030204" pitchFamily="18" charset="0"/>
                <a:ea typeface="Cambria" panose="02040503050406030204" pitchFamily="18" charset="0"/>
              </a:rPr>
              <a:t>Host</a:t>
            </a:r>
            <a:r>
              <a:rPr lang="en-US" sz="2000" dirty="0">
                <a:latin typeface="Cambria" panose="02040503050406030204" pitchFamily="18" charset="0"/>
                <a:ea typeface="Cambria" panose="02040503050406030204" pitchFamily="18" charset="0"/>
              </a:rPr>
              <a:t> ID </a:t>
            </a:r>
            <a:r>
              <a:rPr lang="en-US" sz="2000" dirty="0" err="1">
                <a:latin typeface="Cambria" panose="02040503050406030204" pitchFamily="18" charset="0"/>
                <a:ea typeface="Cambria" panose="02040503050406030204" pitchFamily="18" charset="0"/>
              </a:rPr>
              <a:t>tidak</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boleh</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diset</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pada</a:t>
            </a:r>
            <a:r>
              <a:rPr lang="en-US" sz="2000" dirty="0">
                <a:latin typeface="Cambria" panose="02040503050406030204" pitchFamily="18" charset="0"/>
                <a:ea typeface="Cambria" panose="02040503050406030204" pitchFamily="18" charset="0"/>
              </a:rPr>
              <a:t> bit 1 </a:t>
            </a:r>
            <a:r>
              <a:rPr lang="en-US" sz="2000" dirty="0" err="1">
                <a:latin typeface="Cambria" panose="02040503050406030204" pitchFamily="18" charset="0"/>
                <a:ea typeface="Cambria" panose="02040503050406030204" pitchFamily="18" charset="0"/>
              </a:rPr>
              <a:t>semua</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contoh</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kelas</a:t>
            </a:r>
            <a:r>
              <a:rPr lang="en-US" sz="2000" dirty="0">
                <a:latin typeface="Cambria" panose="02040503050406030204" pitchFamily="18" charset="0"/>
                <a:ea typeface="Cambria" panose="02040503050406030204" pitchFamily="18" charset="0"/>
              </a:rPr>
              <a:t> C: 192.168.11.255) </a:t>
            </a:r>
            <a:r>
              <a:rPr lang="en-US" sz="2000" dirty="0" err="1">
                <a:latin typeface="Cambria" panose="02040503050406030204" pitchFamily="18" charset="0"/>
                <a:ea typeface="Cambria" panose="02040503050406030204" pitchFamily="18" charset="0"/>
              </a:rPr>
              <a:t>karena</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akan</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diartikan</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sebagai</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alamat</a:t>
            </a:r>
            <a:r>
              <a:rPr lang="en-US" sz="2000" dirty="0">
                <a:latin typeface="Cambria" panose="02040503050406030204" pitchFamily="18" charset="0"/>
                <a:ea typeface="Cambria" panose="02040503050406030204" pitchFamily="18" charset="0"/>
              </a:rPr>
              <a:t> </a:t>
            </a:r>
            <a:r>
              <a:rPr lang="en-US" sz="2000" i="1" dirty="0">
                <a:latin typeface="Cambria" panose="02040503050406030204" pitchFamily="18" charset="0"/>
                <a:ea typeface="Cambria" panose="02040503050406030204" pitchFamily="18" charset="0"/>
              </a:rPr>
              <a:t>broadcast</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pada</a:t>
            </a:r>
            <a:r>
              <a:rPr lang="en-US" sz="2000" dirty="0">
                <a:latin typeface="Cambria" panose="02040503050406030204" pitchFamily="18" charset="0"/>
                <a:ea typeface="Cambria" panose="02040503050406030204" pitchFamily="18" charset="0"/>
              </a:rPr>
              <a:t> </a:t>
            </a:r>
            <a:r>
              <a:rPr lang="en-US" sz="2000" i="1" dirty="0">
                <a:latin typeface="Cambria" panose="02040503050406030204" pitchFamily="18" charset="0"/>
                <a:ea typeface="Cambria" panose="02040503050406030204" pitchFamily="18" charset="0"/>
              </a:rPr>
              <a:t>subnet</a:t>
            </a:r>
            <a:r>
              <a:rPr lang="en-US" sz="2000" dirty="0">
                <a:latin typeface="Cambria" panose="02040503050406030204" pitchFamily="18" charset="0"/>
                <a:ea typeface="Cambria" panose="02040503050406030204" pitchFamily="18" charset="0"/>
              </a:rPr>
              <a:t> </a:t>
            </a:r>
            <a:r>
              <a:rPr lang="en-US" sz="2000" i="1" dirty="0">
                <a:latin typeface="Cambria" panose="02040503050406030204" pitchFamily="18" charset="0"/>
                <a:ea typeface="Cambria" panose="02040503050406030204" pitchFamily="18" charset="0"/>
              </a:rPr>
              <a:t>mask</a:t>
            </a:r>
            <a:r>
              <a:rPr lang="en-US" sz="2000" dirty="0">
                <a:latin typeface="Cambria" panose="02040503050406030204" pitchFamily="18" charset="0"/>
                <a:ea typeface="Cambria" panose="02040503050406030204" pitchFamily="18" charset="0"/>
              </a:rPr>
              <a:t> 255.255.255.0. </a:t>
            </a:r>
            <a:r>
              <a:rPr lang="en-US" sz="2000" i="1" dirty="0">
                <a:latin typeface="Cambria" panose="02040503050406030204" pitchFamily="18" charset="0"/>
                <a:ea typeface="Cambria" panose="02040503050406030204" pitchFamily="18" charset="0"/>
              </a:rPr>
              <a:t>Broadcast</a:t>
            </a:r>
            <a:r>
              <a:rPr lang="en-US" sz="2000" dirty="0">
                <a:latin typeface="Cambria" panose="02040503050406030204" pitchFamily="18" charset="0"/>
                <a:ea typeface="Cambria" panose="02040503050406030204" pitchFamily="18" charset="0"/>
              </a:rPr>
              <a:t> ID </a:t>
            </a:r>
            <a:r>
              <a:rPr lang="en-US" sz="2000" dirty="0" err="1">
                <a:latin typeface="Cambria" panose="02040503050406030204" pitchFamily="18" charset="0"/>
                <a:ea typeface="Cambria" panose="02040503050406030204" pitchFamily="18" charset="0"/>
              </a:rPr>
              <a:t>merupakan</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alamat</a:t>
            </a:r>
            <a:r>
              <a:rPr lang="en-US" sz="2000" dirty="0">
                <a:latin typeface="Cambria" panose="02040503050406030204" pitchFamily="18" charset="0"/>
                <a:ea typeface="Cambria" panose="02040503050406030204" pitchFamily="18" charset="0"/>
              </a:rPr>
              <a:t> yang </a:t>
            </a:r>
            <a:r>
              <a:rPr lang="en-US" sz="2000" dirty="0" err="1">
                <a:latin typeface="Cambria" panose="02040503050406030204" pitchFamily="18" charset="0"/>
                <a:ea typeface="Cambria" panose="02040503050406030204" pitchFamily="18" charset="0"/>
              </a:rPr>
              <a:t>mewakili</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seluruh</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anggota</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jaringan</a:t>
            </a:r>
            <a:r>
              <a:rPr lang="en-US" sz="2000" dirty="0">
                <a:latin typeface="Cambria" panose="02040503050406030204" pitchFamily="18" charset="0"/>
                <a:ea typeface="Cambria" panose="02040503050406030204" pitchFamily="18" charset="0"/>
              </a:rPr>
              <a:t>.</a:t>
            </a:r>
            <a:endParaRPr lang="id-ID" sz="2000" dirty="0">
              <a:latin typeface="Cambria" panose="02040503050406030204" pitchFamily="18" charset="0"/>
              <a:ea typeface="Cambria" panose="02040503050406030204" pitchFamily="18" charset="0"/>
            </a:endParaRPr>
          </a:p>
          <a:p>
            <a:pPr algn="just">
              <a:buFont typeface="+mj-lt"/>
              <a:buAutoNum type="alphaLcPeriod"/>
            </a:pPr>
            <a:r>
              <a:rPr lang="en-US" sz="2000" dirty="0" err="1">
                <a:latin typeface="Cambria" panose="02040503050406030204" pitchFamily="18" charset="0"/>
                <a:ea typeface="Cambria" panose="02040503050406030204" pitchFamily="18" charset="0"/>
              </a:rPr>
              <a:t>Sebuah</a:t>
            </a:r>
            <a:r>
              <a:rPr lang="en-US" sz="2000" dirty="0">
                <a:latin typeface="Cambria" panose="02040503050406030204" pitchFamily="18" charset="0"/>
                <a:ea typeface="Cambria" panose="02040503050406030204" pitchFamily="18" charset="0"/>
              </a:rPr>
              <a:t> </a:t>
            </a:r>
            <a:r>
              <a:rPr lang="en-US" sz="2000" i="1" dirty="0">
                <a:latin typeface="Cambria" panose="02040503050406030204" pitchFamily="18" charset="0"/>
                <a:ea typeface="Cambria" panose="02040503050406030204" pitchFamily="18" charset="0"/>
              </a:rPr>
              <a:t>network</a:t>
            </a:r>
            <a:r>
              <a:rPr lang="en-US" sz="2000" dirty="0">
                <a:latin typeface="Cambria" panose="02040503050406030204" pitchFamily="18" charset="0"/>
                <a:ea typeface="Cambria" panose="02040503050406030204" pitchFamily="18" charset="0"/>
              </a:rPr>
              <a:t> ID </a:t>
            </a:r>
            <a:r>
              <a:rPr lang="en-US" sz="2000" dirty="0" err="1">
                <a:latin typeface="Cambria" panose="02040503050406030204" pitchFamily="18" charset="0"/>
                <a:ea typeface="Cambria" panose="02040503050406030204" pitchFamily="18" charset="0"/>
              </a:rPr>
              <a:t>dan</a:t>
            </a:r>
            <a:r>
              <a:rPr lang="en-US" sz="2000" dirty="0">
                <a:latin typeface="Cambria" panose="02040503050406030204" pitchFamily="18" charset="0"/>
                <a:ea typeface="Cambria" panose="02040503050406030204" pitchFamily="18" charset="0"/>
              </a:rPr>
              <a:t> </a:t>
            </a:r>
            <a:r>
              <a:rPr lang="en-US" sz="2000" i="1" dirty="0">
                <a:latin typeface="Cambria" panose="02040503050406030204" pitchFamily="18" charset="0"/>
                <a:ea typeface="Cambria" panose="02040503050406030204" pitchFamily="18" charset="0"/>
              </a:rPr>
              <a:t>host</a:t>
            </a:r>
            <a:r>
              <a:rPr lang="en-US" sz="2000" dirty="0">
                <a:latin typeface="Cambria" panose="02040503050406030204" pitchFamily="18" charset="0"/>
                <a:ea typeface="Cambria" panose="02040503050406030204" pitchFamily="18" charset="0"/>
              </a:rPr>
              <a:t> ID </a:t>
            </a:r>
            <a:r>
              <a:rPr lang="en-US" sz="2000" dirty="0" err="1">
                <a:latin typeface="Cambria" panose="02040503050406030204" pitchFamily="18" charset="0"/>
                <a:ea typeface="Cambria" panose="02040503050406030204" pitchFamily="18" charset="0"/>
              </a:rPr>
              <a:t>tidak</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boleh</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dikonfigurasikan</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pada</a:t>
            </a:r>
            <a:r>
              <a:rPr lang="en-US" sz="2000" dirty="0">
                <a:latin typeface="Cambria" panose="02040503050406030204" pitchFamily="18" charset="0"/>
                <a:ea typeface="Cambria" panose="02040503050406030204" pitchFamily="18" charset="0"/>
              </a:rPr>
              <a:t> bit 0 </a:t>
            </a:r>
            <a:r>
              <a:rPr lang="en-US" sz="2000" dirty="0" err="1">
                <a:latin typeface="Cambria" panose="02040503050406030204" pitchFamily="18" charset="0"/>
                <a:ea typeface="Cambria" panose="02040503050406030204" pitchFamily="18" charset="0"/>
              </a:rPr>
              <a:t>semua</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seluruh</a:t>
            </a:r>
            <a:r>
              <a:rPr lang="en-US" sz="2000" dirty="0">
                <a:latin typeface="Cambria" panose="02040503050406030204" pitchFamily="18" charset="0"/>
                <a:ea typeface="Cambria" panose="02040503050406030204" pitchFamily="18" charset="0"/>
              </a:rPr>
              <a:t> bit </a:t>
            </a:r>
            <a:r>
              <a:rPr lang="en-US" sz="2000" dirty="0" err="1">
                <a:latin typeface="Cambria" panose="02040503050406030204" pitchFamily="18" charset="0"/>
                <a:ea typeface="Cambria" panose="02040503050406030204" pitchFamily="18" charset="0"/>
              </a:rPr>
              <a:t>diset</a:t>
            </a:r>
            <a:r>
              <a:rPr lang="en-US" sz="2000" dirty="0">
                <a:latin typeface="Cambria" panose="02040503050406030204" pitchFamily="18" charset="0"/>
                <a:ea typeface="Cambria" panose="02040503050406030204" pitchFamily="18" charset="0"/>
              </a:rPr>
              <a:t> 0 </a:t>
            </a:r>
            <a:r>
              <a:rPr lang="en-US" sz="2000" dirty="0" err="1">
                <a:latin typeface="Cambria" panose="02040503050406030204" pitchFamily="18" charset="0"/>
                <a:ea typeface="Cambria" panose="02040503050406030204" pitchFamily="18" charset="0"/>
              </a:rPr>
              <a:t>seperti</a:t>
            </a:r>
            <a:r>
              <a:rPr lang="en-US" sz="2000" dirty="0">
                <a:latin typeface="Cambria" panose="02040503050406030204" pitchFamily="18" charset="0"/>
                <a:ea typeface="Cambria" panose="02040503050406030204" pitchFamily="18" charset="0"/>
              </a:rPr>
              <a:t> 0.0.0.0). Hal </a:t>
            </a:r>
            <a:r>
              <a:rPr lang="en-US" sz="2000" dirty="0" err="1">
                <a:latin typeface="Cambria" panose="02040503050406030204" pitchFamily="18" charset="0"/>
                <a:ea typeface="Cambria" panose="02040503050406030204" pitchFamily="18" charset="0"/>
              </a:rPr>
              <a:t>ini</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karena</a:t>
            </a:r>
            <a:r>
              <a:rPr lang="en-US" sz="2000" dirty="0">
                <a:latin typeface="Cambria" panose="02040503050406030204" pitchFamily="18" charset="0"/>
                <a:ea typeface="Cambria" panose="02040503050406030204" pitchFamily="18" charset="0"/>
              </a:rPr>
              <a:t> IP </a:t>
            </a:r>
            <a:r>
              <a:rPr lang="en-US" sz="2000" i="1" dirty="0">
                <a:latin typeface="Cambria" panose="02040503050406030204" pitchFamily="18" charset="0"/>
                <a:ea typeface="Cambria" panose="02040503050406030204" pitchFamily="18" charset="0"/>
              </a:rPr>
              <a:t>address</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dengan</a:t>
            </a:r>
            <a:r>
              <a:rPr lang="en-US" sz="2000" dirty="0">
                <a:latin typeface="Cambria" panose="02040503050406030204" pitchFamily="18" charset="0"/>
                <a:ea typeface="Cambria" panose="02040503050406030204" pitchFamily="18" charset="0"/>
              </a:rPr>
              <a:t> host ID </a:t>
            </a:r>
            <a:r>
              <a:rPr lang="id-ID" sz="2000" dirty="0">
                <a:latin typeface="Cambria" panose="02040503050406030204" pitchFamily="18" charset="0"/>
                <a:ea typeface="Cambria" panose="02040503050406030204" pitchFamily="18" charset="0"/>
              </a:rPr>
              <a:t>0</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diartikan</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sebagai</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alamat</a:t>
            </a:r>
            <a:r>
              <a:rPr lang="en-US" sz="2000" dirty="0">
                <a:latin typeface="Cambria" panose="02040503050406030204" pitchFamily="18" charset="0"/>
                <a:ea typeface="Cambria" panose="02040503050406030204" pitchFamily="18" charset="0"/>
              </a:rPr>
              <a:t> </a:t>
            </a:r>
            <a:r>
              <a:rPr lang="en-US" sz="2000" i="1" dirty="0">
                <a:latin typeface="Cambria" panose="02040503050406030204" pitchFamily="18" charset="0"/>
                <a:ea typeface="Cambria" panose="02040503050406030204" pitchFamily="18" charset="0"/>
              </a:rPr>
              <a:t>network</a:t>
            </a:r>
            <a:r>
              <a:rPr lang="en-US" sz="2000" dirty="0">
                <a:latin typeface="Cambria" panose="02040503050406030204" pitchFamily="18" charset="0"/>
                <a:ea typeface="Cambria" panose="02040503050406030204" pitchFamily="18" charset="0"/>
              </a:rPr>
              <a:t>. </a:t>
            </a:r>
            <a:endParaRPr lang="id-ID" sz="2000" dirty="0">
              <a:latin typeface="Cambria" panose="02040503050406030204" pitchFamily="18" charset="0"/>
              <a:ea typeface="Cambria" panose="02040503050406030204" pitchFamily="18" charset="0"/>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spTree>
    <p:extLst>
      <p:ext uri="{BB962C8B-B14F-4D97-AF65-F5344CB8AC3E}">
        <p14:creationId xmlns:p14="http://schemas.microsoft.com/office/powerpoint/2010/main" val="3195234820"/>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12176766" cy="6858000"/>
          </a:xfrm>
          <a:prstGeom prst="rect">
            <a:avLst/>
          </a:prstGeom>
          <a:pattFill prst="shingle">
            <a:fgClr>
              <a:srgbClr val="F79646">
                <a:lumMod val="40000"/>
                <a:lumOff val="60000"/>
              </a:srgbClr>
            </a:fgClr>
            <a:bgClr>
              <a:sysClr val="window" lastClr="FFFFFF"/>
            </a:bgClr>
          </a:patt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5" name="Content Placeholder 2"/>
          <p:cNvSpPr>
            <a:spLocks noGrp="1"/>
          </p:cNvSpPr>
          <p:nvPr>
            <p:ph idx="1"/>
          </p:nvPr>
        </p:nvSpPr>
        <p:spPr>
          <a:xfrm>
            <a:off x="964479" y="1143000"/>
            <a:ext cx="10247808" cy="5074118"/>
          </a:xfrm>
          <a:solidFill>
            <a:schemeClr val="bg1"/>
          </a:solidFill>
        </p:spPr>
        <p:txBody>
          <a:bodyPr anchor="ctr">
            <a:noAutofit/>
          </a:bodyPr>
          <a:lstStyle/>
          <a:p>
            <a:pPr marL="0" indent="0">
              <a:lnSpc>
                <a:spcPct val="120000"/>
              </a:lnSpc>
              <a:buNone/>
            </a:pPr>
            <a:r>
              <a:rPr lang="en-US" sz="2000" b="1" dirty="0" err="1" smtClean="0">
                <a:latin typeface="Cambria" panose="02040503050406030204" pitchFamily="18" charset="0"/>
                <a:ea typeface="Cambria" panose="02040503050406030204" pitchFamily="18" charset="0"/>
              </a:rPr>
              <a:t>Kelas</a:t>
            </a:r>
            <a:r>
              <a:rPr lang="en-US" sz="2000" b="1" dirty="0" smtClean="0">
                <a:latin typeface="Cambria" panose="02040503050406030204" pitchFamily="18" charset="0"/>
                <a:ea typeface="Cambria" panose="02040503050406030204" pitchFamily="18" charset="0"/>
              </a:rPr>
              <a:t> </a:t>
            </a:r>
            <a:r>
              <a:rPr lang="en-US" sz="2000" b="1" dirty="0">
                <a:latin typeface="Cambria" panose="02040503050406030204" pitchFamily="18" charset="0"/>
                <a:ea typeface="Cambria" panose="02040503050406030204" pitchFamily="18" charset="0"/>
              </a:rPr>
              <a:t>A</a:t>
            </a:r>
            <a:endParaRPr lang="id-ID" sz="2000" b="1" dirty="0">
              <a:latin typeface="Cambria" panose="02040503050406030204" pitchFamily="18" charset="0"/>
              <a:ea typeface="Cambria" panose="02040503050406030204" pitchFamily="18" charset="0"/>
            </a:endParaRPr>
          </a:p>
          <a:p>
            <a:pPr marL="0" indent="0" defTabSz="1557828">
              <a:lnSpc>
                <a:spcPct val="120000"/>
              </a:lnSpc>
              <a:buNone/>
            </a:pPr>
            <a:r>
              <a:rPr lang="en-US" sz="2000" dirty="0">
                <a:latin typeface="Cambria" panose="02040503050406030204" pitchFamily="18" charset="0"/>
                <a:ea typeface="Cambria" panose="02040503050406030204" pitchFamily="18" charset="0"/>
              </a:rPr>
              <a:t>Format</a:t>
            </a:r>
            <a:r>
              <a:rPr lang="id-ID" sz="2000" dirty="0">
                <a:latin typeface="Cambria" panose="02040503050406030204" pitchFamily="18" charset="0"/>
                <a:ea typeface="Cambria" panose="02040503050406030204" pitchFamily="18" charset="0"/>
              </a:rPr>
              <a:t>		: 0xxxxxxx.xxxxxxxx.xxxxxxxx.xxxxxxxx</a:t>
            </a:r>
          </a:p>
          <a:p>
            <a:pPr marL="0" indent="0" defTabSz="1557828">
              <a:lnSpc>
                <a:spcPct val="120000"/>
              </a:lnSpc>
              <a:buNone/>
            </a:pPr>
            <a:r>
              <a:rPr lang="en-US" sz="2000" dirty="0">
                <a:latin typeface="Cambria" panose="02040503050406030204" pitchFamily="18" charset="0"/>
                <a:ea typeface="Cambria" panose="02040503050406030204" pitchFamily="18" charset="0"/>
              </a:rPr>
              <a:t>Bit </a:t>
            </a:r>
            <a:r>
              <a:rPr lang="en-US" sz="2000" dirty="0" err="1">
                <a:latin typeface="Cambria" panose="02040503050406030204" pitchFamily="18" charset="0"/>
                <a:ea typeface="Cambria" panose="02040503050406030204" pitchFamily="18" charset="0"/>
              </a:rPr>
              <a:t>pertama</a:t>
            </a:r>
            <a:r>
              <a:rPr lang="en-US" sz="2000" dirty="0">
                <a:latin typeface="Cambria" panose="02040503050406030204" pitchFamily="18" charset="0"/>
                <a:ea typeface="Cambria" panose="02040503050406030204" pitchFamily="18" charset="0"/>
              </a:rPr>
              <a:t> </a:t>
            </a:r>
            <a:r>
              <a:rPr lang="id-ID" sz="2000" dirty="0">
                <a:latin typeface="Cambria" panose="02040503050406030204" pitchFamily="18" charset="0"/>
                <a:ea typeface="Cambria" panose="02040503050406030204" pitchFamily="18" charset="0"/>
              </a:rPr>
              <a:t>		: </a:t>
            </a:r>
            <a:r>
              <a:rPr lang="en-US" sz="2000" dirty="0">
                <a:latin typeface="Cambria" panose="02040503050406030204" pitchFamily="18" charset="0"/>
                <a:ea typeface="Cambria" panose="02040503050406030204" pitchFamily="18" charset="0"/>
              </a:rPr>
              <a:t>0 </a:t>
            </a:r>
            <a:endParaRPr lang="id-ID" sz="2000" dirty="0">
              <a:latin typeface="Cambria" panose="02040503050406030204" pitchFamily="18" charset="0"/>
              <a:ea typeface="Cambria" panose="02040503050406030204" pitchFamily="18" charset="0"/>
            </a:endParaRPr>
          </a:p>
          <a:p>
            <a:pPr marL="0" indent="0" defTabSz="1557828">
              <a:lnSpc>
                <a:spcPct val="120000"/>
              </a:lnSpc>
              <a:buNone/>
            </a:pPr>
            <a:r>
              <a:rPr lang="en-US" sz="2000" dirty="0" err="1">
                <a:latin typeface="Cambria" panose="02040503050406030204" pitchFamily="18" charset="0"/>
                <a:ea typeface="Cambria" panose="02040503050406030204" pitchFamily="18" charset="0"/>
              </a:rPr>
              <a:t>Panjang</a:t>
            </a:r>
            <a:r>
              <a:rPr lang="en-US" sz="2000" dirty="0">
                <a:latin typeface="Cambria" panose="02040503050406030204" pitchFamily="18" charset="0"/>
                <a:ea typeface="Cambria" panose="02040503050406030204" pitchFamily="18" charset="0"/>
              </a:rPr>
              <a:t> Net </a:t>
            </a:r>
            <a:r>
              <a:rPr lang="id-ID" sz="2000" dirty="0">
                <a:latin typeface="Cambria" panose="02040503050406030204" pitchFamily="18" charset="0"/>
                <a:ea typeface="Cambria" panose="02040503050406030204" pitchFamily="18" charset="0"/>
              </a:rPr>
              <a:t>I</a:t>
            </a:r>
            <a:r>
              <a:rPr lang="en-US" sz="2000" dirty="0">
                <a:latin typeface="Cambria" panose="02040503050406030204" pitchFamily="18" charset="0"/>
                <a:ea typeface="Cambria" panose="02040503050406030204" pitchFamily="18" charset="0"/>
              </a:rPr>
              <a:t>D </a:t>
            </a:r>
            <a:r>
              <a:rPr lang="id-ID" sz="2000" dirty="0">
                <a:latin typeface="Cambria" panose="02040503050406030204" pitchFamily="18" charset="0"/>
                <a:ea typeface="Cambria" panose="02040503050406030204" pitchFamily="18" charset="0"/>
              </a:rPr>
              <a:t>	: </a:t>
            </a:r>
            <a:r>
              <a:rPr lang="en-US" sz="2000" dirty="0">
                <a:latin typeface="Cambria" panose="02040503050406030204" pitchFamily="18" charset="0"/>
                <a:ea typeface="Cambria" panose="02040503050406030204" pitchFamily="18" charset="0"/>
              </a:rPr>
              <a:t>8 bit</a:t>
            </a:r>
            <a:endParaRPr lang="id-ID" sz="2000" dirty="0">
              <a:latin typeface="Cambria" panose="02040503050406030204" pitchFamily="18" charset="0"/>
              <a:ea typeface="Cambria" panose="02040503050406030204" pitchFamily="18" charset="0"/>
            </a:endParaRPr>
          </a:p>
          <a:p>
            <a:pPr marL="0" indent="0" defTabSz="1557828">
              <a:lnSpc>
                <a:spcPct val="120000"/>
              </a:lnSpc>
              <a:buNone/>
            </a:pPr>
            <a:r>
              <a:rPr lang="en-US" sz="2000" dirty="0" err="1">
                <a:latin typeface="Cambria" panose="02040503050406030204" pitchFamily="18" charset="0"/>
                <a:ea typeface="Cambria" panose="02040503050406030204" pitchFamily="18" charset="0"/>
              </a:rPr>
              <a:t>Panjang</a:t>
            </a:r>
            <a:r>
              <a:rPr lang="en-US" sz="2000" dirty="0">
                <a:latin typeface="Cambria" panose="02040503050406030204" pitchFamily="18" charset="0"/>
                <a:ea typeface="Cambria" panose="02040503050406030204" pitchFamily="18" charset="0"/>
              </a:rPr>
              <a:t> Host</a:t>
            </a:r>
            <a:r>
              <a:rPr lang="id-ID" sz="2000" dirty="0">
                <a:latin typeface="Cambria" panose="02040503050406030204" pitchFamily="18" charset="0"/>
                <a:ea typeface="Cambria" panose="02040503050406030204" pitchFamily="18" charset="0"/>
              </a:rPr>
              <a:t> </a:t>
            </a:r>
            <a:r>
              <a:rPr lang="en-US" sz="2000" dirty="0">
                <a:latin typeface="Cambria" panose="02040503050406030204" pitchFamily="18" charset="0"/>
                <a:ea typeface="Cambria" panose="02040503050406030204" pitchFamily="18" charset="0"/>
              </a:rPr>
              <a:t>ID</a:t>
            </a:r>
            <a:r>
              <a:rPr lang="id-ID" sz="2000" dirty="0">
                <a:latin typeface="Cambria" panose="02040503050406030204" pitchFamily="18" charset="0"/>
                <a:ea typeface="Cambria" panose="02040503050406030204" pitchFamily="18" charset="0"/>
              </a:rPr>
              <a:t>	: </a:t>
            </a:r>
            <a:r>
              <a:rPr lang="en-US" sz="2000" dirty="0">
                <a:latin typeface="Cambria" panose="02040503050406030204" pitchFamily="18" charset="0"/>
                <a:ea typeface="Cambria" panose="02040503050406030204" pitchFamily="18" charset="0"/>
              </a:rPr>
              <a:t>24 bit</a:t>
            </a:r>
            <a:endParaRPr lang="id-ID" sz="2000" dirty="0">
              <a:latin typeface="Cambria" panose="02040503050406030204" pitchFamily="18" charset="0"/>
              <a:ea typeface="Cambria" panose="02040503050406030204" pitchFamily="18" charset="0"/>
            </a:endParaRPr>
          </a:p>
          <a:p>
            <a:pPr marL="0" indent="0" defTabSz="1557828">
              <a:lnSpc>
                <a:spcPct val="120000"/>
              </a:lnSpc>
              <a:buNone/>
            </a:pPr>
            <a:r>
              <a:rPr lang="en-US" sz="2000" i="1" dirty="0">
                <a:latin typeface="Cambria" panose="02040503050406030204" pitchFamily="18" charset="0"/>
                <a:ea typeface="Cambria" panose="02040503050406030204" pitchFamily="18" charset="0"/>
              </a:rPr>
              <a:t>Byte</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pertama</a:t>
            </a:r>
            <a:r>
              <a:rPr lang="id-ID" sz="2000" dirty="0">
                <a:latin typeface="Cambria" panose="02040503050406030204" pitchFamily="18" charset="0"/>
                <a:ea typeface="Cambria" panose="02040503050406030204" pitchFamily="18" charset="0"/>
              </a:rPr>
              <a:t>		: </a:t>
            </a:r>
            <a:r>
              <a:rPr lang="en-US" sz="2000" dirty="0">
                <a:latin typeface="Cambria" panose="02040503050406030204" pitchFamily="18" charset="0"/>
                <a:ea typeface="Cambria" panose="02040503050406030204" pitchFamily="18" charset="0"/>
              </a:rPr>
              <a:t>0</a:t>
            </a:r>
            <a:r>
              <a:rPr lang="id-ID" sz="2000" dirty="0">
                <a:latin typeface="Cambria" panose="02040503050406030204" pitchFamily="18" charset="0"/>
                <a:ea typeface="Cambria" panose="02040503050406030204" pitchFamily="18" charset="0"/>
              </a:rPr>
              <a:t>-</a:t>
            </a:r>
            <a:r>
              <a:rPr lang="en-US" sz="2000" dirty="0">
                <a:latin typeface="Cambria" panose="02040503050406030204" pitchFamily="18" charset="0"/>
                <a:ea typeface="Cambria" panose="02040503050406030204" pitchFamily="18" charset="0"/>
              </a:rPr>
              <a:t>127</a:t>
            </a:r>
            <a:endParaRPr lang="id-ID" sz="2000" dirty="0">
              <a:latin typeface="Cambria" panose="02040503050406030204" pitchFamily="18" charset="0"/>
              <a:ea typeface="Cambria" panose="02040503050406030204" pitchFamily="18" charset="0"/>
            </a:endParaRPr>
          </a:p>
          <a:p>
            <a:pPr marL="0" indent="0" defTabSz="1557828">
              <a:lnSpc>
                <a:spcPct val="120000"/>
              </a:lnSpc>
              <a:buNone/>
            </a:pPr>
            <a:r>
              <a:rPr lang="en-US" sz="2000" dirty="0" err="1">
                <a:latin typeface="Cambria" panose="02040503050406030204" pitchFamily="18" charset="0"/>
                <a:ea typeface="Cambria" panose="02040503050406030204" pitchFamily="18" charset="0"/>
              </a:rPr>
              <a:t>Jumlah</a:t>
            </a:r>
            <a:r>
              <a:rPr lang="id-ID" sz="2000" dirty="0">
                <a:latin typeface="Cambria" panose="02040503050406030204" pitchFamily="18" charset="0"/>
                <a:ea typeface="Cambria" panose="02040503050406030204" pitchFamily="18" charset="0"/>
              </a:rPr>
              <a:t>		: </a:t>
            </a:r>
            <a:r>
              <a:rPr lang="en-US" sz="2000" dirty="0">
                <a:latin typeface="Cambria" panose="02040503050406030204" pitchFamily="18" charset="0"/>
                <a:ea typeface="Cambria" panose="02040503050406030204" pitchFamily="18" charset="0"/>
              </a:rPr>
              <a:t>126 </a:t>
            </a:r>
            <a:r>
              <a:rPr lang="en-US" sz="2000" dirty="0" err="1">
                <a:latin typeface="Cambria" panose="02040503050406030204" pitchFamily="18" charset="0"/>
                <a:ea typeface="Cambria" panose="02040503050406030204" pitchFamily="18" charset="0"/>
              </a:rPr>
              <a:t>Kelas</a:t>
            </a:r>
            <a:r>
              <a:rPr lang="en-US" sz="2000" dirty="0">
                <a:latin typeface="Cambria" panose="02040503050406030204" pitchFamily="18" charset="0"/>
                <a:ea typeface="Cambria" panose="02040503050406030204" pitchFamily="18" charset="0"/>
              </a:rPr>
              <a:t> A (0 </a:t>
            </a:r>
            <a:r>
              <a:rPr lang="en-US" sz="2000" dirty="0" err="1">
                <a:latin typeface="Cambria" panose="02040503050406030204" pitchFamily="18" charset="0"/>
                <a:ea typeface="Cambria" panose="02040503050406030204" pitchFamily="18" charset="0"/>
              </a:rPr>
              <a:t>dan</a:t>
            </a:r>
            <a:r>
              <a:rPr lang="en-US" sz="2000" dirty="0">
                <a:latin typeface="Cambria" panose="02040503050406030204" pitchFamily="18" charset="0"/>
                <a:ea typeface="Cambria" panose="02040503050406030204" pitchFamily="18" charset="0"/>
              </a:rPr>
              <a:t> 127 </a:t>
            </a:r>
            <a:r>
              <a:rPr lang="en-US" sz="2000" dirty="0" err="1">
                <a:latin typeface="Cambria" panose="02040503050406030204" pitchFamily="18" charset="0"/>
                <a:ea typeface="Cambria" panose="02040503050406030204" pitchFamily="18" charset="0"/>
              </a:rPr>
              <a:t>dicadangkan</a:t>
            </a:r>
            <a:r>
              <a:rPr lang="en-US" sz="2000" dirty="0">
                <a:latin typeface="Cambria" panose="02040503050406030204" pitchFamily="18" charset="0"/>
                <a:ea typeface="Cambria" panose="02040503050406030204" pitchFamily="18" charset="0"/>
              </a:rPr>
              <a:t>)</a:t>
            </a:r>
            <a:endParaRPr lang="id-ID" sz="2000" dirty="0">
              <a:latin typeface="Cambria" panose="02040503050406030204" pitchFamily="18" charset="0"/>
              <a:ea typeface="Cambria" panose="02040503050406030204" pitchFamily="18" charset="0"/>
            </a:endParaRPr>
          </a:p>
          <a:p>
            <a:pPr marL="0" indent="0" defTabSz="1557828">
              <a:lnSpc>
                <a:spcPct val="120000"/>
              </a:lnSpc>
              <a:buNone/>
            </a:pPr>
            <a:r>
              <a:rPr lang="en-US" sz="2000" i="1" dirty="0">
                <a:latin typeface="Cambria" panose="02040503050406030204" pitchFamily="18" charset="0"/>
                <a:ea typeface="Cambria" panose="02040503050406030204" pitchFamily="18" charset="0"/>
              </a:rPr>
              <a:t>Range</a:t>
            </a:r>
            <a:r>
              <a:rPr lang="en-US" sz="2000" dirty="0">
                <a:latin typeface="Cambria" panose="02040503050406030204" pitchFamily="18" charset="0"/>
                <a:ea typeface="Cambria" panose="02040503050406030204" pitchFamily="18" charset="0"/>
              </a:rPr>
              <a:t> IP</a:t>
            </a:r>
            <a:r>
              <a:rPr lang="id-ID" sz="2000" dirty="0">
                <a:latin typeface="Cambria" panose="02040503050406030204" pitchFamily="18" charset="0"/>
                <a:ea typeface="Cambria" panose="02040503050406030204" pitchFamily="18" charset="0"/>
              </a:rPr>
              <a:t>		</a:t>
            </a:r>
            <a:r>
              <a:rPr lang="en-US" sz="2000" dirty="0">
                <a:latin typeface="Cambria" panose="02040503050406030204" pitchFamily="18" charset="0"/>
                <a:ea typeface="Cambria" panose="02040503050406030204" pitchFamily="18" charset="0"/>
              </a:rPr>
              <a:t>: 1.xxx.xxx.xxx </a:t>
            </a:r>
            <a:r>
              <a:rPr lang="en-US" sz="2000" dirty="0" err="1">
                <a:latin typeface="Cambria" panose="02040503050406030204" pitchFamily="18" charset="0"/>
                <a:ea typeface="Cambria" panose="02040503050406030204" pitchFamily="18" charset="0"/>
              </a:rPr>
              <a:t>sampai</a:t>
            </a:r>
            <a:r>
              <a:rPr lang="en-US" sz="2000" dirty="0">
                <a:latin typeface="Cambria" panose="02040503050406030204" pitchFamily="18" charset="0"/>
                <a:ea typeface="Cambria" panose="02040503050406030204" pitchFamily="18" charset="0"/>
              </a:rPr>
              <a:t> 126.xxxx.xxxx.xxx</a:t>
            </a:r>
            <a:endParaRPr lang="id-ID" sz="2000" dirty="0">
              <a:latin typeface="Cambria" panose="02040503050406030204" pitchFamily="18" charset="0"/>
              <a:ea typeface="Cambria" panose="02040503050406030204" pitchFamily="18" charset="0"/>
            </a:endParaRPr>
          </a:p>
          <a:p>
            <a:pPr marL="0" indent="0" defTabSz="1557828">
              <a:lnSpc>
                <a:spcPct val="120000"/>
              </a:lnSpc>
              <a:buNone/>
            </a:pPr>
            <a:r>
              <a:rPr lang="en-US" sz="2000" dirty="0" err="1">
                <a:latin typeface="Cambria" panose="02040503050406030204" pitchFamily="18" charset="0"/>
                <a:ea typeface="Cambria" panose="02040503050406030204" pitchFamily="18" charset="0"/>
              </a:rPr>
              <a:t>Jumlah</a:t>
            </a:r>
            <a:r>
              <a:rPr lang="en-US" sz="2000" dirty="0">
                <a:latin typeface="Cambria" panose="02040503050406030204" pitchFamily="18" charset="0"/>
                <a:ea typeface="Cambria" panose="02040503050406030204" pitchFamily="18" charset="0"/>
              </a:rPr>
              <a:t> IP </a:t>
            </a:r>
            <a:r>
              <a:rPr lang="id-ID" sz="2000" dirty="0">
                <a:latin typeface="Cambria" panose="02040503050406030204" pitchFamily="18" charset="0"/>
                <a:ea typeface="Cambria" panose="02040503050406030204" pitchFamily="18" charset="0"/>
              </a:rPr>
              <a:t>		: </a:t>
            </a:r>
            <a:r>
              <a:rPr lang="en-US" sz="2000" dirty="0">
                <a:latin typeface="Cambria" panose="02040503050406030204" pitchFamily="18" charset="0"/>
                <a:ea typeface="Cambria" panose="02040503050406030204" pitchFamily="18" charset="0"/>
              </a:rPr>
              <a:t>16.777.214 IP </a:t>
            </a:r>
            <a:r>
              <a:rPr lang="en-US" sz="2000" i="1" dirty="0">
                <a:latin typeface="Cambria" panose="02040503050406030204" pitchFamily="18" charset="0"/>
                <a:ea typeface="Cambria" panose="02040503050406030204" pitchFamily="18" charset="0"/>
              </a:rPr>
              <a:t>address</a:t>
            </a:r>
            <a:r>
              <a:rPr lang="en-US" sz="2000" dirty="0">
                <a:latin typeface="Cambria" panose="02040503050406030204" pitchFamily="18" charset="0"/>
                <a:ea typeface="Cambria" panose="02040503050406030204" pitchFamily="18" charset="0"/>
              </a:rPr>
              <a:t> di </a:t>
            </a:r>
            <a:r>
              <a:rPr lang="en-US" sz="2000" dirty="0" err="1">
                <a:latin typeface="Cambria" panose="02040503050406030204" pitchFamily="18" charset="0"/>
                <a:ea typeface="Cambria" panose="02040503050406030204" pitchFamily="18" charset="0"/>
              </a:rPr>
              <a:t>setiap</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kelas</a:t>
            </a:r>
            <a:r>
              <a:rPr lang="en-US" sz="2000" dirty="0">
                <a:latin typeface="Cambria" panose="02040503050406030204" pitchFamily="18" charset="0"/>
                <a:ea typeface="Cambria" panose="02040503050406030204" pitchFamily="18" charset="0"/>
              </a:rPr>
              <a:t> A</a:t>
            </a:r>
            <a:endParaRPr lang="id-ID" sz="2000" dirty="0">
              <a:latin typeface="Cambria" panose="02040503050406030204" pitchFamily="18" charset="0"/>
              <a:ea typeface="Cambria" panose="02040503050406030204" pitchFamily="18" charset="0"/>
            </a:endParaRPr>
          </a:p>
          <a:p>
            <a:pPr marL="0" indent="0" defTabSz="1557828">
              <a:lnSpc>
                <a:spcPct val="120000"/>
              </a:lnSpc>
              <a:buNone/>
            </a:pPr>
            <a:r>
              <a:rPr lang="en-US" sz="2000" dirty="0" err="1">
                <a:latin typeface="Cambria" panose="02040503050406030204" pitchFamily="18" charset="0"/>
                <a:ea typeface="Cambria" panose="02040503050406030204" pitchFamily="18" charset="0"/>
              </a:rPr>
              <a:t>Deskripsi</a:t>
            </a:r>
            <a:r>
              <a:rPr lang="id-ID" sz="2000" dirty="0">
                <a:latin typeface="Cambria" panose="02040503050406030204" pitchFamily="18" charset="0"/>
                <a:ea typeface="Cambria" panose="02040503050406030204" pitchFamily="18" charset="0"/>
              </a:rPr>
              <a:t>		: </a:t>
            </a:r>
            <a:r>
              <a:rPr lang="en-US" sz="2000" dirty="0" err="1">
                <a:latin typeface="Cambria" panose="02040503050406030204" pitchFamily="18" charset="0"/>
                <a:ea typeface="Cambria" panose="02040503050406030204" pitchFamily="18" charset="0"/>
              </a:rPr>
              <a:t>Diberikan</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untuk</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jaringan</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dengan</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jumlah</a:t>
            </a:r>
            <a:r>
              <a:rPr lang="en-US" sz="2000" dirty="0">
                <a:latin typeface="Cambria" panose="02040503050406030204" pitchFamily="18" charset="0"/>
                <a:ea typeface="Cambria" panose="02040503050406030204" pitchFamily="18" charset="0"/>
              </a:rPr>
              <a:t> </a:t>
            </a:r>
            <a:r>
              <a:rPr lang="en-US" sz="2000" i="1" dirty="0">
                <a:latin typeface="Cambria" panose="02040503050406030204" pitchFamily="18" charset="0"/>
                <a:ea typeface="Cambria" panose="02040503050406030204" pitchFamily="18" charset="0"/>
              </a:rPr>
              <a:t>host</a:t>
            </a:r>
            <a:r>
              <a:rPr lang="id-ID" sz="2000" dirty="0">
                <a:latin typeface="Cambria" panose="02040503050406030204" pitchFamily="18" charset="0"/>
                <a:ea typeface="Cambria" panose="02040503050406030204" pitchFamily="18" charset="0"/>
              </a:rPr>
              <a:t> </a:t>
            </a:r>
            <a:r>
              <a:rPr lang="en-US" sz="2000" dirty="0">
                <a:latin typeface="Cambria" panose="02040503050406030204" pitchFamily="18" charset="0"/>
                <a:ea typeface="Cambria" panose="02040503050406030204" pitchFamily="18" charset="0"/>
              </a:rPr>
              <a:t>yang </a:t>
            </a:r>
            <a:r>
              <a:rPr lang="en-US" sz="2000" dirty="0" err="1">
                <a:latin typeface="Cambria" panose="02040503050406030204" pitchFamily="18" charset="0"/>
                <a:ea typeface="Cambria" panose="02040503050406030204" pitchFamily="18" charset="0"/>
              </a:rPr>
              <a:t>besa</a:t>
            </a:r>
            <a:r>
              <a:rPr lang="id-ID" sz="2000" dirty="0">
                <a:latin typeface="Cambria" panose="02040503050406030204" pitchFamily="18" charset="0"/>
                <a:ea typeface="Cambria" panose="02040503050406030204" pitchFamily="18" charset="0"/>
              </a:rPr>
              <a:t>r</a:t>
            </a: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sp>
        <p:nvSpPr>
          <p:cNvPr id="2" name="Rectangle 1"/>
          <p:cNvSpPr/>
          <p:nvPr/>
        </p:nvSpPr>
        <p:spPr>
          <a:xfrm>
            <a:off x="3040383" y="418979"/>
            <a:ext cx="6096000" cy="806375"/>
          </a:xfrm>
          <a:prstGeom prst="rect">
            <a:avLst/>
          </a:prstGeom>
          <a:solidFill>
            <a:schemeClr val="bg1"/>
          </a:solidFill>
        </p:spPr>
        <p:txBody>
          <a:bodyPr>
            <a:spAutoFit/>
          </a:bodyPr>
          <a:lstStyle/>
          <a:p>
            <a:pPr algn="ctr">
              <a:lnSpc>
                <a:spcPct val="120000"/>
              </a:lnSpc>
            </a:pPr>
            <a:r>
              <a:rPr lang="en-US" sz="2000" dirty="0">
                <a:latin typeface="Cambria" panose="02040503050406030204" pitchFamily="18" charset="0"/>
                <a:ea typeface="Cambria" panose="02040503050406030204" pitchFamily="18" charset="0"/>
              </a:rPr>
              <a:t>Berikut </a:t>
            </a:r>
            <a:r>
              <a:rPr lang="en-US" sz="2000" dirty="0" err="1">
                <a:latin typeface="Cambria" panose="02040503050406030204" pitchFamily="18" charset="0"/>
                <a:ea typeface="Cambria" panose="02040503050406030204" pitchFamily="18" charset="0"/>
              </a:rPr>
              <a:t>adalah</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pembagian</a:t>
            </a:r>
            <a:r>
              <a:rPr lang="en-US" sz="2000" dirty="0">
                <a:latin typeface="Cambria" panose="02040503050406030204" pitchFamily="18" charset="0"/>
                <a:ea typeface="Cambria" panose="02040503050406030204" pitchFamily="18" charset="0"/>
              </a:rPr>
              <a:t> range </a:t>
            </a:r>
            <a:r>
              <a:rPr lang="en-US" sz="2000" dirty="0" err="1">
                <a:latin typeface="Cambria" panose="02040503050406030204" pitchFamily="18" charset="0"/>
                <a:ea typeface="Cambria" panose="02040503050406030204" pitchFamily="18" charset="0"/>
              </a:rPr>
              <a:t>kelas</a:t>
            </a:r>
            <a:r>
              <a:rPr lang="en-US" sz="2000" dirty="0">
                <a:latin typeface="Cambria" panose="02040503050406030204" pitchFamily="18" charset="0"/>
                <a:ea typeface="Cambria" panose="02040503050406030204" pitchFamily="18" charset="0"/>
              </a:rPr>
              <a:t> IP </a:t>
            </a:r>
            <a:r>
              <a:rPr lang="en-US" sz="2000" i="1" dirty="0">
                <a:latin typeface="Cambria" panose="02040503050406030204" pitchFamily="18" charset="0"/>
                <a:ea typeface="Cambria" panose="02040503050406030204" pitchFamily="18" charset="0"/>
              </a:rPr>
              <a:t>address</a:t>
            </a:r>
            <a:r>
              <a:rPr lang="en-US" sz="2000" dirty="0">
                <a:latin typeface="Cambria" panose="02040503050406030204" pitchFamily="18" charset="0"/>
                <a:ea typeface="Cambria" panose="02040503050406030204" pitchFamily="18" charset="0"/>
              </a:rPr>
              <a:t> berdasarkan </a:t>
            </a:r>
            <a:r>
              <a:rPr lang="en-US" sz="2000" dirty="0" err="1">
                <a:latin typeface="Cambria" panose="02040503050406030204" pitchFamily="18" charset="0"/>
                <a:ea typeface="Cambria" panose="02040503050406030204" pitchFamily="18" charset="0"/>
              </a:rPr>
              <a:t>aturan</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standar</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internasional</a:t>
            </a:r>
            <a:r>
              <a:rPr lang="en-US" sz="2000" dirty="0">
                <a:latin typeface="Cambria" panose="02040503050406030204" pitchFamily="18" charset="0"/>
                <a:ea typeface="Cambria" panose="02040503050406030204" pitchFamily="18" charset="0"/>
              </a:rPr>
              <a:t>.</a:t>
            </a:r>
            <a:endParaRPr lang="id-ID" sz="2000" dirty="0">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1845952663"/>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0" y="0"/>
            <a:ext cx="12176766" cy="6858000"/>
          </a:xfrm>
          <a:prstGeom prst="rect">
            <a:avLst/>
          </a:prstGeom>
          <a:pattFill prst="shingle">
            <a:fgClr>
              <a:srgbClr val="F79646">
                <a:lumMod val="40000"/>
                <a:lumOff val="60000"/>
              </a:srgbClr>
            </a:fgClr>
            <a:bgClr>
              <a:sysClr val="window" lastClr="FFFFFF"/>
            </a:bgClr>
          </a:patt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sp>
        <p:nvSpPr>
          <p:cNvPr id="5" name="Content Placeholder 2"/>
          <p:cNvSpPr>
            <a:spLocks noGrp="1"/>
          </p:cNvSpPr>
          <p:nvPr>
            <p:ph idx="1"/>
          </p:nvPr>
        </p:nvSpPr>
        <p:spPr>
          <a:xfrm>
            <a:off x="865054" y="788706"/>
            <a:ext cx="10446657" cy="5280587"/>
          </a:xfrm>
          <a:solidFill>
            <a:schemeClr val="bg1"/>
          </a:solidFill>
        </p:spPr>
        <p:txBody>
          <a:bodyPr anchor="ctr">
            <a:noAutofit/>
          </a:bodyPr>
          <a:lstStyle/>
          <a:p>
            <a:pPr marL="0" indent="0">
              <a:lnSpc>
                <a:spcPct val="120000"/>
              </a:lnSpc>
              <a:buNone/>
            </a:pPr>
            <a:r>
              <a:rPr lang="en-US" sz="2000" b="1" dirty="0" err="1">
                <a:latin typeface="Cambria" panose="02040503050406030204" pitchFamily="18" charset="0"/>
                <a:ea typeface="Cambria" panose="02040503050406030204" pitchFamily="18" charset="0"/>
              </a:rPr>
              <a:t>Kelas</a:t>
            </a:r>
            <a:r>
              <a:rPr lang="en-US" sz="2000" b="1" dirty="0">
                <a:latin typeface="Cambria" panose="02040503050406030204" pitchFamily="18" charset="0"/>
                <a:ea typeface="Cambria" panose="02040503050406030204" pitchFamily="18" charset="0"/>
              </a:rPr>
              <a:t> </a:t>
            </a:r>
            <a:r>
              <a:rPr lang="id-ID" sz="2000" b="1" dirty="0">
                <a:latin typeface="Cambria" panose="02040503050406030204" pitchFamily="18" charset="0"/>
                <a:ea typeface="Cambria" panose="02040503050406030204" pitchFamily="18" charset="0"/>
              </a:rPr>
              <a:t>B</a:t>
            </a:r>
          </a:p>
          <a:p>
            <a:pPr marL="0" indent="0" defTabSz="1557828">
              <a:lnSpc>
                <a:spcPct val="120000"/>
              </a:lnSpc>
              <a:buNone/>
            </a:pPr>
            <a:r>
              <a:rPr lang="en-US" sz="2000" dirty="0">
                <a:latin typeface="Cambria" panose="02040503050406030204" pitchFamily="18" charset="0"/>
                <a:ea typeface="Cambria" panose="02040503050406030204" pitchFamily="18" charset="0"/>
              </a:rPr>
              <a:t>Format</a:t>
            </a:r>
            <a:r>
              <a:rPr lang="id-ID" sz="2000" dirty="0">
                <a:latin typeface="Cambria" panose="02040503050406030204" pitchFamily="18" charset="0"/>
                <a:ea typeface="Cambria" panose="02040503050406030204" pitchFamily="18" charset="0"/>
              </a:rPr>
              <a:t>		: 10xxxxxx.xxxxxxxx.xxxxxxxx.xxxxxxxx</a:t>
            </a:r>
          </a:p>
          <a:p>
            <a:pPr marL="0" indent="0" defTabSz="1557828">
              <a:lnSpc>
                <a:spcPct val="120000"/>
              </a:lnSpc>
              <a:buNone/>
            </a:pPr>
            <a:r>
              <a:rPr lang="en-US" sz="2000" dirty="0">
                <a:latin typeface="Cambria" panose="02040503050406030204" pitchFamily="18" charset="0"/>
                <a:ea typeface="Cambria" panose="02040503050406030204" pitchFamily="18" charset="0"/>
              </a:rPr>
              <a:t>Bit </a:t>
            </a:r>
            <a:r>
              <a:rPr lang="en-US" sz="2000" dirty="0" err="1">
                <a:latin typeface="Cambria" panose="02040503050406030204" pitchFamily="18" charset="0"/>
                <a:ea typeface="Cambria" panose="02040503050406030204" pitchFamily="18" charset="0"/>
              </a:rPr>
              <a:t>pertama</a:t>
            </a:r>
            <a:r>
              <a:rPr lang="en-US" sz="2000" dirty="0">
                <a:latin typeface="Cambria" panose="02040503050406030204" pitchFamily="18" charset="0"/>
                <a:ea typeface="Cambria" panose="02040503050406030204" pitchFamily="18" charset="0"/>
              </a:rPr>
              <a:t> </a:t>
            </a:r>
            <a:r>
              <a:rPr lang="id-ID" sz="2000" dirty="0">
                <a:latin typeface="Cambria" panose="02040503050406030204" pitchFamily="18" charset="0"/>
                <a:ea typeface="Cambria" panose="02040503050406030204" pitchFamily="18" charset="0"/>
              </a:rPr>
              <a:t>		: 1</a:t>
            </a:r>
            <a:r>
              <a:rPr lang="en-US" sz="2000" dirty="0">
                <a:latin typeface="Cambria" panose="02040503050406030204" pitchFamily="18" charset="0"/>
                <a:ea typeface="Cambria" panose="02040503050406030204" pitchFamily="18" charset="0"/>
              </a:rPr>
              <a:t>0 </a:t>
            </a:r>
            <a:endParaRPr lang="id-ID" sz="2000" dirty="0">
              <a:latin typeface="Cambria" panose="02040503050406030204" pitchFamily="18" charset="0"/>
              <a:ea typeface="Cambria" panose="02040503050406030204" pitchFamily="18" charset="0"/>
            </a:endParaRPr>
          </a:p>
          <a:p>
            <a:pPr marL="0" indent="0" defTabSz="1557828">
              <a:lnSpc>
                <a:spcPct val="120000"/>
              </a:lnSpc>
              <a:buNone/>
            </a:pPr>
            <a:r>
              <a:rPr lang="en-US" sz="2000" dirty="0" err="1">
                <a:latin typeface="Cambria" panose="02040503050406030204" pitchFamily="18" charset="0"/>
                <a:ea typeface="Cambria" panose="02040503050406030204" pitchFamily="18" charset="0"/>
              </a:rPr>
              <a:t>Panjang</a:t>
            </a:r>
            <a:r>
              <a:rPr lang="en-US" sz="2000" dirty="0">
                <a:latin typeface="Cambria" panose="02040503050406030204" pitchFamily="18" charset="0"/>
                <a:ea typeface="Cambria" panose="02040503050406030204" pitchFamily="18" charset="0"/>
              </a:rPr>
              <a:t> Net </a:t>
            </a:r>
            <a:r>
              <a:rPr lang="id-ID" sz="2000" dirty="0">
                <a:latin typeface="Cambria" panose="02040503050406030204" pitchFamily="18" charset="0"/>
                <a:ea typeface="Cambria" panose="02040503050406030204" pitchFamily="18" charset="0"/>
              </a:rPr>
              <a:t>I</a:t>
            </a:r>
            <a:r>
              <a:rPr lang="en-US" sz="2000" dirty="0">
                <a:latin typeface="Cambria" panose="02040503050406030204" pitchFamily="18" charset="0"/>
                <a:ea typeface="Cambria" panose="02040503050406030204" pitchFamily="18" charset="0"/>
              </a:rPr>
              <a:t>D </a:t>
            </a:r>
            <a:r>
              <a:rPr lang="id-ID" sz="2000" dirty="0">
                <a:latin typeface="Cambria" panose="02040503050406030204" pitchFamily="18" charset="0"/>
                <a:ea typeface="Cambria" panose="02040503050406030204" pitchFamily="18" charset="0"/>
              </a:rPr>
              <a:t>	: 16</a:t>
            </a:r>
            <a:r>
              <a:rPr lang="en-US" sz="2000" dirty="0">
                <a:latin typeface="Cambria" panose="02040503050406030204" pitchFamily="18" charset="0"/>
                <a:ea typeface="Cambria" panose="02040503050406030204" pitchFamily="18" charset="0"/>
              </a:rPr>
              <a:t> bit</a:t>
            </a:r>
            <a:endParaRPr lang="id-ID" sz="2000" dirty="0">
              <a:latin typeface="Cambria" panose="02040503050406030204" pitchFamily="18" charset="0"/>
              <a:ea typeface="Cambria" panose="02040503050406030204" pitchFamily="18" charset="0"/>
            </a:endParaRPr>
          </a:p>
          <a:p>
            <a:pPr marL="0" indent="0" defTabSz="1557828">
              <a:lnSpc>
                <a:spcPct val="120000"/>
              </a:lnSpc>
              <a:buNone/>
            </a:pPr>
            <a:r>
              <a:rPr lang="en-US" sz="2000" dirty="0" err="1">
                <a:latin typeface="Cambria" panose="02040503050406030204" pitchFamily="18" charset="0"/>
                <a:ea typeface="Cambria" panose="02040503050406030204" pitchFamily="18" charset="0"/>
              </a:rPr>
              <a:t>Panjang</a:t>
            </a:r>
            <a:r>
              <a:rPr lang="en-US" sz="2000" dirty="0">
                <a:latin typeface="Cambria" panose="02040503050406030204" pitchFamily="18" charset="0"/>
                <a:ea typeface="Cambria" panose="02040503050406030204" pitchFamily="18" charset="0"/>
              </a:rPr>
              <a:t> Host</a:t>
            </a:r>
            <a:r>
              <a:rPr lang="id-ID" sz="2000" dirty="0">
                <a:latin typeface="Cambria" panose="02040503050406030204" pitchFamily="18" charset="0"/>
                <a:ea typeface="Cambria" panose="02040503050406030204" pitchFamily="18" charset="0"/>
              </a:rPr>
              <a:t> </a:t>
            </a:r>
            <a:r>
              <a:rPr lang="en-US" sz="2000" dirty="0">
                <a:latin typeface="Cambria" panose="02040503050406030204" pitchFamily="18" charset="0"/>
                <a:ea typeface="Cambria" panose="02040503050406030204" pitchFamily="18" charset="0"/>
              </a:rPr>
              <a:t>ID</a:t>
            </a:r>
            <a:r>
              <a:rPr lang="id-ID" sz="2000" dirty="0">
                <a:latin typeface="Cambria" panose="02040503050406030204" pitchFamily="18" charset="0"/>
                <a:ea typeface="Cambria" panose="02040503050406030204" pitchFamily="18" charset="0"/>
              </a:rPr>
              <a:t>	: 16</a:t>
            </a:r>
            <a:r>
              <a:rPr lang="en-US" sz="2000" dirty="0">
                <a:latin typeface="Cambria" panose="02040503050406030204" pitchFamily="18" charset="0"/>
                <a:ea typeface="Cambria" panose="02040503050406030204" pitchFamily="18" charset="0"/>
              </a:rPr>
              <a:t> bit</a:t>
            </a:r>
            <a:endParaRPr lang="id-ID" sz="2000" dirty="0">
              <a:latin typeface="Cambria" panose="02040503050406030204" pitchFamily="18" charset="0"/>
              <a:ea typeface="Cambria" panose="02040503050406030204" pitchFamily="18" charset="0"/>
            </a:endParaRPr>
          </a:p>
          <a:p>
            <a:pPr marL="0" indent="0" defTabSz="1557828">
              <a:lnSpc>
                <a:spcPct val="120000"/>
              </a:lnSpc>
              <a:buNone/>
            </a:pPr>
            <a:r>
              <a:rPr lang="en-US" sz="2000" i="1" dirty="0">
                <a:latin typeface="Cambria" panose="02040503050406030204" pitchFamily="18" charset="0"/>
                <a:ea typeface="Cambria" panose="02040503050406030204" pitchFamily="18" charset="0"/>
              </a:rPr>
              <a:t>Byte</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pertama</a:t>
            </a:r>
            <a:r>
              <a:rPr lang="id-ID" sz="2000" dirty="0">
                <a:latin typeface="Cambria" panose="02040503050406030204" pitchFamily="18" charset="0"/>
                <a:ea typeface="Cambria" panose="02040503050406030204" pitchFamily="18" charset="0"/>
              </a:rPr>
              <a:t>		: 128-</a:t>
            </a:r>
            <a:r>
              <a:rPr lang="en-US" sz="2000" dirty="0">
                <a:latin typeface="Cambria" panose="02040503050406030204" pitchFamily="18" charset="0"/>
                <a:ea typeface="Cambria" panose="02040503050406030204" pitchFamily="18" charset="0"/>
              </a:rPr>
              <a:t>19</a:t>
            </a:r>
            <a:r>
              <a:rPr lang="id-ID" sz="2000" dirty="0">
                <a:latin typeface="Cambria" panose="02040503050406030204" pitchFamily="18" charset="0"/>
                <a:ea typeface="Cambria" panose="02040503050406030204" pitchFamily="18" charset="0"/>
              </a:rPr>
              <a:t>1</a:t>
            </a:r>
          </a:p>
          <a:p>
            <a:pPr marL="0" indent="0" defTabSz="1557828">
              <a:lnSpc>
                <a:spcPct val="120000"/>
              </a:lnSpc>
              <a:buNone/>
            </a:pPr>
            <a:r>
              <a:rPr lang="en-US" sz="2000" dirty="0" err="1">
                <a:latin typeface="Cambria" panose="02040503050406030204" pitchFamily="18" charset="0"/>
                <a:ea typeface="Cambria" panose="02040503050406030204" pitchFamily="18" charset="0"/>
              </a:rPr>
              <a:t>Jumlah</a:t>
            </a:r>
            <a:r>
              <a:rPr lang="id-ID" sz="2000" dirty="0">
                <a:latin typeface="Cambria" panose="02040503050406030204" pitchFamily="18" charset="0"/>
                <a:ea typeface="Cambria" panose="02040503050406030204" pitchFamily="18" charset="0"/>
              </a:rPr>
              <a:t>		: 19.384 Kelas B</a:t>
            </a:r>
          </a:p>
          <a:p>
            <a:pPr marL="0" indent="0" defTabSz="1557828">
              <a:lnSpc>
                <a:spcPct val="120000"/>
              </a:lnSpc>
              <a:buNone/>
            </a:pPr>
            <a:r>
              <a:rPr lang="en-US" sz="2000" i="1" dirty="0">
                <a:latin typeface="Cambria" panose="02040503050406030204" pitchFamily="18" charset="0"/>
                <a:ea typeface="Cambria" panose="02040503050406030204" pitchFamily="18" charset="0"/>
              </a:rPr>
              <a:t>Range</a:t>
            </a:r>
            <a:r>
              <a:rPr lang="en-US" sz="2000" dirty="0">
                <a:latin typeface="Cambria" panose="02040503050406030204" pitchFamily="18" charset="0"/>
                <a:ea typeface="Cambria" panose="02040503050406030204" pitchFamily="18" charset="0"/>
              </a:rPr>
              <a:t> IP</a:t>
            </a:r>
            <a:r>
              <a:rPr lang="id-ID" sz="2000" dirty="0">
                <a:latin typeface="Cambria" panose="02040503050406030204" pitchFamily="18" charset="0"/>
                <a:ea typeface="Cambria" panose="02040503050406030204" pitchFamily="18" charset="0"/>
              </a:rPr>
              <a:t>		</a:t>
            </a:r>
            <a:r>
              <a:rPr lang="en-US" sz="2000" dirty="0">
                <a:latin typeface="Cambria" panose="02040503050406030204" pitchFamily="18" charset="0"/>
                <a:ea typeface="Cambria" panose="02040503050406030204" pitchFamily="18" charset="0"/>
              </a:rPr>
              <a:t>: 1</a:t>
            </a:r>
            <a:r>
              <a:rPr lang="id-ID" sz="2000" dirty="0">
                <a:latin typeface="Cambria" panose="02040503050406030204" pitchFamily="18" charset="0"/>
                <a:ea typeface="Cambria" panose="02040503050406030204" pitchFamily="18" charset="0"/>
              </a:rPr>
              <a:t>28.0</a:t>
            </a:r>
            <a:r>
              <a:rPr lang="en-US" sz="2000" dirty="0">
                <a:latin typeface="Cambria" panose="02040503050406030204" pitchFamily="18" charset="0"/>
                <a:ea typeface="Cambria" panose="02040503050406030204" pitchFamily="18" charset="0"/>
              </a:rPr>
              <a:t>.</a:t>
            </a:r>
            <a:r>
              <a:rPr lang="en-US" sz="2000" dirty="0" err="1">
                <a:latin typeface="Cambria" panose="02040503050406030204" pitchFamily="18" charset="0"/>
                <a:ea typeface="Cambria" panose="02040503050406030204" pitchFamily="18" charset="0"/>
              </a:rPr>
              <a:t>xxx.xxx</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sampai</a:t>
            </a:r>
            <a:r>
              <a:rPr lang="en-US" sz="2000" dirty="0">
                <a:latin typeface="Cambria" panose="02040503050406030204" pitchFamily="18" charset="0"/>
                <a:ea typeface="Cambria" panose="02040503050406030204" pitchFamily="18" charset="0"/>
              </a:rPr>
              <a:t> 1</a:t>
            </a:r>
            <a:r>
              <a:rPr lang="id-ID" sz="2000" dirty="0">
                <a:latin typeface="Cambria" panose="02040503050406030204" pitchFamily="18" charset="0"/>
                <a:ea typeface="Cambria" panose="02040503050406030204" pitchFamily="18" charset="0"/>
              </a:rPr>
              <a:t>91</a:t>
            </a:r>
            <a:r>
              <a:rPr lang="en-US" sz="2000" dirty="0">
                <a:latin typeface="Cambria" panose="02040503050406030204" pitchFamily="18" charset="0"/>
                <a:ea typeface="Cambria" panose="02040503050406030204" pitchFamily="18" charset="0"/>
              </a:rPr>
              <a:t>.</a:t>
            </a:r>
            <a:r>
              <a:rPr lang="id-ID" sz="2000" dirty="0">
                <a:latin typeface="Cambria" panose="02040503050406030204" pitchFamily="18" charset="0"/>
                <a:ea typeface="Cambria" panose="02040503050406030204" pitchFamily="18" charset="0"/>
              </a:rPr>
              <a:t>155</a:t>
            </a:r>
            <a:r>
              <a:rPr lang="en-US" sz="2000" dirty="0">
                <a:latin typeface="Cambria" panose="02040503050406030204" pitchFamily="18" charset="0"/>
                <a:ea typeface="Cambria" panose="02040503050406030204" pitchFamily="18" charset="0"/>
              </a:rPr>
              <a:t>.</a:t>
            </a:r>
            <a:r>
              <a:rPr lang="en-US" sz="2000" dirty="0" err="1">
                <a:latin typeface="Cambria" panose="02040503050406030204" pitchFamily="18" charset="0"/>
                <a:ea typeface="Cambria" panose="02040503050406030204" pitchFamily="18" charset="0"/>
              </a:rPr>
              <a:t>xxx.xxx</a:t>
            </a:r>
            <a:endParaRPr lang="id-ID" sz="2000" dirty="0">
              <a:latin typeface="Cambria" panose="02040503050406030204" pitchFamily="18" charset="0"/>
              <a:ea typeface="Cambria" panose="02040503050406030204" pitchFamily="18" charset="0"/>
            </a:endParaRPr>
          </a:p>
          <a:p>
            <a:pPr marL="0" indent="0" defTabSz="1557828">
              <a:lnSpc>
                <a:spcPct val="120000"/>
              </a:lnSpc>
              <a:buNone/>
            </a:pPr>
            <a:r>
              <a:rPr lang="en-US" sz="2000" dirty="0" err="1">
                <a:latin typeface="Cambria" panose="02040503050406030204" pitchFamily="18" charset="0"/>
                <a:ea typeface="Cambria" panose="02040503050406030204" pitchFamily="18" charset="0"/>
              </a:rPr>
              <a:t>Jumlah</a:t>
            </a:r>
            <a:r>
              <a:rPr lang="en-US" sz="2000" dirty="0">
                <a:latin typeface="Cambria" panose="02040503050406030204" pitchFamily="18" charset="0"/>
                <a:ea typeface="Cambria" panose="02040503050406030204" pitchFamily="18" charset="0"/>
              </a:rPr>
              <a:t> IP </a:t>
            </a:r>
            <a:r>
              <a:rPr lang="id-ID" sz="2000" dirty="0">
                <a:latin typeface="Cambria" panose="02040503050406030204" pitchFamily="18" charset="0"/>
                <a:ea typeface="Cambria" panose="02040503050406030204" pitchFamily="18" charset="0"/>
              </a:rPr>
              <a:t>		: 65.532</a:t>
            </a:r>
            <a:r>
              <a:rPr lang="en-US" sz="2000" dirty="0">
                <a:latin typeface="Cambria" panose="02040503050406030204" pitchFamily="18" charset="0"/>
                <a:ea typeface="Cambria" panose="02040503050406030204" pitchFamily="18" charset="0"/>
              </a:rPr>
              <a:t> IP </a:t>
            </a:r>
            <a:r>
              <a:rPr lang="en-US" sz="2000" i="1" dirty="0">
                <a:latin typeface="Cambria" panose="02040503050406030204" pitchFamily="18" charset="0"/>
                <a:ea typeface="Cambria" panose="02040503050406030204" pitchFamily="18" charset="0"/>
              </a:rPr>
              <a:t>address</a:t>
            </a:r>
            <a:r>
              <a:rPr lang="en-US" sz="2000" dirty="0">
                <a:latin typeface="Cambria" panose="02040503050406030204" pitchFamily="18" charset="0"/>
                <a:ea typeface="Cambria" panose="02040503050406030204" pitchFamily="18" charset="0"/>
              </a:rPr>
              <a:t> di </a:t>
            </a:r>
            <a:r>
              <a:rPr lang="en-US" sz="2000" dirty="0" err="1">
                <a:latin typeface="Cambria" panose="02040503050406030204" pitchFamily="18" charset="0"/>
                <a:ea typeface="Cambria" panose="02040503050406030204" pitchFamily="18" charset="0"/>
              </a:rPr>
              <a:t>setiap</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kelas</a:t>
            </a:r>
            <a:r>
              <a:rPr lang="en-US" sz="2000" dirty="0">
                <a:latin typeface="Cambria" panose="02040503050406030204" pitchFamily="18" charset="0"/>
                <a:ea typeface="Cambria" panose="02040503050406030204" pitchFamily="18" charset="0"/>
              </a:rPr>
              <a:t> </a:t>
            </a:r>
            <a:r>
              <a:rPr lang="id-ID" sz="2000" dirty="0">
                <a:latin typeface="Cambria" panose="02040503050406030204" pitchFamily="18" charset="0"/>
                <a:ea typeface="Cambria" panose="02040503050406030204" pitchFamily="18" charset="0"/>
              </a:rPr>
              <a:t>B</a:t>
            </a:r>
          </a:p>
          <a:p>
            <a:pPr marL="0" indent="0" defTabSz="1557828">
              <a:lnSpc>
                <a:spcPct val="120000"/>
              </a:lnSpc>
              <a:buNone/>
            </a:pPr>
            <a:r>
              <a:rPr lang="en-US" sz="2000" dirty="0" err="1">
                <a:latin typeface="Cambria" panose="02040503050406030204" pitchFamily="18" charset="0"/>
                <a:ea typeface="Cambria" panose="02040503050406030204" pitchFamily="18" charset="0"/>
              </a:rPr>
              <a:t>Deskripsi</a:t>
            </a:r>
            <a:r>
              <a:rPr lang="id-ID" sz="2000" dirty="0">
                <a:latin typeface="Cambria" panose="02040503050406030204" pitchFamily="18" charset="0"/>
                <a:ea typeface="Cambria" panose="02040503050406030204" pitchFamily="18" charset="0"/>
              </a:rPr>
              <a:t>		: Dialokalisasikan </a:t>
            </a:r>
            <a:r>
              <a:rPr lang="en-US" sz="2000" dirty="0" err="1">
                <a:latin typeface="Cambria" panose="02040503050406030204" pitchFamily="18" charset="0"/>
                <a:ea typeface="Cambria" panose="02040503050406030204" pitchFamily="18" charset="0"/>
              </a:rPr>
              <a:t>untuk</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jaringan</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dengan</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jumlah</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besa</a:t>
            </a:r>
            <a:r>
              <a:rPr lang="id-ID" sz="2000" dirty="0">
                <a:latin typeface="Cambria" panose="02040503050406030204" pitchFamily="18" charset="0"/>
                <a:ea typeface="Cambria" panose="02040503050406030204" pitchFamily="18" charset="0"/>
              </a:rPr>
              <a:t>r dan sedang</a:t>
            </a:r>
          </a:p>
        </p:txBody>
      </p:sp>
    </p:spTree>
    <p:extLst>
      <p:ext uri="{BB962C8B-B14F-4D97-AF65-F5344CB8AC3E}">
        <p14:creationId xmlns:p14="http://schemas.microsoft.com/office/powerpoint/2010/main" val="3220066611"/>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0" y="0"/>
            <a:ext cx="12176766" cy="6858000"/>
          </a:xfrm>
          <a:prstGeom prst="rect">
            <a:avLst/>
          </a:prstGeom>
          <a:pattFill prst="shingle">
            <a:fgClr>
              <a:srgbClr val="F79646">
                <a:lumMod val="40000"/>
                <a:lumOff val="60000"/>
              </a:srgbClr>
            </a:fgClr>
            <a:bgClr>
              <a:sysClr val="window" lastClr="FFFFFF"/>
            </a:bgClr>
          </a:patt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sp>
        <p:nvSpPr>
          <p:cNvPr id="5" name="Content Placeholder 2"/>
          <p:cNvSpPr>
            <a:spLocks noGrp="1"/>
          </p:cNvSpPr>
          <p:nvPr>
            <p:ph idx="1"/>
          </p:nvPr>
        </p:nvSpPr>
        <p:spPr>
          <a:xfrm>
            <a:off x="1020537" y="788706"/>
            <a:ext cx="10135692" cy="5280587"/>
          </a:xfrm>
          <a:solidFill>
            <a:schemeClr val="bg1"/>
          </a:solidFill>
        </p:spPr>
        <p:txBody>
          <a:bodyPr anchor="ctr">
            <a:noAutofit/>
          </a:bodyPr>
          <a:lstStyle/>
          <a:p>
            <a:pPr marL="0" indent="0">
              <a:lnSpc>
                <a:spcPct val="120000"/>
              </a:lnSpc>
              <a:buNone/>
            </a:pPr>
            <a:r>
              <a:rPr lang="en-US" sz="2000" b="1" dirty="0" err="1">
                <a:latin typeface="Cambria" panose="02040503050406030204" pitchFamily="18" charset="0"/>
                <a:ea typeface="Cambria" panose="02040503050406030204" pitchFamily="18" charset="0"/>
              </a:rPr>
              <a:t>Kelas</a:t>
            </a:r>
            <a:r>
              <a:rPr lang="en-US" sz="2000" b="1" dirty="0">
                <a:latin typeface="Cambria" panose="02040503050406030204" pitchFamily="18" charset="0"/>
                <a:ea typeface="Cambria" panose="02040503050406030204" pitchFamily="18" charset="0"/>
              </a:rPr>
              <a:t> </a:t>
            </a:r>
            <a:r>
              <a:rPr lang="id-ID" sz="2000" b="1" dirty="0">
                <a:latin typeface="Cambria" panose="02040503050406030204" pitchFamily="18" charset="0"/>
                <a:ea typeface="Cambria" panose="02040503050406030204" pitchFamily="18" charset="0"/>
              </a:rPr>
              <a:t>C</a:t>
            </a:r>
          </a:p>
          <a:p>
            <a:pPr marL="0" indent="0" defTabSz="1557828">
              <a:lnSpc>
                <a:spcPct val="120000"/>
              </a:lnSpc>
              <a:buNone/>
            </a:pPr>
            <a:r>
              <a:rPr lang="en-US" sz="2000" dirty="0">
                <a:latin typeface="Cambria" panose="02040503050406030204" pitchFamily="18" charset="0"/>
                <a:ea typeface="Cambria" panose="02040503050406030204" pitchFamily="18" charset="0"/>
              </a:rPr>
              <a:t>Format</a:t>
            </a:r>
            <a:r>
              <a:rPr lang="id-ID" sz="2000" dirty="0">
                <a:latin typeface="Cambria" panose="02040503050406030204" pitchFamily="18" charset="0"/>
                <a:ea typeface="Cambria" panose="02040503050406030204" pitchFamily="18" charset="0"/>
              </a:rPr>
              <a:t>		: 110xxxxx.xxxxxxxx.xxxxxxxx.xxxxxxxx</a:t>
            </a:r>
          </a:p>
          <a:p>
            <a:pPr marL="0" indent="0" defTabSz="1557828">
              <a:lnSpc>
                <a:spcPct val="120000"/>
              </a:lnSpc>
              <a:buNone/>
            </a:pPr>
            <a:r>
              <a:rPr lang="en-US" sz="2000" dirty="0">
                <a:latin typeface="Cambria" panose="02040503050406030204" pitchFamily="18" charset="0"/>
                <a:ea typeface="Cambria" panose="02040503050406030204" pitchFamily="18" charset="0"/>
              </a:rPr>
              <a:t>Bit </a:t>
            </a:r>
            <a:r>
              <a:rPr lang="en-US" sz="2000" dirty="0" err="1">
                <a:latin typeface="Cambria" panose="02040503050406030204" pitchFamily="18" charset="0"/>
                <a:ea typeface="Cambria" panose="02040503050406030204" pitchFamily="18" charset="0"/>
              </a:rPr>
              <a:t>pertama</a:t>
            </a:r>
            <a:r>
              <a:rPr lang="en-US" sz="2000" dirty="0">
                <a:latin typeface="Cambria" panose="02040503050406030204" pitchFamily="18" charset="0"/>
                <a:ea typeface="Cambria" panose="02040503050406030204" pitchFamily="18" charset="0"/>
              </a:rPr>
              <a:t> </a:t>
            </a:r>
            <a:r>
              <a:rPr lang="id-ID" sz="2000" dirty="0">
                <a:latin typeface="Cambria" panose="02040503050406030204" pitchFamily="18" charset="0"/>
                <a:ea typeface="Cambria" panose="02040503050406030204" pitchFamily="18" charset="0"/>
              </a:rPr>
              <a:t>		: 11</a:t>
            </a:r>
            <a:r>
              <a:rPr lang="en-US" sz="2000" dirty="0">
                <a:latin typeface="Cambria" panose="02040503050406030204" pitchFamily="18" charset="0"/>
                <a:ea typeface="Cambria" panose="02040503050406030204" pitchFamily="18" charset="0"/>
              </a:rPr>
              <a:t>0 </a:t>
            </a:r>
            <a:endParaRPr lang="id-ID" sz="2000" dirty="0">
              <a:latin typeface="Cambria" panose="02040503050406030204" pitchFamily="18" charset="0"/>
              <a:ea typeface="Cambria" panose="02040503050406030204" pitchFamily="18" charset="0"/>
            </a:endParaRPr>
          </a:p>
          <a:p>
            <a:pPr marL="0" indent="0" defTabSz="1557828">
              <a:lnSpc>
                <a:spcPct val="120000"/>
              </a:lnSpc>
              <a:buNone/>
            </a:pPr>
            <a:r>
              <a:rPr lang="en-US" sz="2000" dirty="0" err="1">
                <a:latin typeface="Cambria" panose="02040503050406030204" pitchFamily="18" charset="0"/>
                <a:ea typeface="Cambria" panose="02040503050406030204" pitchFamily="18" charset="0"/>
              </a:rPr>
              <a:t>Panjang</a:t>
            </a:r>
            <a:r>
              <a:rPr lang="en-US" sz="2000" dirty="0">
                <a:latin typeface="Cambria" panose="02040503050406030204" pitchFamily="18" charset="0"/>
                <a:ea typeface="Cambria" panose="02040503050406030204" pitchFamily="18" charset="0"/>
              </a:rPr>
              <a:t> Net </a:t>
            </a:r>
            <a:r>
              <a:rPr lang="id-ID" sz="2000" dirty="0">
                <a:latin typeface="Cambria" panose="02040503050406030204" pitchFamily="18" charset="0"/>
                <a:ea typeface="Cambria" panose="02040503050406030204" pitchFamily="18" charset="0"/>
              </a:rPr>
              <a:t>I</a:t>
            </a:r>
            <a:r>
              <a:rPr lang="en-US" sz="2000" dirty="0">
                <a:latin typeface="Cambria" panose="02040503050406030204" pitchFamily="18" charset="0"/>
                <a:ea typeface="Cambria" panose="02040503050406030204" pitchFamily="18" charset="0"/>
              </a:rPr>
              <a:t>D </a:t>
            </a:r>
            <a:r>
              <a:rPr lang="id-ID" sz="2000" dirty="0">
                <a:latin typeface="Cambria" panose="02040503050406030204" pitchFamily="18" charset="0"/>
                <a:ea typeface="Cambria" panose="02040503050406030204" pitchFamily="18" charset="0"/>
              </a:rPr>
              <a:t>	: 24</a:t>
            </a:r>
            <a:r>
              <a:rPr lang="en-US" sz="2000" dirty="0">
                <a:latin typeface="Cambria" panose="02040503050406030204" pitchFamily="18" charset="0"/>
                <a:ea typeface="Cambria" panose="02040503050406030204" pitchFamily="18" charset="0"/>
              </a:rPr>
              <a:t> bit</a:t>
            </a:r>
            <a:endParaRPr lang="id-ID" sz="2000" dirty="0">
              <a:latin typeface="Cambria" panose="02040503050406030204" pitchFamily="18" charset="0"/>
              <a:ea typeface="Cambria" panose="02040503050406030204" pitchFamily="18" charset="0"/>
            </a:endParaRPr>
          </a:p>
          <a:p>
            <a:pPr marL="0" indent="0" defTabSz="1557828">
              <a:lnSpc>
                <a:spcPct val="120000"/>
              </a:lnSpc>
              <a:buNone/>
            </a:pPr>
            <a:r>
              <a:rPr lang="en-US" sz="2000" dirty="0" err="1">
                <a:latin typeface="Cambria" panose="02040503050406030204" pitchFamily="18" charset="0"/>
                <a:ea typeface="Cambria" panose="02040503050406030204" pitchFamily="18" charset="0"/>
              </a:rPr>
              <a:t>Panjang</a:t>
            </a:r>
            <a:r>
              <a:rPr lang="en-US" sz="2000" dirty="0">
                <a:latin typeface="Cambria" panose="02040503050406030204" pitchFamily="18" charset="0"/>
                <a:ea typeface="Cambria" panose="02040503050406030204" pitchFamily="18" charset="0"/>
              </a:rPr>
              <a:t> Host</a:t>
            </a:r>
            <a:r>
              <a:rPr lang="id-ID" sz="2000" dirty="0">
                <a:latin typeface="Cambria" panose="02040503050406030204" pitchFamily="18" charset="0"/>
                <a:ea typeface="Cambria" panose="02040503050406030204" pitchFamily="18" charset="0"/>
              </a:rPr>
              <a:t> </a:t>
            </a:r>
            <a:r>
              <a:rPr lang="en-US" sz="2000" dirty="0">
                <a:latin typeface="Cambria" panose="02040503050406030204" pitchFamily="18" charset="0"/>
                <a:ea typeface="Cambria" panose="02040503050406030204" pitchFamily="18" charset="0"/>
              </a:rPr>
              <a:t>ID</a:t>
            </a:r>
            <a:r>
              <a:rPr lang="id-ID" sz="2000" dirty="0">
                <a:latin typeface="Cambria" panose="02040503050406030204" pitchFamily="18" charset="0"/>
                <a:ea typeface="Cambria" panose="02040503050406030204" pitchFamily="18" charset="0"/>
              </a:rPr>
              <a:t>	: 8</a:t>
            </a:r>
            <a:r>
              <a:rPr lang="en-US" sz="2000" dirty="0">
                <a:latin typeface="Cambria" panose="02040503050406030204" pitchFamily="18" charset="0"/>
                <a:ea typeface="Cambria" panose="02040503050406030204" pitchFamily="18" charset="0"/>
              </a:rPr>
              <a:t> bit</a:t>
            </a:r>
            <a:endParaRPr lang="id-ID" sz="2000" dirty="0">
              <a:latin typeface="Cambria" panose="02040503050406030204" pitchFamily="18" charset="0"/>
              <a:ea typeface="Cambria" panose="02040503050406030204" pitchFamily="18" charset="0"/>
            </a:endParaRPr>
          </a:p>
          <a:p>
            <a:pPr marL="0" indent="0" defTabSz="1557828">
              <a:lnSpc>
                <a:spcPct val="120000"/>
              </a:lnSpc>
              <a:buNone/>
            </a:pPr>
            <a:r>
              <a:rPr lang="en-US" sz="2000" i="1" dirty="0">
                <a:latin typeface="Cambria" panose="02040503050406030204" pitchFamily="18" charset="0"/>
                <a:ea typeface="Cambria" panose="02040503050406030204" pitchFamily="18" charset="0"/>
              </a:rPr>
              <a:t>Byte</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pertama</a:t>
            </a:r>
            <a:r>
              <a:rPr lang="id-ID" sz="2000" dirty="0">
                <a:latin typeface="Cambria" panose="02040503050406030204" pitchFamily="18" charset="0"/>
                <a:ea typeface="Cambria" panose="02040503050406030204" pitchFamily="18" charset="0"/>
              </a:rPr>
              <a:t>		: 192-223</a:t>
            </a:r>
          </a:p>
          <a:p>
            <a:pPr marL="0" indent="0" defTabSz="1557828">
              <a:lnSpc>
                <a:spcPct val="120000"/>
              </a:lnSpc>
              <a:buNone/>
            </a:pPr>
            <a:r>
              <a:rPr lang="en-US" sz="2000" dirty="0" err="1">
                <a:latin typeface="Cambria" panose="02040503050406030204" pitchFamily="18" charset="0"/>
                <a:ea typeface="Cambria" panose="02040503050406030204" pitchFamily="18" charset="0"/>
              </a:rPr>
              <a:t>Jumlah</a:t>
            </a:r>
            <a:r>
              <a:rPr lang="id-ID" sz="2000" dirty="0">
                <a:latin typeface="Cambria" panose="02040503050406030204" pitchFamily="18" charset="0"/>
                <a:ea typeface="Cambria" panose="02040503050406030204" pitchFamily="18" charset="0"/>
              </a:rPr>
              <a:t>		: 2.097 Kelas C</a:t>
            </a:r>
          </a:p>
          <a:p>
            <a:pPr marL="0" indent="0" defTabSz="1557828">
              <a:lnSpc>
                <a:spcPct val="120000"/>
              </a:lnSpc>
              <a:buNone/>
            </a:pPr>
            <a:r>
              <a:rPr lang="en-US" sz="2000" i="1" dirty="0">
                <a:latin typeface="Cambria" panose="02040503050406030204" pitchFamily="18" charset="0"/>
                <a:ea typeface="Cambria" panose="02040503050406030204" pitchFamily="18" charset="0"/>
              </a:rPr>
              <a:t>Range</a:t>
            </a:r>
            <a:r>
              <a:rPr lang="en-US" sz="2000" dirty="0">
                <a:latin typeface="Cambria" panose="02040503050406030204" pitchFamily="18" charset="0"/>
                <a:ea typeface="Cambria" panose="02040503050406030204" pitchFamily="18" charset="0"/>
              </a:rPr>
              <a:t> IP</a:t>
            </a:r>
            <a:r>
              <a:rPr lang="id-ID" sz="2000" dirty="0">
                <a:latin typeface="Cambria" panose="02040503050406030204" pitchFamily="18" charset="0"/>
                <a:ea typeface="Cambria" panose="02040503050406030204" pitchFamily="18" charset="0"/>
              </a:rPr>
              <a:t>		</a:t>
            </a:r>
            <a:r>
              <a:rPr lang="en-US" sz="2000" dirty="0">
                <a:latin typeface="Cambria" panose="02040503050406030204" pitchFamily="18" charset="0"/>
                <a:ea typeface="Cambria" panose="02040503050406030204" pitchFamily="18" charset="0"/>
              </a:rPr>
              <a:t>: 1</a:t>
            </a:r>
            <a:r>
              <a:rPr lang="id-ID" sz="2000" dirty="0">
                <a:latin typeface="Cambria" panose="02040503050406030204" pitchFamily="18" charset="0"/>
                <a:ea typeface="Cambria" panose="02040503050406030204" pitchFamily="18" charset="0"/>
              </a:rPr>
              <a:t>.xxx</a:t>
            </a:r>
            <a:r>
              <a:rPr lang="en-US" sz="2000" dirty="0">
                <a:latin typeface="Cambria" panose="02040503050406030204" pitchFamily="18" charset="0"/>
                <a:ea typeface="Cambria" panose="02040503050406030204" pitchFamily="18" charset="0"/>
              </a:rPr>
              <a:t>.</a:t>
            </a:r>
            <a:r>
              <a:rPr lang="en-US" sz="2000" dirty="0" err="1">
                <a:latin typeface="Cambria" panose="02040503050406030204" pitchFamily="18" charset="0"/>
                <a:ea typeface="Cambria" panose="02040503050406030204" pitchFamily="18" charset="0"/>
              </a:rPr>
              <a:t>xxx.xxx</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sampai</a:t>
            </a:r>
            <a:r>
              <a:rPr lang="en-US" sz="2000" dirty="0">
                <a:latin typeface="Cambria" panose="02040503050406030204" pitchFamily="18" charset="0"/>
                <a:ea typeface="Cambria" panose="02040503050406030204" pitchFamily="18" charset="0"/>
              </a:rPr>
              <a:t> 2</a:t>
            </a:r>
            <a:r>
              <a:rPr lang="id-ID" sz="2000" dirty="0">
                <a:latin typeface="Cambria" panose="02040503050406030204" pitchFamily="18" charset="0"/>
                <a:ea typeface="Cambria" panose="02040503050406030204" pitchFamily="18" charset="0"/>
              </a:rPr>
              <a:t>23</a:t>
            </a:r>
            <a:r>
              <a:rPr lang="en-US" sz="2000" dirty="0">
                <a:latin typeface="Cambria" panose="02040503050406030204" pitchFamily="18" charset="0"/>
                <a:ea typeface="Cambria" panose="02040503050406030204" pitchFamily="18" charset="0"/>
              </a:rPr>
              <a:t>.</a:t>
            </a:r>
            <a:r>
              <a:rPr lang="id-ID" sz="2000" dirty="0">
                <a:latin typeface="Cambria" panose="02040503050406030204" pitchFamily="18" charset="0"/>
                <a:ea typeface="Cambria" panose="02040503050406030204" pitchFamily="18" charset="0"/>
              </a:rPr>
              <a:t>255</a:t>
            </a:r>
            <a:r>
              <a:rPr lang="en-US" sz="2000" dirty="0">
                <a:latin typeface="Cambria" panose="02040503050406030204" pitchFamily="18" charset="0"/>
                <a:ea typeface="Cambria" panose="02040503050406030204" pitchFamily="18" charset="0"/>
              </a:rPr>
              <a:t>.</a:t>
            </a:r>
            <a:r>
              <a:rPr lang="id-ID" sz="2000" dirty="0">
                <a:latin typeface="Cambria" panose="02040503050406030204" pitchFamily="18" charset="0"/>
                <a:ea typeface="Cambria" panose="02040503050406030204" pitchFamily="18" charset="0"/>
              </a:rPr>
              <a:t>255</a:t>
            </a:r>
            <a:r>
              <a:rPr lang="en-US" sz="2000" dirty="0">
                <a:latin typeface="Cambria" panose="02040503050406030204" pitchFamily="18" charset="0"/>
                <a:ea typeface="Cambria" panose="02040503050406030204" pitchFamily="18" charset="0"/>
              </a:rPr>
              <a:t>.xxx</a:t>
            </a:r>
            <a:endParaRPr lang="id-ID" sz="2000" dirty="0">
              <a:latin typeface="Cambria" panose="02040503050406030204" pitchFamily="18" charset="0"/>
              <a:ea typeface="Cambria" panose="02040503050406030204" pitchFamily="18" charset="0"/>
            </a:endParaRPr>
          </a:p>
          <a:p>
            <a:pPr marL="0" indent="0" defTabSz="1557828">
              <a:lnSpc>
                <a:spcPct val="120000"/>
              </a:lnSpc>
              <a:buNone/>
            </a:pPr>
            <a:r>
              <a:rPr lang="en-US" sz="2000" dirty="0" err="1">
                <a:latin typeface="Cambria" panose="02040503050406030204" pitchFamily="18" charset="0"/>
                <a:ea typeface="Cambria" panose="02040503050406030204" pitchFamily="18" charset="0"/>
              </a:rPr>
              <a:t>Jumlah</a:t>
            </a:r>
            <a:r>
              <a:rPr lang="en-US" sz="2000" dirty="0">
                <a:latin typeface="Cambria" panose="02040503050406030204" pitchFamily="18" charset="0"/>
                <a:ea typeface="Cambria" panose="02040503050406030204" pitchFamily="18" charset="0"/>
              </a:rPr>
              <a:t> IP </a:t>
            </a:r>
            <a:r>
              <a:rPr lang="id-ID" sz="2000" dirty="0">
                <a:latin typeface="Cambria" panose="02040503050406030204" pitchFamily="18" charset="0"/>
                <a:ea typeface="Cambria" panose="02040503050406030204" pitchFamily="18" charset="0"/>
              </a:rPr>
              <a:t>		: 254</a:t>
            </a:r>
            <a:r>
              <a:rPr lang="en-US" sz="2000" dirty="0">
                <a:latin typeface="Cambria" panose="02040503050406030204" pitchFamily="18" charset="0"/>
                <a:ea typeface="Cambria" panose="02040503050406030204" pitchFamily="18" charset="0"/>
              </a:rPr>
              <a:t> IP </a:t>
            </a:r>
            <a:r>
              <a:rPr lang="en-US" sz="2000" i="1" dirty="0">
                <a:latin typeface="Cambria" panose="02040503050406030204" pitchFamily="18" charset="0"/>
                <a:ea typeface="Cambria" panose="02040503050406030204" pitchFamily="18" charset="0"/>
              </a:rPr>
              <a:t>address</a:t>
            </a:r>
            <a:r>
              <a:rPr lang="en-US" sz="2000" dirty="0">
                <a:latin typeface="Cambria" panose="02040503050406030204" pitchFamily="18" charset="0"/>
                <a:ea typeface="Cambria" panose="02040503050406030204" pitchFamily="18" charset="0"/>
              </a:rPr>
              <a:t> di </a:t>
            </a:r>
            <a:r>
              <a:rPr lang="en-US" sz="2000" dirty="0" err="1">
                <a:latin typeface="Cambria" panose="02040503050406030204" pitchFamily="18" charset="0"/>
                <a:ea typeface="Cambria" panose="02040503050406030204" pitchFamily="18" charset="0"/>
              </a:rPr>
              <a:t>setiap</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kelas</a:t>
            </a:r>
            <a:r>
              <a:rPr lang="en-US" sz="2000" dirty="0">
                <a:latin typeface="Cambria" panose="02040503050406030204" pitchFamily="18" charset="0"/>
                <a:ea typeface="Cambria" panose="02040503050406030204" pitchFamily="18" charset="0"/>
              </a:rPr>
              <a:t> </a:t>
            </a:r>
            <a:r>
              <a:rPr lang="id-ID" sz="2000" dirty="0">
                <a:latin typeface="Cambria" panose="02040503050406030204" pitchFamily="18" charset="0"/>
                <a:ea typeface="Cambria" panose="02040503050406030204" pitchFamily="18" charset="0"/>
              </a:rPr>
              <a:t>C</a:t>
            </a:r>
          </a:p>
          <a:p>
            <a:pPr marL="0" indent="0" defTabSz="1557828">
              <a:lnSpc>
                <a:spcPct val="120000"/>
              </a:lnSpc>
              <a:buNone/>
            </a:pPr>
            <a:r>
              <a:rPr lang="en-US" sz="2000" dirty="0" err="1">
                <a:latin typeface="Cambria" panose="02040503050406030204" pitchFamily="18" charset="0"/>
                <a:ea typeface="Cambria" panose="02040503050406030204" pitchFamily="18" charset="0"/>
              </a:rPr>
              <a:t>Deskripsi</a:t>
            </a:r>
            <a:r>
              <a:rPr lang="id-ID" sz="2000" dirty="0">
                <a:latin typeface="Cambria" panose="02040503050406030204" pitchFamily="18" charset="0"/>
                <a:ea typeface="Cambria" panose="02040503050406030204" pitchFamily="18" charset="0"/>
              </a:rPr>
              <a:t>		: Digunakan </a:t>
            </a:r>
            <a:r>
              <a:rPr lang="en-US" sz="2000" dirty="0" err="1">
                <a:latin typeface="Cambria" panose="02040503050406030204" pitchFamily="18" charset="0"/>
                <a:ea typeface="Cambria" panose="02040503050406030204" pitchFamily="18" charset="0"/>
              </a:rPr>
              <a:t>untuk</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jaringan</a:t>
            </a:r>
            <a:r>
              <a:rPr lang="en-US" sz="2000" dirty="0">
                <a:latin typeface="Cambria" panose="02040503050406030204" pitchFamily="18" charset="0"/>
                <a:ea typeface="Cambria" panose="02040503050406030204" pitchFamily="18" charset="0"/>
              </a:rPr>
              <a:t> b</a:t>
            </a:r>
            <a:r>
              <a:rPr lang="id-ID" sz="2000" dirty="0">
                <a:latin typeface="Cambria" panose="02040503050406030204" pitchFamily="18" charset="0"/>
                <a:ea typeface="Cambria" panose="02040503050406030204" pitchFamily="18" charset="0"/>
              </a:rPr>
              <a:t>erukuran kecil</a:t>
            </a:r>
          </a:p>
        </p:txBody>
      </p:sp>
    </p:spTree>
    <p:extLst>
      <p:ext uri="{BB962C8B-B14F-4D97-AF65-F5344CB8AC3E}">
        <p14:creationId xmlns:p14="http://schemas.microsoft.com/office/powerpoint/2010/main" val="645527500"/>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76766" cy="6858000"/>
          </a:xfrm>
          <a:prstGeom prst="rect">
            <a:avLst/>
          </a:prstGeom>
          <a:pattFill prst="shingle">
            <a:fgClr>
              <a:srgbClr val="F79646">
                <a:lumMod val="40000"/>
                <a:lumOff val="60000"/>
              </a:srgbClr>
            </a:fgClr>
            <a:bgClr>
              <a:sysClr val="window" lastClr="FFFFFF"/>
            </a:bgClr>
          </a:patt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3" name="Content Placeholder 2"/>
          <p:cNvSpPr txBox="1">
            <a:spLocks/>
          </p:cNvSpPr>
          <p:nvPr/>
        </p:nvSpPr>
        <p:spPr>
          <a:xfrm>
            <a:off x="918937" y="3345328"/>
            <a:ext cx="10338892" cy="2976331"/>
          </a:xfrm>
          <a:prstGeom prst="rect">
            <a:avLst/>
          </a:prstGeom>
          <a:solidFill>
            <a:schemeClr val="bg1"/>
          </a:solidFill>
        </p:spPr>
        <p:txBody>
          <a:bodyPr vert="horz" lIns="121920" tIns="60960" rIns="121920" bIns="60960" rtlCol="0"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20000"/>
              </a:lnSpc>
              <a:buNone/>
            </a:pPr>
            <a:r>
              <a:rPr lang="en-US" sz="2000" b="1" dirty="0" err="1">
                <a:latin typeface="Cambria" panose="02040503050406030204" pitchFamily="18" charset="0"/>
                <a:ea typeface="Cambria" panose="02040503050406030204" pitchFamily="18" charset="0"/>
              </a:rPr>
              <a:t>Kelas</a:t>
            </a:r>
            <a:r>
              <a:rPr lang="en-US" sz="2000" b="1" dirty="0">
                <a:latin typeface="Cambria" panose="02040503050406030204" pitchFamily="18" charset="0"/>
                <a:ea typeface="Cambria" panose="02040503050406030204" pitchFamily="18" charset="0"/>
              </a:rPr>
              <a:t> </a:t>
            </a:r>
            <a:r>
              <a:rPr lang="id-ID" sz="2000" b="1" dirty="0">
                <a:latin typeface="Cambria" panose="02040503050406030204" pitchFamily="18" charset="0"/>
                <a:ea typeface="Cambria" panose="02040503050406030204" pitchFamily="18" charset="0"/>
              </a:rPr>
              <a:t>E</a:t>
            </a:r>
          </a:p>
          <a:p>
            <a:pPr marL="0" indent="0" defTabSz="1557828">
              <a:lnSpc>
                <a:spcPct val="120000"/>
              </a:lnSpc>
              <a:buNone/>
            </a:pPr>
            <a:r>
              <a:rPr lang="en-US" sz="2000" dirty="0">
                <a:latin typeface="Cambria" panose="02040503050406030204" pitchFamily="18" charset="0"/>
                <a:ea typeface="Cambria" panose="02040503050406030204" pitchFamily="18" charset="0"/>
              </a:rPr>
              <a:t>Format</a:t>
            </a:r>
            <a:r>
              <a:rPr lang="id-ID" sz="2000" dirty="0">
                <a:latin typeface="Cambria" panose="02040503050406030204" pitchFamily="18" charset="0"/>
                <a:ea typeface="Cambria" panose="02040503050406030204" pitchFamily="18" charset="0"/>
              </a:rPr>
              <a:t>		: 1111xxxx.xxxxxxxx.xxxxxxxx.xxxxxxxx</a:t>
            </a:r>
          </a:p>
          <a:p>
            <a:pPr marL="0" indent="0" defTabSz="1557828">
              <a:lnSpc>
                <a:spcPct val="120000"/>
              </a:lnSpc>
              <a:buNone/>
            </a:pPr>
            <a:r>
              <a:rPr lang="en-US" sz="2000" dirty="0">
                <a:latin typeface="Cambria" panose="02040503050406030204" pitchFamily="18" charset="0"/>
                <a:ea typeface="Cambria" panose="02040503050406030204" pitchFamily="18" charset="0"/>
              </a:rPr>
              <a:t>Bit </a:t>
            </a:r>
            <a:r>
              <a:rPr lang="en-US" sz="2000" dirty="0" err="1">
                <a:latin typeface="Cambria" panose="02040503050406030204" pitchFamily="18" charset="0"/>
                <a:ea typeface="Cambria" panose="02040503050406030204" pitchFamily="18" charset="0"/>
              </a:rPr>
              <a:t>pertama</a:t>
            </a:r>
            <a:r>
              <a:rPr lang="en-US" sz="2000" dirty="0">
                <a:latin typeface="Cambria" panose="02040503050406030204" pitchFamily="18" charset="0"/>
                <a:ea typeface="Cambria" panose="02040503050406030204" pitchFamily="18" charset="0"/>
              </a:rPr>
              <a:t> </a:t>
            </a:r>
            <a:r>
              <a:rPr lang="id-ID" sz="2000" dirty="0">
                <a:latin typeface="Cambria" panose="02040503050406030204" pitchFamily="18" charset="0"/>
                <a:ea typeface="Cambria" panose="02040503050406030204" pitchFamily="18" charset="0"/>
              </a:rPr>
              <a:t>		: 1111</a:t>
            </a:r>
            <a:r>
              <a:rPr lang="en-US" sz="2000" dirty="0">
                <a:latin typeface="Cambria" panose="02040503050406030204" pitchFamily="18" charset="0"/>
                <a:ea typeface="Cambria" panose="02040503050406030204" pitchFamily="18" charset="0"/>
              </a:rPr>
              <a:t> </a:t>
            </a:r>
            <a:endParaRPr lang="id-ID" sz="2000" dirty="0">
              <a:latin typeface="Cambria" panose="02040503050406030204" pitchFamily="18" charset="0"/>
              <a:ea typeface="Cambria" panose="02040503050406030204" pitchFamily="18" charset="0"/>
            </a:endParaRPr>
          </a:p>
          <a:p>
            <a:pPr marL="0" indent="0" defTabSz="1557828">
              <a:lnSpc>
                <a:spcPct val="120000"/>
              </a:lnSpc>
              <a:buNone/>
            </a:pPr>
            <a:r>
              <a:rPr lang="en-US" sz="2000" dirty="0">
                <a:latin typeface="Cambria" panose="02040503050406030204" pitchFamily="18" charset="0"/>
                <a:ea typeface="Cambria" panose="02040503050406030204" pitchFamily="18" charset="0"/>
              </a:rPr>
              <a:t>B</a:t>
            </a:r>
            <a:r>
              <a:rPr lang="id-ID" sz="2000" dirty="0">
                <a:latin typeface="Cambria" panose="02040503050406030204" pitchFamily="18" charset="0"/>
                <a:ea typeface="Cambria" panose="02040503050406030204" pitchFamily="18" charset="0"/>
              </a:rPr>
              <a:t>it </a:t>
            </a:r>
            <a:r>
              <a:rPr lang="id-ID" sz="2000" i="1" dirty="0">
                <a:latin typeface="Cambria" panose="02040503050406030204" pitchFamily="18" charset="0"/>
                <a:ea typeface="Cambria" panose="02040503050406030204" pitchFamily="18" charset="0"/>
              </a:rPr>
              <a:t>multicast</a:t>
            </a:r>
            <a:r>
              <a:rPr lang="id-ID" sz="2000" dirty="0">
                <a:latin typeface="Cambria" panose="02040503050406030204" pitchFamily="18" charset="0"/>
                <a:ea typeface="Cambria" panose="02040503050406030204" pitchFamily="18" charset="0"/>
              </a:rPr>
              <a:t>	</a:t>
            </a:r>
            <a:r>
              <a:rPr lang="en-US" sz="2000" dirty="0">
                <a:latin typeface="Cambria" panose="02040503050406030204" pitchFamily="18" charset="0"/>
                <a:ea typeface="Cambria" panose="02040503050406030204" pitchFamily="18" charset="0"/>
              </a:rPr>
              <a:t> </a:t>
            </a:r>
            <a:r>
              <a:rPr lang="id-ID" sz="2000" dirty="0">
                <a:latin typeface="Cambria" panose="02040503050406030204" pitchFamily="18" charset="0"/>
                <a:ea typeface="Cambria" panose="02040503050406030204" pitchFamily="18" charset="0"/>
              </a:rPr>
              <a:t>	: 28</a:t>
            </a:r>
            <a:r>
              <a:rPr lang="en-US" sz="2000" dirty="0">
                <a:latin typeface="Cambria" panose="02040503050406030204" pitchFamily="18" charset="0"/>
                <a:ea typeface="Cambria" panose="02040503050406030204" pitchFamily="18" charset="0"/>
              </a:rPr>
              <a:t> bit</a:t>
            </a:r>
            <a:endParaRPr lang="id-ID" sz="2000" dirty="0">
              <a:latin typeface="Cambria" panose="02040503050406030204" pitchFamily="18" charset="0"/>
              <a:ea typeface="Cambria" panose="02040503050406030204" pitchFamily="18" charset="0"/>
            </a:endParaRPr>
          </a:p>
          <a:p>
            <a:pPr marL="0" indent="0" defTabSz="1557828">
              <a:lnSpc>
                <a:spcPct val="120000"/>
              </a:lnSpc>
              <a:buNone/>
            </a:pPr>
            <a:r>
              <a:rPr lang="en-US" sz="2000" dirty="0">
                <a:latin typeface="Cambria" panose="02040503050406030204" pitchFamily="18" charset="0"/>
                <a:ea typeface="Cambria" panose="02040503050406030204" pitchFamily="18" charset="0"/>
              </a:rPr>
              <a:t>B</a:t>
            </a:r>
            <a:r>
              <a:rPr lang="id-ID" sz="2000" dirty="0">
                <a:latin typeface="Cambria" panose="02040503050406030204" pitchFamily="18" charset="0"/>
                <a:ea typeface="Cambria" panose="02040503050406030204" pitchFamily="18" charset="0"/>
              </a:rPr>
              <a:t>it inisial		: 240-255</a:t>
            </a:r>
          </a:p>
          <a:p>
            <a:pPr marL="0" indent="0" defTabSz="1557828">
              <a:lnSpc>
                <a:spcPct val="120000"/>
              </a:lnSpc>
              <a:buNone/>
            </a:pPr>
            <a:r>
              <a:rPr lang="en-US" sz="2000" dirty="0" err="1">
                <a:latin typeface="Cambria" panose="02040503050406030204" pitchFamily="18" charset="0"/>
                <a:ea typeface="Cambria" panose="02040503050406030204" pitchFamily="18" charset="0"/>
              </a:rPr>
              <a:t>Deskripsi</a:t>
            </a:r>
            <a:r>
              <a:rPr lang="id-ID" sz="2000" dirty="0">
                <a:latin typeface="Cambria" panose="02040503050406030204" pitchFamily="18" charset="0"/>
                <a:ea typeface="Cambria" panose="02040503050406030204" pitchFamily="18" charset="0"/>
              </a:rPr>
              <a:t>		: Kelas E dicadangkan </a:t>
            </a:r>
            <a:r>
              <a:rPr lang="en-US" sz="2000" dirty="0" err="1">
                <a:latin typeface="Cambria" panose="02040503050406030204" pitchFamily="18" charset="0"/>
                <a:ea typeface="Cambria" panose="02040503050406030204" pitchFamily="18" charset="0"/>
              </a:rPr>
              <a:t>untuk</a:t>
            </a:r>
            <a:r>
              <a:rPr lang="en-US" sz="2000" dirty="0">
                <a:latin typeface="Cambria" panose="02040503050406030204" pitchFamily="18" charset="0"/>
                <a:ea typeface="Cambria" panose="02040503050406030204" pitchFamily="18" charset="0"/>
              </a:rPr>
              <a:t> k</a:t>
            </a:r>
            <a:r>
              <a:rPr lang="id-ID" sz="2000" dirty="0">
                <a:latin typeface="Cambria" panose="02040503050406030204" pitchFamily="18" charset="0"/>
                <a:ea typeface="Cambria" panose="02040503050406030204" pitchFamily="18" charset="0"/>
              </a:rPr>
              <a:t>eperluaneksperimen</a:t>
            </a:r>
          </a:p>
        </p:txBody>
      </p:sp>
      <p:sp>
        <p:nvSpPr>
          <p:cNvPr id="5" name="Content Placeholder 2"/>
          <p:cNvSpPr>
            <a:spLocks noGrp="1"/>
          </p:cNvSpPr>
          <p:nvPr>
            <p:ph idx="1"/>
          </p:nvPr>
        </p:nvSpPr>
        <p:spPr>
          <a:xfrm>
            <a:off x="918937" y="561380"/>
            <a:ext cx="10338892" cy="2976331"/>
          </a:xfrm>
          <a:solidFill>
            <a:schemeClr val="bg1"/>
          </a:solidFill>
        </p:spPr>
        <p:txBody>
          <a:bodyPr anchor="ctr">
            <a:noAutofit/>
          </a:bodyPr>
          <a:lstStyle/>
          <a:p>
            <a:pPr marL="0" indent="0">
              <a:lnSpc>
                <a:spcPct val="120000"/>
              </a:lnSpc>
              <a:buNone/>
            </a:pPr>
            <a:r>
              <a:rPr lang="en-US" sz="2000" b="1" dirty="0" err="1">
                <a:latin typeface="Cambria" panose="02040503050406030204" pitchFamily="18" charset="0"/>
                <a:ea typeface="Cambria" panose="02040503050406030204" pitchFamily="18" charset="0"/>
              </a:rPr>
              <a:t>Kelas</a:t>
            </a:r>
            <a:r>
              <a:rPr lang="en-US" sz="2000" b="1" dirty="0">
                <a:latin typeface="Cambria" panose="02040503050406030204" pitchFamily="18" charset="0"/>
                <a:ea typeface="Cambria" panose="02040503050406030204" pitchFamily="18" charset="0"/>
              </a:rPr>
              <a:t> </a:t>
            </a:r>
            <a:r>
              <a:rPr lang="id-ID" sz="2000" b="1" dirty="0">
                <a:latin typeface="Cambria" panose="02040503050406030204" pitchFamily="18" charset="0"/>
                <a:ea typeface="Cambria" panose="02040503050406030204" pitchFamily="18" charset="0"/>
              </a:rPr>
              <a:t>D</a:t>
            </a:r>
          </a:p>
          <a:p>
            <a:pPr marL="0" indent="0" defTabSz="1557828">
              <a:lnSpc>
                <a:spcPct val="120000"/>
              </a:lnSpc>
              <a:buNone/>
            </a:pPr>
            <a:r>
              <a:rPr lang="en-US" sz="2000" dirty="0">
                <a:latin typeface="Cambria" panose="02040503050406030204" pitchFamily="18" charset="0"/>
                <a:ea typeface="Cambria" panose="02040503050406030204" pitchFamily="18" charset="0"/>
              </a:rPr>
              <a:t>Format</a:t>
            </a:r>
            <a:r>
              <a:rPr lang="id-ID" sz="2000" dirty="0">
                <a:latin typeface="Cambria" panose="02040503050406030204" pitchFamily="18" charset="0"/>
                <a:ea typeface="Cambria" panose="02040503050406030204" pitchFamily="18" charset="0"/>
              </a:rPr>
              <a:t>		: 1110xxxx.xxxxxxxx.xxxxxxxx.xxxxxxxx</a:t>
            </a:r>
          </a:p>
          <a:p>
            <a:pPr marL="0" indent="0" defTabSz="1557828">
              <a:lnSpc>
                <a:spcPct val="120000"/>
              </a:lnSpc>
              <a:buNone/>
            </a:pPr>
            <a:r>
              <a:rPr lang="en-US" sz="2000" dirty="0">
                <a:latin typeface="Cambria" panose="02040503050406030204" pitchFamily="18" charset="0"/>
                <a:ea typeface="Cambria" panose="02040503050406030204" pitchFamily="18" charset="0"/>
              </a:rPr>
              <a:t>Bit </a:t>
            </a:r>
            <a:r>
              <a:rPr lang="en-US" sz="2000" dirty="0" err="1">
                <a:latin typeface="Cambria" panose="02040503050406030204" pitchFamily="18" charset="0"/>
                <a:ea typeface="Cambria" panose="02040503050406030204" pitchFamily="18" charset="0"/>
              </a:rPr>
              <a:t>pertama</a:t>
            </a:r>
            <a:r>
              <a:rPr lang="en-US" sz="2000" dirty="0">
                <a:latin typeface="Cambria" panose="02040503050406030204" pitchFamily="18" charset="0"/>
                <a:ea typeface="Cambria" panose="02040503050406030204" pitchFamily="18" charset="0"/>
              </a:rPr>
              <a:t> </a:t>
            </a:r>
            <a:r>
              <a:rPr lang="id-ID" sz="2000" dirty="0">
                <a:latin typeface="Cambria" panose="02040503050406030204" pitchFamily="18" charset="0"/>
                <a:ea typeface="Cambria" panose="02040503050406030204" pitchFamily="18" charset="0"/>
              </a:rPr>
              <a:t>		: 111</a:t>
            </a:r>
            <a:r>
              <a:rPr lang="en-US" sz="2000" dirty="0">
                <a:latin typeface="Cambria" panose="02040503050406030204" pitchFamily="18" charset="0"/>
                <a:ea typeface="Cambria" panose="02040503050406030204" pitchFamily="18" charset="0"/>
              </a:rPr>
              <a:t>0 </a:t>
            </a:r>
            <a:endParaRPr lang="id-ID" sz="2000" dirty="0">
              <a:latin typeface="Cambria" panose="02040503050406030204" pitchFamily="18" charset="0"/>
              <a:ea typeface="Cambria" panose="02040503050406030204" pitchFamily="18" charset="0"/>
            </a:endParaRPr>
          </a:p>
          <a:p>
            <a:pPr marL="0" indent="0" defTabSz="1557828">
              <a:lnSpc>
                <a:spcPct val="120000"/>
              </a:lnSpc>
              <a:buNone/>
            </a:pPr>
            <a:r>
              <a:rPr lang="en-US" sz="2000" dirty="0">
                <a:latin typeface="Cambria" panose="02040503050406030204" pitchFamily="18" charset="0"/>
                <a:ea typeface="Cambria" panose="02040503050406030204" pitchFamily="18" charset="0"/>
              </a:rPr>
              <a:t>B</a:t>
            </a:r>
            <a:r>
              <a:rPr lang="id-ID" sz="2000" dirty="0">
                <a:latin typeface="Cambria" panose="02040503050406030204" pitchFamily="18" charset="0"/>
                <a:ea typeface="Cambria" panose="02040503050406030204" pitchFamily="18" charset="0"/>
              </a:rPr>
              <a:t>it </a:t>
            </a:r>
            <a:r>
              <a:rPr lang="id-ID" sz="2000" i="1" dirty="0">
                <a:latin typeface="Cambria" panose="02040503050406030204" pitchFamily="18" charset="0"/>
                <a:ea typeface="Cambria" panose="02040503050406030204" pitchFamily="18" charset="0"/>
              </a:rPr>
              <a:t>multicast</a:t>
            </a:r>
            <a:r>
              <a:rPr lang="id-ID" sz="2000" dirty="0">
                <a:latin typeface="Cambria" panose="02040503050406030204" pitchFamily="18" charset="0"/>
                <a:ea typeface="Cambria" panose="02040503050406030204" pitchFamily="18" charset="0"/>
              </a:rPr>
              <a:t>	</a:t>
            </a:r>
            <a:r>
              <a:rPr lang="en-US" sz="2000" dirty="0">
                <a:latin typeface="Cambria" panose="02040503050406030204" pitchFamily="18" charset="0"/>
                <a:ea typeface="Cambria" panose="02040503050406030204" pitchFamily="18" charset="0"/>
              </a:rPr>
              <a:t> </a:t>
            </a:r>
            <a:r>
              <a:rPr lang="id-ID" sz="2000" dirty="0">
                <a:latin typeface="Cambria" panose="02040503050406030204" pitchFamily="18" charset="0"/>
                <a:ea typeface="Cambria" panose="02040503050406030204" pitchFamily="18" charset="0"/>
              </a:rPr>
              <a:t>	: 28</a:t>
            </a:r>
            <a:r>
              <a:rPr lang="en-US" sz="2000" dirty="0">
                <a:latin typeface="Cambria" panose="02040503050406030204" pitchFamily="18" charset="0"/>
                <a:ea typeface="Cambria" panose="02040503050406030204" pitchFamily="18" charset="0"/>
              </a:rPr>
              <a:t> bit</a:t>
            </a:r>
            <a:endParaRPr lang="id-ID" sz="2000" dirty="0">
              <a:latin typeface="Cambria" panose="02040503050406030204" pitchFamily="18" charset="0"/>
              <a:ea typeface="Cambria" panose="02040503050406030204" pitchFamily="18" charset="0"/>
            </a:endParaRPr>
          </a:p>
          <a:p>
            <a:pPr marL="0" indent="0" defTabSz="1557828">
              <a:lnSpc>
                <a:spcPct val="120000"/>
              </a:lnSpc>
              <a:buNone/>
            </a:pPr>
            <a:r>
              <a:rPr lang="en-US" sz="2000" dirty="0">
                <a:latin typeface="Cambria" panose="02040503050406030204" pitchFamily="18" charset="0"/>
                <a:ea typeface="Cambria" panose="02040503050406030204" pitchFamily="18" charset="0"/>
              </a:rPr>
              <a:t>B</a:t>
            </a:r>
            <a:r>
              <a:rPr lang="id-ID" sz="2000" dirty="0">
                <a:latin typeface="Cambria" panose="02040503050406030204" pitchFamily="18" charset="0"/>
                <a:ea typeface="Cambria" panose="02040503050406030204" pitchFamily="18" charset="0"/>
              </a:rPr>
              <a:t>it inisial		: 224-239</a:t>
            </a:r>
          </a:p>
          <a:p>
            <a:pPr marL="0" indent="0" defTabSz="1557828">
              <a:lnSpc>
                <a:spcPct val="120000"/>
              </a:lnSpc>
              <a:buNone/>
            </a:pPr>
            <a:r>
              <a:rPr lang="en-US" sz="2000" dirty="0" err="1">
                <a:latin typeface="Cambria" panose="02040503050406030204" pitchFamily="18" charset="0"/>
                <a:ea typeface="Cambria" panose="02040503050406030204" pitchFamily="18" charset="0"/>
              </a:rPr>
              <a:t>Deskripsi</a:t>
            </a:r>
            <a:r>
              <a:rPr lang="id-ID" sz="2000" dirty="0">
                <a:latin typeface="Cambria" panose="02040503050406030204" pitchFamily="18" charset="0"/>
                <a:ea typeface="Cambria" panose="02040503050406030204" pitchFamily="18" charset="0"/>
              </a:rPr>
              <a:t>		: Kelas D digunakan </a:t>
            </a:r>
            <a:r>
              <a:rPr lang="en-US" sz="2000" dirty="0" err="1">
                <a:latin typeface="Cambria" panose="02040503050406030204" pitchFamily="18" charset="0"/>
                <a:ea typeface="Cambria" panose="02040503050406030204" pitchFamily="18" charset="0"/>
              </a:rPr>
              <a:t>untuk</a:t>
            </a:r>
            <a:r>
              <a:rPr lang="en-US" sz="2000" dirty="0">
                <a:latin typeface="Cambria" panose="02040503050406030204" pitchFamily="18" charset="0"/>
                <a:ea typeface="Cambria" panose="02040503050406030204" pitchFamily="18" charset="0"/>
              </a:rPr>
              <a:t> k</a:t>
            </a:r>
            <a:r>
              <a:rPr lang="id-ID" sz="2000" dirty="0">
                <a:latin typeface="Cambria" panose="02040503050406030204" pitchFamily="18" charset="0"/>
                <a:ea typeface="Cambria" panose="02040503050406030204" pitchFamily="18" charset="0"/>
              </a:rPr>
              <a:t>eperluan IP </a:t>
            </a:r>
            <a:r>
              <a:rPr lang="id-ID" sz="2000" i="1" dirty="0">
                <a:latin typeface="Cambria" panose="02040503050406030204" pitchFamily="18" charset="0"/>
                <a:ea typeface="Cambria" panose="02040503050406030204" pitchFamily="18" charset="0"/>
              </a:rPr>
              <a:t>multicasting</a:t>
            </a:r>
            <a:r>
              <a:rPr lang="id-ID" sz="2000" dirty="0">
                <a:latin typeface="Cambria" panose="02040503050406030204" pitchFamily="18" charset="0"/>
                <a:ea typeface="Cambria" panose="02040503050406030204" pitchFamily="18" charset="0"/>
              </a:rPr>
              <a:t> (RFC 1112)</a:t>
            </a: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spTree>
    <p:extLst>
      <p:ext uri="{BB962C8B-B14F-4D97-AF65-F5344CB8AC3E}">
        <p14:creationId xmlns:p14="http://schemas.microsoft.com/office/powerpoint/2010/main" val="1791188023"/>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p:cNvSpPr>
            <a:spLocks noGrp="1"/>
          </p:cNvSpPr>
          <p:nvPr>
            <p:ph idx="1"/>
          </p:nvPr>
        </p:nvSpPr>
        <p:spPr>
          <a:xfrm>
            <a:off x="1219200" y="1086644"/>
            <a:ext cx="9766300" cy="1580355"/>
          </a:xfrm>
          <a:prstGeom prst="roundRect">
            <a:avLst>
              <a:gd name="adj" fmla="val 50000"/>
            </a:avLst>
          </a:prstGeom>
          <a:solidFill>
            <a:schemeClr val="accent6">
              <a:lumMod val="20000"/>
              <a:lumOff val="80000"/>
            </a:schemeClr>
          </a:solidFill>
        </p:spPr>
        <p:txBody>
          <a:bodyPr anchor="ctr">
            <a:normAutofit lnSpcReduction="10000"/>
          </a:bodyPr>
          <a:lstStyle/>
          <a:p>
            <a:pPr marL="0" indent="0" algn="just">
              <a:buNone/>
            </a:pPr>
            <a:r>
              <a:rPr lang="en-US" sz="2000" dirty="0" err="1">
                <a:latin typeface="Cambria" panose="02040503050406030204" pitchFamily="18" charset="0"/>
                <a:ea typeface="Cambria" panose="02040503050406030204" pitchFamily="18" charset="0"/>
              </a:rPr>
              <a:t>Metode</a:t>
            </a:r>
            <a:r>
              <a:rPr lang="en-US" sz="2000" dirty="0">
                <a:latin typeface="Cambria" panose="02040503050406030204" pitchFamily="18" charset="0"/>
                <a:ea typeface="Cambria" panose="02040503050406030204" pitchFamily="18" charset="0"/>
              </a:rPr>
              <a:t> </a:t>
            </a:r>
            <a:r>
              <a:rPr lang="en-US" sz="2000" i="1" dirty="0" err="1">
                <a:latin typeface="Cambria" panose="02040503050406030204" pitchFamily="18" charset="0"/>
                <a:ea typeface="Cambria" panose="02040503050406030204" pitchFamily="18" charset="0"/>
              </a:rPr>
              <a:t>classess</a:t>
            </a:r>
            <a:r>
              <a:rPr lang="en-US" sz="2000" dirty="0">
                <a:latin typeface="Cambria" panose="02040503050406030204" pitchFamily="18" charset="0"/>
                <a:ea typeface="Cambria" panose="02040503050406030204" pitchFamily="18" charset="0"/>
              </a:rPr>
              <a:t> </a:t>
            </a:r>
            <a:r>
              <a:rPr lang="en-US" sz="2000" i="1" dirty="0">
                <a:latin typeface="Cambria" panose="02040503050406030204" pitchFamily="18" charset="0"/>
                <a:ea typeface="Cambria" panose="02040503050406030204" pitchFamily="18" charset="0"/>
              </a:rPr>
              <a:t>addressing</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atau</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dalam</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bahasa</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tekniknya</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adalah</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menyediakan</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rentang</a:t>
            </a:r>
            <a:r>
              <a:rPr lang="en-US" sz="2000" dirty="0">
                <a:latin typeface="Cambria" panose="02040503050406030204" pitchFamily="18" charset="0"/>
                <a:ea typeface="Cambria" panose="02040503050406030204" pitchFamily="18" charset="0"/>
              </a:rPr>
              <a:t> IP </a:t>
            </a:r>
            <a:r>
              <a:rPr lang="en-US" sz="2000" i="1" dirty="0">
                <a:latin typeface="Cambria" panose="02040503050406030204" pitchFamily="18" charset="0"/>
                <a:ea typeface="Cambria" panose="02040503050406030204" pitchFamily="18" charset="0"/>
              </a:rPr>
              <a:t>address</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dalam</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notasi</a:t>
            </a:r>
            <a:r>
              <a:rPr lang="en-US" sz="2000" dirty="0">
                <a:latin typeface="Cambria" panose="02040503050406030204" pitchFamily="18" charset="0"/>
                <a:ea typeface="Cambria" panose="02040503050406030204" pitchFamily="18" charset="0"/>
              </a:rPr>
              <a:t> </a:t>
            </a:r>
            <a:r>
              <a:rPr lang="id-ID" sz="2000" i="1" dirty="0">
                <a:latin typeface="Cambria" panose="02040503050406030204" pitchFamily="18" charset="0"/>
                <a:ea typeface="Cambria" panose="02040503050406030204" pitchFamily="18" charset="0"/>
              </a:rPr>
              <a:t>c</a:t>
            </a:r>
            <a:r>
              <a:rPr lang="en-US" sz="2000" i="1" dirty="0" err="1">
                <a:latin typeface="Cambria" panose="02040503050406030204" pitchFamily="18" charset="0"/>
                <a:ea typeface="Cambria" panose="02040503050406030204" pitchFamily="18" charset="0"/>
              </a:rPr>
              <a:t>lassess</a:t>
            </a:r>
            <a:r>
              <a:rPr lang="en-US" sz="2000" dirty="0">
                <a:latin typeface="Cambria" panose="02040503050406030204" pitchFamily="18" charset="0"/>
                <a:ea typeface="Cambria" panose="02040503050406030204" pitchFamily="18" charset="0"/>
              </a:rPr>
              <a:t> </a:t>
            </a:r>
            <a:r>
              <a:rPr lang="id-ID" sz="2000" i="1" dirty="0">
                <a:latin typeface="Cambria" panose="02040503050406030204" pitchFamily="18" charset="0"/>
                <a:ea typeface="Cambria" panose="02040503050406030204" pitchFamily="18" charset="0"/>
              </a:rPr>
              <a:t>in</a:t>
            </a:r>
            <a:r>
              <a:rPr lang="en-US" sz="2000" i="1" dirty="0" err="1">
                <a:latin typeface="Cambria" panose="02040503050406030204" pitchFamily="18" charset="0"/>
                <a:ea typeface="Cambria" panose="02040503050406030204" pitchFamily="18" charset="0"/>
              </a:rPr>
              <a:t>ter</a:t>
            </a:r>
            <a:r>
              <a:rPr lang="en-US" sz="2000" i="1" dirty="0">
                <a:latin typeface="Cambria" panose="02040503050406030204" pitchFamily="18" charset="0"/>
                <a:ea typeface="Cambria" panose="02040503050406030204" pitchFamily="18" charset="0"/>
              </a:rPr>
              <a:t>-</a:t>
            </a:r>
            <a:r>
              <a:rPr lang="id-ID" sz="2000" i="1" dirty="0">
                <a:latin typeface="Cambria" panose="02040503050406030204" pitchFamily="18" charset="0"/>
                <a:ea typeface="Cambria" panose="02040503050406030204" pitchFamily="18" charset="0"/>
              </a:rPr>
              <a:t>d</a:t>
            </a:r>
            <a:r>
              <a:rPr lang="en-US" sz="2000" i="1" dirty="0" err="1">
                <a:latin typeface="Cambria" panose="02040503050406030204" pitchFamily="18" charset="0"/>
                <a:ea typeface="Cambria" panose="02040503050406030204" pitchFamily="18" charset="0"/>
              </a:rPr>
              <a:t>omain</a:t>
            </a:r>
            <a:r>
              <a:rPr lang="en-US" sz="2000" i="1" dirty="0">
                <a:latin typeface="Cambria" panose="02040503050406030204" pitchFamily="18" charset="0"/>
                <a:ea typeface="Cambria" panose="02040503050406030204" pitchFamily="18" charset="0"/>
              </a:rPr>
              <a:t> </a:t>
            </a:r>
            <a:r>
              <a:rPr lang="id-ID" sz="2000" i="1" dirty="0">
                <a:latin typeface="Cambria" panose="02040503050406030204" pitchFamily="18" charset="0"/>
                <a:ea typeface="Cambria" panose="02040503050406030204" pitchFamily="18" charset="0"/>
              </a:rPr>
              <a:t>r</a:t>
            </a:r>
            <a:r>
              <a:rPr lang="en-US" sz="2000" i="1" dirty="0">
                <a:latin typeface="Cambria" panose="02040503050406030204" pitchFamily="18" charset="0"/>
                <a:ea typeface="Cambria" panose="02040503050406030204" pitchFamily="18" charset="0"/>
              </a:rPr>
              <a:t>outing </a:t>
            </a:r>
            <a:r>
              <a:rPr lang="en-US" sz="2000" dirty="0">
                <a:latin typeface="Cambria" panose="02040503050406030204" pitchFamily="18" charset="0"/>
                <a:ea typeface="Cambria" panose="02040503050406030204" pitchFamily="18" charset="0"/>
              </a:rPr>
              <a:t>(CIDR), </a:t>
            </a:r>
            <a:r>
              <a:rPr lang="en-US" sz="2000" dirty="0" err="1">
                <a:latin typeface="Cambria" panose="02040503050406030204" pitchFamily="18" charset="0"/>
                <a:ea typeface="Cambria" panose="02040503050406030204" pitchFamily="18" charset="0"/>
              </a:rPr>
              <a:t>bertujuan</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untuk</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mengatur</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sistem</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pengalamatan</a:t>
            </a:r>
            <a:r>
              <a:rPr lang="en-US" sz="2000" dirty="0">
                <a:latin typeface="Cambria" panose="02040503050406030204" pitchFamily="18" charset="0"/>
                <a:ea typeface="Cambria" panose="02040503050406030204" pitchFamily="18" charset="0"/>
              </a:rPr>
              <a:t> IP </a:t>
            </a:r>
            <a:r>
              <a:rPr lang="en-US" sz="2000" i="1" dirty="0">
                <a:latin typeface="Cambria" panose="02040503050406030204" pitchFamily="18" charset="0"/>
                <a:ea typeface="Cambria" panose="02040503050406030204" pitchFamily="18" charset="0"/>
              </a:rPr>
              <a:t>address</a:t>
            </a:r>
            <a:r>
              <a:rPr lang="en-US" sz="2000" dirty="0">
                <a:latin typeface="Cambria" panose="02040503050406030204" pitchFamily="18" charset="0"/>
                <a:ea typeface="Cambria" panose="02040503050406030204" pitchFamily="18" charset="0"/>
              </a:rPr>
              <a:t> yang </a:t>
            </a:r>
            <a:r>
              <a:rPr lang="en-US" sz="2000" dirty="0" err="1">
                <a:latin typeface="Cambria" panose="02040503050406030204" pitchFamily="18" charset="0"/>
                <a:ea typeface="Cambria" panose="02040503050406030204" pitchFamily="18" charset="0"/>
              </a:rPr>
              <a:t>yang</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merujuk</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pada</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jaringan</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secara</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lebih</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spesifik</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atau</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disebut</a:t>
            </a:r>
            <a:r>
              <a:rPr lang="en-US" sz="2000" dirty="0">
                <a:latin typeface="Cambria" panose="02040503050406030204" pitchFamily="18" charset="0"/>
                <a:ea typeface="Cambria" panose="02040503050406030204" pitchFamily="18" charset="0"/>
              </a:rPr>
              <a:t> juga </a:t>
            </a:r>
            <a:r>
              <a:rPr lang="en-US" sz="2000" dirty="0" err="1">
                <a:latin typeface="Cambria" panose="02040503050406030204" pitchFamily="18" charset="0"/>
                <a:ea typeface="Cambria" panose="02040503050406030204" pitchFamily="18" charset="0"/>
              </a:rPr>
              <a:t>dengan</a:t>
            </a:r>
            <a:r>
              <a:rPr lang="en-US" sz="2000" dirty="0">
                <a:latin typeface="Cambria" panose="02040503050406030204" pitchFamily="18" charset="0"/>
                <a:ea typeface="Cambria" panose="02040503050406030204" pitchFamily="18" charset="0"/>
              </a:rPr>
              <a:t> </a:t>
            </a:r>
            <a:r>
              <a:rPr lang="id-ID" sz="2000" i="1" dirty="0">
                <a:latin typeface="Cambria" panose="02040503050406030204" pitchFamily="18" charset="0"/>
                <a:ea typeface="Cambria" panose="02040503050406030204" pitchFamily="18" charset="0"/>
              </a:rPr>
              <a:t>n</a:t>
            </a:r>
            <a:r>
              <a:rPr lang="en-US" sz="2000" i="1" dirty="0" err="1">
                <a:latin typeface="Cambria" panose="02040503050406030204" pitchFamily="18" charset="0"/>
                <a:ea typeface="Cambria" panose="02040503050406030204" pitchFamily="18" charset="0"/>
              </a:rPr>
              <a:t>etwork</a:t>
            </a:r>
            <a:r>
              <a:rPr lang="en-US" sz="2000" i="1" dirty="0">
                <a:latin typeface="Cambria" panose="02040503050406030204" pitchFamily="18" charset="0"/>
                <a:ea typeface="Cambria" panose="02040503050406030204" pitchFamily="18" charset="0"/>
              </a:rPr>
              <a:t> </a:t>
            </a:r>
            <a:r>
              <a:rPr lang="id-ID" sz="2000" i="1" dirty="0">
                <a:latin typeface="Cambria" panose="02040503050406030204" pitchFamily="18" charset="0"/>
                <a:ea typeface="Cambria" panose="02040503050406030204" pitchFamily="18" charset="0"/>
              </a:rPr>
              <a:t>p</a:t>
            </a:r>
            <a:r>
              <a:rPr lang="en-US" sz="2000" i="1" dirty="0" err="1">
                <a:latin typeface="Cambria" panose="02040503050406030204" pitchFamily="18" charset="0"/>
                <a:ea typeface="Cambria" panose="02040503050406030204" pitchFamily="18" charset="0"/>
              </a:rPr>
              <a:t>refix</a:t>
            </a:r>
            <a:r>
              <a:rPr lang="en-US" sz="2000" dirty="0">
                <a:latin typeface="Cambria" panose="02040503050406030204" pitchFamily="18" charset="0"/>
                <a:ea typeface="Cambria" panose="02040503050406030204" pitchFamily="18" charset="0"/>
              </a:rPr>
              <a:t>. </a:t>
            </a:r>
            <a:endParaRPr lang="id-ID" sz="2000" dirty="0">
              <a:latin typeface="Cambria" panose="02040503050406030204" pitchFamily="18" charset="0"/>
              <a:ea typeface="Cambria" panose="02040503050406030204" pitchFamily="18" charset="0"/>
            </a:endParaRPr>
          </a:p>
        </p:txBody>
      </p:sp>
      <p:sp>
        <p:nvSpPr>
          <p:cNvPr id="3" name="Content Placeholder 2"/>
          <p:cNvSpPr txBox="1">
            <a:spLocks/>
          </p:cNvSpPr>
          <p:nvPr/>
        </p:nvSpPr>
        <p:spPr>
          <a:xfrm>
            <a:off x="623392" y="2943357"/>
            <a:ext cx="10972800" cy="576064"/>
          </a:xfrm>
          <a:prstGeom prst="rect">
            <a:avLst/>
          </a:prstGeom>
        </p:spPr>
        <p:txBody>
          <a:bodyPr vert="horz" lIns="121920" tIns="60960" rIns="121920" bIns="6096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en-US" sz="2000" dirty="0">
                <a:latin typeface="Cambria" panose="02040503050406030204" pitchFamily="18" charset="0"/>
                <a:ea typeface="Cambria" panose="02040503050406030204" pitchFamily="18" charset="0"/>
              </a:rPr>
              <a:t>P</a:t>
            </a:r>
            <a:r>
              <a:rPr lang="id-ID" sz="2000" dirty="0">
                <a:latin typeface="Cambria" panose="02040503050406030204" pitchFamily="18" charset="0"/>
                <a:ea typeface="Cambria" panose="02040503050406030204" pitchFamily="18" charset="0"/>
              </a:rPr>
              <a:t>engelompokkan </a:t>
            </a:r>
            <a:r>
              <a:rPr lang="id-ID" sz="2000" i="1" dirty="0">
                <a:latin typeface="Cambria" panose="02040503050406030204" pitchFamily="18" charset="0"/>
                <a:ea typeface="Cambria" panose="02040503050406030204" pitchFamily="18" charset="0"/>
              </a:rPr>
              <a:t>subnet </a:t>
            </a:r>
            <a:r>
              <a:rPr lang="id-ID" sz="2000" i="1" dirty="0" smtClean="0">
                <a:latin typeface="Cambria" panose="02040503050406030204" pitchFamily="18" charset="0"/>
                <a:ea typeface="Cambria" panose="02040503050406030204" pitchFamily="18" charset="0"/>
              </a:rPr>
              <a:t>mask</a:t>
            </a:r>
            <a:r>
              <a:rPr lang="en-US" sz="2000" i="1" dirty="0" smtClean="0">
                <a:latin typeface="Cambria" panose="02040503050406030204" pitchFamily="18" charset="0"/>
                <a:ea typeface="Cambria" panose="02040503050406030204" pitchFamily="18" charset="0"/>
              </a:rPr>
              <a:t>.</a:t>
            </a:r>
            <a:endParaRPr lang="id-ID" sz="2000" i="1" dirty="0">
              <a:latin typeface="Cambria" panose="02040503050406030204" pitchFamily="18" charset="0"/>
              <a:ea typeface="Cambria" panose="02040503050406030204" pitchFamily="18" charset="0"/>
            </a:endParaRPr>
          </a:p>
        </p:txBody>
      </p:sp>
      <p:graphicFrame>
        <p:nvGraphicFramePr>
          <p:cNvPr id="2" name="Table 1"/>
          <p:cNvGraphicFramePr>
            <a:graphicFrameLocks noGrp="1"/>
          </p:cNvGraphicFramePr>
          <p:nvPr>
            <p:extLst>
              <p:ext uri="{D42A27DB-BD31-4B8C-83A1-F6EECF244321}">
                <p14:modId xmlns:p14="http://schemas.microsoft.com/office/powerpoint/2010/main" val="3047837046"/>
              </p:ext>
            </p:extLst>
          </p:nvPr>
        </p:nvGraphicFramePr>
        <p:xfrm>
          <a:off x="1219199" y="3519421"/>
          <a:ext cx="9766300" cy="2472265"/>
        </p:xfrm>
        <a:graphic>
          <a:graphicData uri="http://schemas.openxmlformats.org/drawingml/2006/table">
            <a:tbl>
              <a:tblPr firstRow="1" bandRow="1">
                <a:tableStyleId>{E8B1032C-EA38-4F05-BA0D-38AFFFC7BED3}</a:tableStyleId>
              </a:tblPr>
              <a:tblGrid>
                <a:gridCol w="2441575">
                  <a:extLst>
                    <a:ext uri="{9D8B030D-6E8A-4147-A177-3AD203B41FA5}">
                      <a16:colId xmlns:a16="http://schemas.microsoft.com/office/drawing/2014/main" val="20000"/>
                    </a:ext>
                  </a:extLst>
                </a:gridCol>
                <a:gridCol w="2441575">
                  <a:extLst>
                    <a:ext uri="{9D8B030D-6E8A-4147-A177-3AD203B41FA5}">
                      <a16:colId xmlns:a16="http://schemas.microsoft.com/office/drawing/2014/main" val="20001"/>
                    </a:ext>
                  </a:extLst>
                </a:gridCol>
                <a:gridCol w="2441575">
                  <a:extLst>
                    <a:ext uri="{9D8B030D-6E8A-4147-A177-3AD203B41FA5}">
                      <a16:colId xmlns:a16="http://schemas.microsoft.com/office/drawing/2014/main" val="20002"/>
                    </a:ext>
                  </a:extLst>
                </a:gridCol>
                <a:gridCol w="2441575">
                  <a:extLst>
                    <a:ext uri="{9D8B030D-6E8A-4147-A177-3AD203B41FA5}">
                      <a16:colId xmlns:a16="http://schemas.microsoft.com/office/drawing/2014/main" val="20003"/>
                    </a:ext>
                  </a:extLst>
                </a:gridCol>
              </a:tblGrid>
              <a:tr h="494453">
                <a:tc>
                  <a:txBody>
                    <a:bodyPr/>
                    <a:lstStyle/>
                    <a:p>
                      <a:pPr algn="ctr"/>
                      <a:r>
                        <a:rPr lang="id-ID" sz="2000" i="1" dirty="0" smtClean="0">
                          <a:latin typeface="Cambria" panose="02040503050406030204" pitchFamily="18" charset="0"/>
                          <a:ea typeface="Cambria" panose="02040503050406030204" pitchFamily="18" charset="0"/>
                        </a:rPr>
                        <a:t>Subnet Mask</a:t>
                      </a:r>
                      <a:endParaRPr lang="id-ID" sz="2000" i="1" dirty="0">
                        <a:latin typeface="Cambria" panose="02040503050406030204" pitchFamily="18" charset="0"/>
                        <a:ea typeface="Cambria" panose="02040503050406030204" pitchFamily="18" charset="0"/>
                      </a:endParaRPr>
                    </a:p>
                  </a:txBody>
                  <a:tcPr marL="121920" marR="121920" marT="60960" marB="60960"/>
                </a:tc>
                <a:tc>
                  <a:txBody>
                    <a:bodyPr/>
                    <a:lstStyle/>
                    <a:p>
                      <a:pPr algn="ctr"/>
                      <a:r>
                        <a:rPr lang="id-ID" sz="2000" dirty="0" smtClean="0">
                          <a:latin typeface="Cambria" panose="02040503050406030204" pitchFamily="18" charset="0"/>
                          <a:ea typeface="Cambria" panose="02040503050406030204" pitchFamily="18" charset="0"/>
                        </a:rPr>
                        <a:t>Nilai CIDR</a:t>
                      </a:r>
                      <a:endParaRPr lang="id-ID" sz="2000" dirty="0">
                        <a:latin typeface="Cambria" panose="02040503050406030204" pitchFamily="18" charset="0"/>
                        <a:ea typeface="Cambria" panose="02040503050406030204" pitchFamily="18" charset="0"/>
                      </a:endParaRPr>
                    </a:p>
                  </a:txBody>
                  <a:tcPr marL="121920" marR="121920" marT="60960" marB="60960"/>
                </a:tc>
                <a:tc>
                  <a:txBody>
                    <a:bodyPr/>
                    <a:lstStyle/>
                    <a:p>
                      <a:pPr algn="ctr"/>
                      <a:r>
                        <a:rPr lang="id-ID" sz="2000" i="1" dirty="0" smtClean="0">
                          <a:latin typeface="Cambria" panose="02040503050406030204" pitchFamily="18" charset="0"/>
                          <a:ea typeface="Cambria" panose="02040503050406030204" pitchFamily="18" charset="0"/>
                        </a:rPr>
                        <a:t>Subnet Mask</a:t>
                      </a:r>
                      <a:endParaRPr lang="id-ID" sz="2000" b="1" i="1" dirty="0">
                        <a:latin typeface="Cambria" panose="02040503050406030204" pitchFamily="18" charset="0"/>
                        <a:ea typeface="Cambria" panose="02040503050406030204" pitchFamily="18" charset="0"/>
                      </a:endParaRPr>
                    </a:p>
                  </a:txBody>
                  <a:tcPr marL="121920" marR="121920" marT="60960" marB="60960"/>
                </a:tc>
                <a:tc>
                  <a:txBody>
                    <a:bodyPr/>
                    <a:lstStyle/>
                    <a:p>
                      <a:pPr algn="ctr"/>
                      <a:r>
                        <a:rPr lang="id-ID" sz="2000" dirty="0" smtClean="0">
                          <a:latin typeface="Cambria" panose="02040503050406030204" pitchFamily="18" charset="0"/>
                          <a:ea typeface="Cambria" panose="02040503050406030204" pitchFamily="18" charset="0"/>
                        </a:rPr>
                        <a:t>Nilai</a:t>
                      </a:r>
                      <a:r>
                        <a:rPr lang="id-ID" sz="2000" baseline="0" dirty="0" smtClean="0">
                          <a:latin typeface="Cambria" panose="02040503050406030204" pitchFamily="18" charset="0"/>
                          <a:ea typeface="Cambria" panose="02040503050406030204" pitchFamily="18" charset="0"/>
                        </a:rPr>
                        <a:t> CDR</a:t>
                      </a:r>
                      <a:endParaRPr lang="id-ID" sz="2000" dirty="0">
                        <a:latin typeface="Cambria" panose="02040503050406030204" pitchFamily="18" charset="0"/>
                        <a:ea typeface="Cambria" panose="02040503050406030204" pitchFamily="18" charset="0"/>
                      </a:endParaRPr>
                    </a:p>
                  </a:txBody>
                  <a:tcPr marL="121920" marR="121920" marT="60960" marB="60960"/>
                </a:tc>
                <a:extLst>
                  <a:ext uri="{0D108BD9-81ED-4DB2-BD59-A6C34878D82A}">
                    <a16:rowId xmlns:a16="http://schemas.microsoft.com/office/drawing/2014/main" val="10000"/>
                  </a:ext>
                </a:extLst>
              </a:tr>
              <a:tr h="494453">
                <a:tc>
                  <a:txBody>
                    <a:bodyPr/>
                    <a:lstStyle/>
                    <a:p>
                      <a:r>
                        <a:rPr lang="id-ID" sz="2000" dirty="0" smtClean="0">
                          <a:latin typeface="Cambria" panose="02040503050406030204" pitchFamily="18" charset="0"/>
                          <a:ea typeface="Cambria" panose="02040503050406030204" pitchFamily="18" charset="0"/>
                        </a:rPr>
                        <a:t>255.128.0.0</a:t>
                      </a:r>
                      <a:endParaRPr lang="id-ID" sz="2000" dirty="0">
                        <a:latin typeface="Cambria" panose="02040503050406030204" pitchFamily="18" charset="0"/>
                        <a:ea typeface="Cambria" panose="02040503050406030204" pitchFamily="18" charset="0"/>
                      </a:endParaRPr>
                    </a:p>
                  </a:txBody>
                  <a:tcPr marL="121920" marR="121920" marT="60960" marB="60960"/>
                </a:tc>
                <a:tc>
                  <a:txBody>
                    <a:bodyPr/>
                    <a:lstStyle/>
                    <a:p>
                      <a:pPr algn="ctr"/>
                      <a:r>
                        <a:rPr lang="id-ID" sz="2000" dirty="0" smtClean="0">
                          <a:latin typeface="Cambria" panose="02040503050406030204" pitchFamily="18" charset="0"/>
                          <a:ea typeface="Cambria" panose="02040503050406030204" pitchFamily="18" charset="0"/>
                        </a:rPr>
                        <a:t>/9</a:t>
                      </a:r>
                      <a:endParaRPr lang="id-ID" sz="2000" dirty="0">
                        <a:latin typeface="Cambria" panose="02040503050406030204" pitchFamily="18" charset="0"/>
                        <a:ea typeface="Cambria" panose="02040503050406030204" pitchFamily="18" charset="0"/>
                      </a:endParaRPr>
                    </a:p>
                  </a:txBody>
                  <a:tcPr marL="121920" marR="121920" marT="60960" marB="60960"/>
                </a:tc>
                <a:tc>
                  <a:txBody>
                    <a:bodyPr/>
                    <a:lstStyle/>
                    <a:p>
                      <a:r>
                        <a:rPr lang="id-ID" sz="2000" dirty="0" smtClean="0">
                          <a:latin typeface="Cambria" panose="02040503050406030204" pitchFamily="18" charset="0"/>
                          <a:ea typeface="Cambria" panose="02040503050406030204" pitchFamily="18" charset="0"/>
                        </a:rPr>
                        <a:t>255.248.0.0</a:t>
                      </a:r>
                      <a:endParaRPr lang="id-ID" sz="2000" dirty="0">
                        <a:latin typeface="Cambria" panose="02040503050406030204" pitchFamily="18" charset="0"/>
                        <a:ea typeface="Cambria" panose="02040503050406030204" pitchFamily="18" charset="0"/>
                      </a:endParaRPr>
                    </a:p>
                  </a:txBody>
                  <a:tcPr marL="121920" marR="121920" marT="60960" marB="60960"/>
                </a:tc>
                <a:tc>
                  <a:txBody>
                    <a:bodyPr/>
                    <a:lstStyle/>
                    <a:p>
                      <a:pPr algn="ctr"/>
                      <a:r>
                        <a:rPr lang="id-ID" sz="2000" dirty="0" smtClean="0">
                          <a:latin typeface="Cambria" panose="02040503050406030204" pitchFamily="18" charset="0"/>
                          <a:ea typeface="Cambria" panose="02040503050406030204" pitchFamily="18" charset="0"/>
                        </a:rPr>
                        <a:t>/13</a:t>
                      </a:r>
                      <a:endParaRPr lang="id-ID" sz="2000" dirty="0">
                        <a:latin typeface="Cambria" panose="02040503050406030204" pitchFamily="18" charset="0"/>
                        <a:ea typeface="Cambria" panose="02040503050406030204" pitchFamily="18" charset="0"/>
                      </a:endParaRPr>
                    </a:p>
                  </a:txBody>
                  <a:tcPr marL="121920" marR="121920" marT="60960" marB="60960"/>
                </a:tc>
                <a:extLst>
                  <a:ext uri="{0D108BD9-81ED-4DB2-BD59-A6C34878D82A}">
                    <a16:rowId xmlns:a16="http://schemas.microsoft.com/office/drawing/2014/main" val="10001"/>
                  </a:ext>
                </a:extLst>
              </a:tr>
              <a:tr h="49445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id-ID" sz="2000" dirty="0" smtClean="0">
                          <a:latin typeface="Cambria" panose="02040503050406030204" pitchFamily="18" charset="0"/>
                          <a:ea typeface="Cambria" panose="02040503050406030204" pitchFamily="18" charset="0"/>
                        </a:rPr>
                        <a:t>255.192.0.0</a:t>
                      </a:r>
                    </a:p>
                  </a:txBody>
                  <a:tcPr marL="121920" marR="121920" marT="60960" marB="60960"/>
                </a:tc>
                <a:tc>
                  <a:txBody>
                    <a:bodyPr/>
                    <a:lstStyle/>
                    <a:p>
                      <a:pPr algn="ctr"/>
                      <a:r>
                        <a:rPr lang="id-ID" sz="2000" dirty="0" smtClean="0">
                          <a:latin typeface="Cambria" panose="02040503050406030204" pitchFamily="18" charset="0"/>
                          <a:ea typeface="Cambria" panose="02040503050406030204" pitchFamily="18" charset="0"/>
                        </a:rPr>
                        <a:t>/10</a:t>
                      </a:r>
                      <a:endParaRPr lang="id-ID" sz="2000" dirty="0">
                        <a:latin typeface="Cambria" panose="02040503050406030204" pitchFamily="18" charset="0"/>
                        <a:ea typeface="Cambria" panose="02040503050406030204" pitchFamily="18" charset="0"/>
                      </a:endParaRPr>
                    </a:p>
                  </a:txBody>
                  <a:tcPr marL="121920" marR="121920" marT="60960" marB="60960"/>
                </a:tc>
                <a:tc>
                  <a:txBody>
                    <a:bodyPr/>
                    <a:lstStyle/>
                    <a:p>
                      <a:r>
                        <a:rPr lang="id-ID" sz="2000" dirty="0" smtClean="0">
                          <a:latin typeface="Cambria" panose="02040503050406030204" pitchFamily="18" charset="0"/>
                          <a:ea typeface="Cambria" panose="02040503050406030204" pitchFamily="18" charset="0"/>
                        </a:rPr>
                        <a:t>255.252.0.0</a:t>
                      </a:r>
                      <a:endParaRPr lang="id-ID" sz="2000" dirty="0">
                        <a:latin typeface="Cambria" panose="02040503050406030204" pitchFamily="18" charset="0"/>
                        <a:ea typeface="Cambria" panose="02040503050406030204" pitchFamily="18" charset="0"/>
                      </a:endParaRPr>
                    </a:p>
                  </a:txBody>
                  <a:tcPr marL="121920" marR="121920" marT="60960" marB="60960"/>
                </a:tc>
                <a:tc>
                  <a:txBody>
                    <a:bodyPr/>
                    <a:lstStyle/>
                    <a:p>
                      <a:pPr algn="ctr"/>
                      <a:r>
                        <a:rPr lang="id-ID" sz="2000" dirty="0" smtClean="0">
                          <a:latin typeface="Cambria" panose="02040503050406030204" pitchFamily="18" charset="0"/>
                          <a:ea typeface="Cambria" panose="02040503050406030204" pitchFamily="18" charset="0"/>
                        </a:rPr>
                        <a:t>/14</a:t>
                      </a:r>
                      <a:endParaRPr lang="id-ID" sz="2000" dirty="0">
                        <a:latin typeface="Cambria" panose="02040503050406030204" pitchFamily="18" charset="0"/>
                        <a:ea typeface="Cambria" panose="02040503050406030204" pitchFamily="18" charset="0"/>
                      </a:endParaRPr>
                    </a:p>
                  </a:txBody>
                  <a:tcPr marL="121920" marR="121920" marT="60960" marB="60960"/>
                </a:tc>
                <a:extLst>
                  <a:ext uri="{0D108BD9-81ED-4DB2-BD59-A6C34878D82A}">
                    <a16:rowId xmlns:a16="http://schemas.microsoft.com/office/drawing/2014/main" val="10002"/>
                  </a:ext>
                </a:extLst>
              </a:tr>
              <a:tr h="494453">
                <a:tc>
                  <a:txBody>
                    <a:bodyPr/>
                    <a:lstStyle/>
                    <a:p>
                      <a:r>
                        <a:rPr lang="id-ID" sz="2000" dirty="0" smtClean="0">
                          <a:latin typeface="Cambria" panose="02040503050406030204" pitchFamily="18" charset="0"/>
                          <a:ea typeface="Cambria" panose="02040503050406030204" pitchFamily="18" charset="0"/>
                        </a:rPr>
                        <a:t>255.224.0.0</a:t>
                      </a:r>
                      <a:endParaRPr lang="id-ID" sz="2000" dirty="0">
                        <a:latin typeface="Cambria" panose="02040503050406030204" pitchFamily="18" charset="0"/>
                        <a:ea typeface="Cambria" panose="02040503050406030204" pitchFamily="18" charset="0"/>
                      </a:endParaRPr>
                    </a:p>
                  </a:txBody>
                  <a:tcPr marL="121920" marR="121920" marT="60960" marB="60960"/>
                </a:tc>
                <a:tc>
                  <a:txBody>
                    <a:bodyPr/>
                    <a:lstStyle/>
                    <a:p>
                      <a:pPr algn="ctr"/>
                      <a:r>
                        <a:rPr lang="id-ID" sz="2000" dirty="0" smtClean="0">
                          <a:latin typeface="Cambria" panose="02040503050406030204" pitchFamily="18" charset="0"/>
                          <a:ea typeface="Cambria" panose="02040503050406030204" pitchFamily="18" charset="0"/>
                        </a:rPr>
                        <a:t>/11</a:t>
                      </a:r>
                      <a:endParaRPr lang="id-ID" sz="2000" dirty="0">
                        <a:latin typeface="Cambria" panose="02040503050406030204" pitchFamily="18" charset="0"/>
                        <a:ea typeface="Cambria" panose="02040503050406030204" pitchFamily="18" charset="0"/>
                      </a:endParaRPr>
                    </a:p>
                  </a:txBody>
                  <a:tcPr marL="121920" marR="121920" marT="60960" marB="60960"/>
                </a:tc>
                <a:tc>
                  <a:txBody>
                    <a:bodyPr/>
                    <a:lstStyle/>
                    <a:p>
                      <a:r>
                        <a:rPr lang="id-ID" sz="2000" dirty="0" smtClean="0">
                          <a:latin typeface="Cambria" panose="02040503050406030204" pitchFamily="18" charset="0"/>
                          <a:ea typeface="Cambria" panose="02040503050406030204" pitchFamily="18" charset="0"/>
                        </a:rPr>
                        <a:t>255.254.0.0</a:t>
                      </a:r>
                      <a:endParaRPr lang="id-ID" sz="2000" dirty="0">
                        <a:latin typeface="Cambria" panose="02040503050406030204" pitchFamily="18" charset="0"/>
                        <a:ea typeface="Cambria" panose="02040503050406030204" pitchFamily="18" charset="0"/>
                      </a:endParaRPr>
                    </a:p>
                  </a:txBody>
                  <a:tcPr marL="121920" marR="121920" marT="60960" marB="60960"/>
                </a:tc>
                <a:tc>
                  <a:txBody>
                    <a:bodyPr/>
                    <a:lstStyle/>
                    <a:p>
                      <a:pPr algn="ctr"/>
                      <a:r>
                        <a:rPr lang="id-ID" sz="2000" dirty="0" smtClean="0">
                          <a:latin typeface="Cambria" panose="02040503050406030204" pitchFamily="18" charset="0"/>
                          <a:ea typeface="Cambria" panose="02040503050406030204" pitchFamily="18" charset="0"/>
                        </a:rPr>
                        <a:t>/15</a:t>
                      </a:r>
                      <a:endParaRPr lang="id-ID" sz="2000" dirty="0">
                        <a:latin typeface="Cambria" panose="02040503050406030204" pitchFamily="18" charset="0"/>
                        <a:ea typeface="Cambria" panose="02040503050406030204" pitchFamily="18" charset="0"/>
                      </a:endParaRPr>
                    </a:p>
                  </a:txBody>
                  <a:tcPr marL="121920" marR="121920" marT="60960" marB="60960"/>
                </a:tc>
                <a:extLst>
                  <a:ext uri="{0D108BD9-81ED-4DB2-BD59-A6C34878D82A}">
                    <a16:rowId xmlns:a16="http://schemas.microsoft.com/office/drawing/2014/main" val="10003"/>
                  </a:ext>
                </a:extLst>
              </a:tr>
              <a:tr h="494453">
                <a:tc>
                  <a:txBody>
                    <a:bodyPr/>
                    <a:lstStyle/>
                    <a:p>
                      <a:r>
                        <a:rPr lang="id-ID" sz="2000" dirty="0" smtClean="0">
                          <a:latin typeface="Cambria" panose="02040503050406030204" pitchFamily="18" charset="0"/>
                          <a:ea typeface="Cambria" panose="02040503050406030204" pitchFamily="18" charset="0"/>
                        </a:rPr>
                        <a:t>255.240.0.0</a:t>
                      </a:r>
                      <a:endParaRPr lang="id-ID" sz="2000" dirty="0">
                        <a:latin typeface="Cambria" panose="02040503050406030204" pitchFamily="18" charset="0"/>
                        <a:ea typeface="Cambria" panose="02040503050406030204" pitchFamily="18" charset="0"/>
                      </a:endParaRPr>
                    </a:p>
                  </a:txBody>
                  <a:tcPr marL="121920" marR="121920" marT="60960" marB="60960"/>
                </a:tc>
                <a:tc>
                  <a:txBody>
                    <a:bodyPr/>
                    <a:lstStyle/>
                    <a:p>
                      <a:pPr algn="ctr"/>
                      <a:r>
                        <a:rPr lang="id-ID" sz="2000" dirty="0" smtClean="0">
                          <a:latin typeface="Cambria" panose="02040503050406030204" pitchFamily="18" charset="0"/>
                          <a:ea typeface="Cambria" panose="02040503050406030204" pitchFamily="18" charset="0"/>
                        </a:rPr>
                        <a:t>/12</a:t>
                      </a:r>
                      <a:endParaRPr lang="id-ID" sz="2000" dirty="0">
                        <a:latin typeface="Cambria" panose="02040503050406030204" pitchFamily="18" charset="0"/>
                        <a:ea typeface="Cambria" panose="02040503050406030204" pitchFamily="18" charset="0"/>
                      </a:endParaRPr>
                    </a:p>
                  </a:txBody>
                  <a:tcPr marL="121920" marR="121920" marT="60960" marB="60960"/>
                </a:tc>
                <a:tc>
                  <a:txBody>
                    <a:bodyPr/>
                    <a:lstStyle/>
                    <a:p>
                      <a:r>
                        <a:rPr lang="id-ID" sz="2000" dirty="0" smtClean="0">
                          <a:latin typeface="Cambria" panose="02040503050406030204" pitchFamily="18" charset="0"/>
                          <a:ea typeface="Cambria" panose="02040503050406030204" pitchFamily="18" charset="0"/>
                        </a:rPr>
                        <a:t>255.255.0.0</a:t>
                      </a:r>
                      <a:endParaRPr lang="id-ID" sz="2000" dirty="0">
                        <a:latin typeface="Cambria" panose="02040503050406030204" pitchFamily="18" charset="0"/>
                        <a:ea typeface="Cambria" panose="02040503050406030204" pitchFamily="18" charset="0"/>
                      </a:endParaRPr>
                    </a:p>
                  </a:txBody>
                  <a:tcPr marL="121920" marR="121920" marT="60960" marB="60960"/>
                </a:tc>
                <a:tc>
                  <a:txBody>
                    <a:bodyPr/>
                    <a:lstStyle/>
                    <a:p>
                      <a:pPr algn="ctr"/>
                      <a:r>
                        <a:rPr lang="id-ID" sz="2000" dirty="0" smtClean="0">
                          <a:latin typeface="Cambria" panose="02040503050406030204" pitchFamily="18" charset="0"/>
                          <a:ea typeface="Cambria" panose="02040503050406030204" pitchFamily="18" charset="0"/>
                        </a:rPr>
                        <a:t>/16</a:t>
                      </a:r>
                      <a:endParaRPr lang="id-ID" sz="2000" dirty="0">
                        <a:latin typeface="Cambria" panose="02040503050406030204" pitchFamily="18" charset="0"/>
                        <a:ea typeface="Cambria" panose="02040503050406030204" pitchFamily="18" charset="0"/>
                      </a:endParaRPr>
                    </a:p>
                  </a:txBody>
                  <a:tcPr marL="121920" marR="121920" marT="60960" marB="60960"/>
                </a:tc>
                <a:extLst>
                  <a:ext uri="{0D108BD9-81ED-4DB2-BD59-A6C34878D82A}">
                    <a16:rowId xmlns:a16="http://schemas.microsoft.com/office/drawing/2014/main" val="10004"/>
                  </a:ext>
                </a:extLst>
              </a:tr>
            </a:tbl>
          </a:graphicData>
        </a:graphic>
      </p:graphicFrame>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spTree>
    <p:extLst>
      <p:ext uri="{BB962C8B-B14F-4D97-AF65-F5344CB8AC3E}">
        <p14:creationId xmlns:p14="http://schemas.microsoft.com/office/powerpoint/2010/main" val="4042949778"/>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1162427614"/>
              </p:ext>
            </p:extLst>
          </p:nvPr>
        </p:nvGraphicFramePr>
        <p:xfrm>
          <a:off x="1219199" y="1124744"/>
          <a:ext cx="9766300" cy="3955624"/>
        </p:xfrm>
        <a:graphic>
          <a:graphicData uri="http://schemas.openxmlformats.org/drawingml/2006/table">
            <a:tbl>
              <a:tblPr firstRow="1" bandRow="1">
                <a:tableStyleId>{E8B1032C-EA38-4F05-BA0D-38AFFFC7BED3}</a:tableStyleId>
              </a:tblPr>
              <a:tblGrid>
                <a:gridCol w="2441575">
                  <a:extLst>
                    <a:ext uri="{9D8B030D-6E8A-4147-A177-3AD203B41FA5}">
                      <a16:colId xmlns:a16="http://schemas.microsoft.com/office/drawing/2014/main" val="20000"/>
                    </a:ext>
                  </a:extLst>
                </a:gridCol>
                <a:gridCol w="2441575">
                  <a:extLst>
                    <a:ext uri="{9D8B030D-6E8A-4147-A177-3AD203B41FA5}">
                      <a16:colId xmlns:a16="http://schemas.microsoft.com/office/drawing/2014/main" val="20001"/>
                    </a:ext>
                  </a:extLst>
                </a:gridCol>
                <a:gridCol w="2615973">
                  <a:extLst>
                    <a:ext uri="{9D8B030D-6E8A-4147-A177-3AD203B41FA5}">
                      <a16:colId xmlns:a16="http://schemas.microsoft.com/office/drawing/2014/main" val="20002"/>
                    </a:ext>
                  </a:extLst>
                </a:gridCol>
                <a:gridCol w="2267177">
                  <a:extLst>
                    <a:ext uri="{9D8B030D-6E8A-4147-A177-3AD203B41FA5}">
                      <a16:colId xmlns:a16="http://schemas.microsoft.com/office/drawing/2014/main" val="20003"/>
                    </a:ext>
                  </a:extLst>
                </a:gridCol>
              </a:tblGrid>
              <a:tr h="494453">
                <a:tc>
                  <a:txBody>
                    <a:bodyPr/>
                    <a:lstStyle/>
                    <a:p>
                      <a:pPr algn="ctr"/>
                      <a:r>
                        <a:rPr lang="id-ID" sz="2000" i="1" dirty="0" smtClean="0">
                          <a:latin typeface="Cambria" panose="02040503050406030204" pitchFamily="18" charset="0"/>
                          <a:ea typeface="Cambria" panose="02040503050406030204" pitchFamily="18" charset="0"/>
                        </a:rPr>
                        <a:t>Subnet Mask</a:t>
                      </a:r>
                      <a:endParaRPr lang="id-ID" sz="2000" i="1" dirty="0">
                        <a:latin typeface="Cambria" panose="02040503050406030204" pitchFamily="18" charset="0"/>
                        <a:ea typeface="Cambria" panose="02040503050406030204" pitchFamily="18" charset="0"/>
                      </a:endParaRPr>
                    </a:p>
                  </a:txBody>
                  <a:tcPr marL="121920" marR="121920" marT="60960" marB="60960"/>
                </a:tc>
                <a:tc>
                  <a:txBody>
                    <a:bodyPr/>
                    <a:lstStyle/>
                    <a:p>
                      <a:pPr algn="ctr"/>
                      <a:r>
                        <a:rPr lang="id-ID" sz="2000" dirty="0" smtClean="0">
                          <a:latin typeface="Cambria" panose="02040503050406030204" pitchFamily="18" charset="0"/>
                          <a:ea typeface="Cambria" panose="02040503050406030204" pitchFamily="18" charset="0"/>
                        </a:rPr>
                        <a:t>Nilai CIDR</a:t>
                      </a:r>
                      <a:endParaRPr lang="id-ID" sz="2000" dirty="0">
                        <a:latin typeface="Cambria" panose="02040503050406030204" pitchFamily="18" charset="0"/>
                        <a:ea typeface="Cambria" panose="02040503050406030204" pitchFamily="18" charset="0"/>
                      </a:endParaRPr>
                    </a:p>
                  </a:txBody>
                  <a:tcPr marL="121920" marR="121920" marT="60960" marB="60960"/>
                </a:tc>
                <a:tc>
                  <a:txBody>
                    <a:bodyPr/>
                    <a:lstStyle/>
                    <a:p>
                      <a:pPr algn="ctr"/>
                      <a:r>
                        <a:rPr lang="id-ID" sz="2000" i="1" dirty="0" smtClean="0">
                          <a:latin typeface="Cambria" panose="02040503050406030204" pitchFamily="18" charset="0"/>
                          <a:ea typeface="Cambria" panose="02040503050406030204" pitchFamily="18" charset="0"/>
                        </a:rPr>
                        <a:t>Subnet Mask</a:t>
                      </a:r>
                      <a:endParaRPr lang="id-ID" sz="2000" i="1" dirty="0">
                        <a:latin typeface="Cambria" panose="02040503050406030204" pitchFamily="18" charset="0"/>
                        <a:ea typeface="Cambria" panose="02040503050406030204" pitchFamily="18" charset="0"/>
                      </a:endParaRPr>
                    </a:p>
                  </a:txBody>
                  <a:tcPr marL="121920" marR="121920" marT="60960" marB="60960"/>
                </a:tc>
                <a:tc>
                  <a:txBody>
                    <a:bodyPr/>
                    <a:lstStyle/>
                    <a:p>
                      <a:pPr algn="ctr"/>
                      <a:r>
                        <a:rPr lang="id-ID" sz="2000" dirty="0" smtClean="0">
                          <a:latin typeface="Cambria" panose="02040503050406030204" pitchFamily="18" charset="0"/>
                          <a:ea typeface="Cambria" panose="02040503050406030204" pitchFamily="18" charset="0"/>
                        </a:rPr>
                        <a:t>Nilai</a:t>
                      </a:r>
                      <a:r>
                        <a:rPr lang="id-ID" sz="2000" baseline="0" dirty="0" smtClean="0">
                          <a:latin typeface="Cambria" panose="02040503050406030204" pitchFamily="18" charset="0"/>
                          <a:ea typeface="Cambria" panose="02040503050406030204" pitchFamily="18" charset="0"/>
                        </a:rPr>
                        <a:t> CDR</a:t>
                      </a:r>
                      <a:endParaRPr lang="id-ID" sz="2000" dirty="0">
                        <a:latin typeface="Cambria" panose="02040503050406030204" pitchFamily="18" charset="0"/>
                        <a:ea typeface="Cambria" panose="02040503050406030204" pitchFamily="18" charset="0"/>
                      </a:endParaRPr>
                    </a:p>
                  </a:txBody>
                  <a:tcPr marL="121920" marR="121920" marT="60960" marB="60960"/>
                </a:tc>
                <a:extLst>
                  <a:ext uri="{0D108BD9-81ED-4DB2-BD59-A6C34878D82A}">
                    <a16:rowId xmlns:a16="http://schemas.microsoft.com/office/drawing/2014/main" val="10000"/>
                  </a:ext>
                </a:extLst>
              </a:tr>
              <a:tr h="494453">
                <a:tc>
                  <a:txBody>
                    <a:bodyPr/>
                    <a:lstStyle/>
                    <a:p>
                      <a:r>
                        <a:rPr lang="id-ID" sz="2000" dirty="0" smtClean="0">
                          <a:latin typeface="Cambria" panose="02040503050406030204" pitchFamily="18" charset="0"/>
                          <a:ea typeface="Cambria" panose="02040503050406030204" pitchFamily="18" charset="0"/>
                        </a:rPr>
                        <a:t>255. 255.128.0</a:t>
                      </a:r>
                      <a:endParaRPr lang="id-ID" sz="2000" dirty="0">
                        <a:latin typeface="Cambria" panose="02040503050406030204" pitchFamily="18" charset="0"/>
                        <a:ea typeface="Cambria" panose="02040503050406030204" pitchFamily="18" charset="0"/>
                      </a:endParaRPr>
                    </a:p>
                  </a:txBody>
                  <a:tcPr marL="121920" marR="121920" marT="60960" marB="60960"/>
                </a:tc>
                <a:tc>
                  <a:txBody>
                    <a:bodyPr/>
                    <a:lstStyle/>
                    <a:p>
                      <a:pPr algn="ctr"/>
                      <a:r>
                        <a:rPr lang="id-ID" sz="2000" dirty="0" smtClean="0">
                          <a:latin typeface="Cambria" panose="02040503050406030204" pitchFamily="18" charset="0"/>
                          <a:ea typeface="Cambria" panose="02040503050406030204" pitchFamily="18" charset="0"/>
                        </a:rPr>
                        <a:t>/17</a:t>
                      </a:r>
                      <a:endParaRPr lang="id-ID" sz="2000" dirty="0">
                        <a:latin typeface="Cambria" panose="02040503050406030204" pitchFamily="18" charset="0"/>
                        <a:ea typeface="Cambria" panose="02040503050406030204" pitchFamily="18" charset="0"/>
                      </a:endParaRPr>
                    </a:p>
                  </a:txBody>
                  <a:tcPr marL="121920" marR="121920" marT="60960" marB="60960"/>
                </a:tc>
                <a:tc>
                  <a:txBody>
                    <a:bodyPr/>
                    <a:lstStyle/>
                    <a:p>
                      <a:r>
                        <a:rPr lang="id-ID" sz="2000" dirty="0" smtClean="0">
                          <a:latin typeface="Cambria" panose="02040503050406030204" pitchFamily="18" charset="0"/>
                          <a:ea typeface="Cambria" panose="02040503050406030204" pitchFamily="18" charset="0"/>
                        </a:rPr>
                        <a:t>255. 255.128.0</a:t>
                      </a:r>
                      <a:endParaRPr lang="id-ID" sz="2000" dirty="0">
                        <a:latin typeface="Cambria" panose="02040503050406030204" pitchFamily="18" charset="0"/>
                        <a:ea typeface="Cambria" panose="02040503050406030204" pitchFamily="18" charset="0"/>
                      </a:endParaRPr>
                    </a:p>
                  </a:txBody>
                  <a:tcPr marL="121920" marR="121920" marT="60960" marB="60960"/>
                </a:tc>
                <a:tc>
                  <a:txBody>
                    <a:bodyPr/>
                    <a:lstStyle/>
                    <a:p>
                      <a:pPr algn="ctr"/>
                      <a:r>
                        <a:rPr lang="id-ID" sz="2000" dirty="0" smtClean="0">
                          <a:latin typeface="Cambria" panose="02040503050406030204" pitchFamily="18" charset="0"/>
                          <a:ea typeface="Cambria" panose="02040503050406030204" pitchFamily="18" charset="0"/>
                        </a:rPr>
                        <a:t>/24</a:t>
                      </a:r>
                      <a:endParaRPr lang="id-ID" sz="2000" dirty="0">
                        <a:latin typeface="Cambria" panose="02040503050406030204" pitchFamily="18" charset="0"/>
                        <a:ea typeface="Cambria" panose="02040503050406030204" pitchFamily="18" charset="0"/>
                      </a:endParaRPr>
                    </a:p>
                  </a:txBody>
                  <a:tcPr marL="121920" marR="121920" marT="60960" marB="60960"/>
                </a:tc>
                <a:extLst>
                  <a:ext uri="{0D108BD9-81ED-4DB2-BD59-A6C34878D82A}">
                    <a16:rowId xmlns:a16="http://schemas.microsoft.com/office/drawing/2014/main" val="10001"/>
                  </a:ext>
                </a:extLst>
              </a:tr>
              <a:tr h="49445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id-ID" sz="2000" dirty="0" smtClean="0">
                          <a:latin typeface="Cambria" panose="02040503050406030204" pitchFamily="18" charset="0"/>
                          <a:ea typeface="Cambria" panose="02040503050406030204" pitchFamily="18" charset="0"/>
                        </a:rPr>
                        <a:t>255. 255.192.0</a:t>
                      </a:r>
                    </a:p>
                  </a:txBody>
                  <a:tcPr marL="121920" marR="121920" marT="60960" marB="60960"/>
                </a:tc>
                <a:tc>
                  <a:txBody>
                    <a:bodyPr/>
                    <a:lstStyle/>
                    <a:p>
                      <a:pPr algn="ctr"/>
                      <a:r>
                        <a:rPr lang="id-ID" sz="2000" dirty="0" smtClean="0">
                          <a:latin typeface="Cambria" panose="02040503050406030204" pitchFamily="18" charset="0"/>
                          <a:ea typeface="Cambria" panose="02040503050406030204" pitchFamily="18" charset="0"/>
                        </a:rPr>
                        <a:t>/18</a:t>
                      </a:r>
                      <a:endParaRPr lang="id-ID" sz="2000" dirty="0">
                        <a:latin typeface="Cambria" panose="02040503050406030204" pitchFamily="18" charset="0"/>
                        <a:ea typeface="Cambria" panose="02040503050406030204" pitchFamily="18" charset="0"/>
                      </a:endParaRPr>
                    </a:p>
                  </a:txBody>
                  <a:tcPr marL="121920" marR="121920" marT="60960" marB="60960"/>
                </a:tc>
                <a:tc>
                  <a:txBody>
                    <a:bodyPr/>
                    <a:lstStyle/>
                    <a:p>
                      <a:r>
                        <a:rPr lang="id-ID" sz="2000" dirty="0" smtClean="0">
                          <a:latin typeface="Cambria" panose="02040503050406030204" pitchFamily="18" charset="0"/>
                          <a:ea typeface="Cambria" panose="02040503050406030204" pitchFamily="18" charset="0"/>
                        </a:rPr>
                        <a:t>255. 255.252.128</a:t>
                      </a:r>
                      <a:endParaRPr lang="id-ID" sz="2000" dirty="0">
                        <a:latin typeface="Cambria" panose="02040503050406030204" pitchFamily="18" charset="0"/>
                        <a:ea typeface="Cambria" panose="02040503050406030204" pitchFamily="18" charset="0"/>
                      </a:endParaRPr>
                    </a:p>
                  </a:txBody>
                  <a:tcPr marL="121920" marR="121920" marT="60960" marB="60960"/>
                </a:tc>
                <a:tc>
                  <a:txBody>
                    <a:bodyPr/>
                    <a:lstStyle/>
                    <a:p>
                      <a:pPr algn="ctr"/>
                      <a:r>
                        <a:rPr lang="id-ID" sz="2000" dirty="0" smtClean="0">
                          <a:latin typeface="Cambria" panose="02040503050406030204" pitchFamily="18" charset="0"/>
                          <a:ea typeface="Cambria" panose="02040503050406030204" pitchFamily="18" charset="0"/>
                        </a:rPr>
                        <a:t>/25</a:t>
                      </a:r>
                      <a:endParaRPr lang="id-ID" sz="2000" dirty="0">
                        <a:latin typeface="Cambria" panose="02040503050406030204" pitchFamily="18" charset="0"/>
                        <a:ea typeface="Cambria" panose="02040503050406030204" pitchFamily="18" charset="0"/>
                      </a:endParaRPr>
                    </a:p>
                  </a:txBody>
                  <a:tcPr marL="121920" marR="121920" marT="60960" marB="60960"/>
                </a:tc>
                <a:extLst>
                  <a:ext uri="{0D108BD9-81ED-4DB2-BD59-A6C34878D82A}">
                    <a16:rowId xmlns:a16="http://schemas.microsoft.com/office/drawing/2014/main" val="10002"/>
                  </a:ext>
                </a:extLst>
              </a:tr>
              <a:tr h="494453">
                <a:tc>
                  <a:txBody>
                    <a:bodyPr/>
                    <a:lstStyle/>
                    <a:p>
                      <a:r>
                        <a:rPr lang="id-ID" sz="2000" dirty="0" smtClean="0">
                          <a:latin typeface="Cambria" panose="02040503050406030204" pitchFamily="18" charset="0"/>
                          <a:ea typeface="Cambria" panose="02040503050406030204" pitchFamily="18" charset="0"/>
                        </a:rPr>
                        <a:t>255. 255.224.0</a:t>
                      </a:r>
                      <a:endParaRPr lang="id-ID" sz="2000" dirty="0">
                        <a:latin typeface="Cambria" panose="02040503050406030204" pitchFamily="18" charset="0"/>
                        <a:ea typeface="Cambria" panose="02040503050406030204" pitchFamily="18" charset="0"/>
                      </a:endParaRPr>
                    </a:p>
                  </a:txBody>
                  <a:tcPr marL="121920" marR="121920" marT="60960" marB="60960"/>
                </a:tc>
                <a:tc>
                  <a:txBody>
                    <a:bodyPr/>
                    <a:lstStyle/>
                    <a:p>
                      <a:pPr algn="ctr"/>
                      <a:r>
                        <a:rPr lang="id-ID" sz="2000" dirty="0" smtClean="0">
                          <a:latin typeface="Cambria" panose="02040503050406030204" pitchFamily="18" charset="0"/>
                          <a:ea typeface="Cambria" panose="02040503050406030204" pitchFamily="18" charset="0"/>
                        </a:rPr>
                        <a:t>/19</a:t>
                      </a:r>
                      <a:endParaRPr lang="id-ID" sz="2000" dirty="0">
                        <a:latin typeface="Cambria" panose="02040503050406030204" pitchFamily="18" charset="0"/>
                        <a:ea typeface="Cambria" panose="02040503050406030204" pitchFamily="18" charset="0"/>
                      </a:endParaRPr>
                    </a:p>
                  </a:txBody>
                  <a:tcPr marL="121920" marR="121920" marT="60960" marB="60960"/>
                </a:tc>
                <a:tc>
                  <a:txBody>
                    <a:bodyPr/>
                    <a:lstStyle/>
                    <a:p>
                      <a:r>
                        <a:rPr lang="id-ID" sz="2000" dirty="0" smtClean="0">
                          <a:latin typeface="Cambria" panose="02040503050406030204" pitchFamily="18" charset="0"/>
                          <a:ea typeface="Cambria" panose="02040503050406030204" pitchFamily="18" charset="0"/>
                        </a:rPr>
                        <a:t>255. 255.252.192</a:t>
                      </a:r>
                      <a:endParaRPr lang="id-ID" sz="2000" dirty="0">
                        <a:latin typeface="Cambria" panose="02040503050406030204" pitchFamily="18" charset="0"/>
                        <a:ea typeface="Cambria" panose="02040503050406030204" pitchFamily="18" charset="0"/>
                      </a:endParaRPr>
                    </a:p>
                  </a:txBody>
                  <a:tcPr marL="121920" marR="121920" marT="60960" marB="60960"/>
                </a:tc>
                <a:tc>
                  <a:txBody>
                    <a:bodyPr/>
                    <a:lstStyle/>
                    <a:p>
                      <a:pPr algn="ctr"/>
                      <a:r>
                        <a:rPr lang="id-ID" sz="2000" dirty="0" smtClean="0">
                          <a:latin typeface="Cambria" panose="02040503050406030204" pitchFamily="18" charset="0"/>
                          <a:ea typeface="Cambria" panose="02040503050406030204" pitchFamily="18" charset="0"/>
                        </a:rPr>
                        <a:t>/26</a:t>
                      </a:r>
                      <a:endParaRPr lang="id-ID" sz="2000" dirty="0">
                        <a:latin typeface="Cambria" panose="02040503050406030204" pitchFamily="18" charset="0"/>
                        <a:ea typeface="Cambria" panose="02040503050406030204" pitchFamily="18" charset="0"/>
                      </a:endParaRPr>
                    </a:p>
                  </a:txBody>
                  <a:tcPr marL="121920" marR="121920" marT="60960" marB="60960"/>
                </a:tc>
                <a:extLst>
                  <a:ext uri="{0D108BD9-81ED-4DB2-BD59-A6C34878D82A}">
                    <a16:rowId xmlns:a16="http://schemas.microsoft.com/office/drawing/2014/main" val="10003"/>
                  </a:ext>
                </a:extLst>
              </a:tr>
              <a:tr h="494453">
                <a:tc>
                  <a:txBody>
                    <a:bodyPr/>
                    <a:lstStyle/>
                    <a:p>
                      <a:r>
                        <a:rPr lang="id-ID" sz="2000" dirty="0" smtClean="0">
                          <a:latin typeface="Cambria" panose="02040503050406030204" pitchFamily="18" charset="0"/>
                          <a:ea typeface="Cambria" panose="02040503050406030204" pitchFamily="18" charset="0"/>
                        </a:rPr>
                        <a:t>255. 255.240.0</a:t>
                      </a:r>
                      <a:endParaRPr lang="id-ID" sz="2000" dirty="0">
                        <a:latin typeface="Cambria" panose="02040503050406030204" pitchFamily="18" charset="0"/>
                        <a:ea typeface="Cambria" panose="02040503050406030204" pitchFamily="18" charset="0"/>
                      </a:endParaRPr>
                    </a:p>
                  </a:txBody>
                  <a:tcPr marL="121920" marR="121920" marT="60960" marB="60960"/>
                </a:tc>
                <a:tc>
                  <a:txBody>
                    <a:bodyPr/>
                    <a:lstStyle/>
                    <a:p>
                      <a:pPr algn="ctr"/>
                      <a:r>
                        <a:rPr lang="id-ID" sz="2000" dirty="0" smtClean="0">
                          <a:latin typeface="Cambria" panose="02040503050406030204" pitchFamily="18" charset="0"/>
                          <a:ea typeface="Cambria" panose="02040503050406030204" pitchFamily="18" charset="0"/>
                        </a:rPr>
                        <a:t>/20</a:t>
                      </a:r>
                      <a:endParaRPr lang="id-ID" sz="2000" dirty="0">
                        <a:latin typeface="Cambria" panose="02040503050406030204" pitchFamily="18" charset="0"/>
                        <a:ea typeface="Cambria" panose="02040503050406030204" pitchFamily="18" charset="0"/>
                      </a:endParaRPr>
                    </a:p>
                  </a:txBody>
                  <a:tcPr marL="121920" marR="121920" marT="60960" marB="60960"/>
                </a:tc>
                <a:tc>
                  <a:txBody>
                    <a:bodyPr/>
                    <a:lstStyle/>
                    <a:p>
                      <a:r>
                        <a:rPr lang="id-ID" sz="2000" dirty="0" smtClean="0">
                          <a:latin typeface="Cambria" panose="02040503050406030204" pitchFamily="18" charset="0"/>
                          <a:ea typeface="Cambria" panose="02040503050406030204" pitchFamily="18" charset="0"/>
                        </a:rPr>
                        <a:t>255. 255.252.224</a:t>
                      </a:r>
                      <a:endParaRPr lang="id-ID" sz="2000" dirty="0">
                        <a:latin typeface="Cambria" panose="02040503050406030204" pitchFamily="18" charset="0"/>
                        <a:ea typeface="Cambria" panose="02040503050406030204" pitchFamily="18" charset="0"/>
                      </a:endParaRPr>
                    </a:p>
                  </a:txBody>
                  <a:tcPr marL="121920" marR="121920" marT="60960" marB="60960"/>
                </a:tc>
                <a:tc>
                  <a:txBody>
                    <a:bodyPr/>
                    <a:lstStyle/>
                    <a:p>
                      <a:pPr algn="ctr"/>
                      <a:r>
                        <a:rPr lang="id-ID" sz="2000" dirty="0" smtClean="0">
                          <a:latin typeface="Cambria" panose="02040503050406030204" pitchFamily="18" charset="0"/>
                          <a:ea typeface="Cambria" panose="02040503050406030204" pitchFamily="18" charset="0"/>
                        </a:rPr>
                        <a:t>/27</a:t>
                      </a:r>
                      <a:endParaRPr lang="id-ID" sz="2000" dirty="0">
                        <a:latin typeface="Cambria" panose="02040503050406030204" pitchFamily="18" charset="0"/>
                        <a:ea typeface="Cambria" panose="02040503050406030204" pitchFamily="18" charset="0"/>
                      </a:endParaRPr>
                    </a:p>
                  </a:txBody>
                  <a:tcPr marL="121920" marR="121920" marT="60960" marB="60960"/>
                </a:tc>
                <a:extLst>
                  <a:ext uri="{0D108BD9-81ED-4DB2-BD59-A6C34878D82A}">
                    <a16:rowId xmlns:a16="http://schemas.microsoft.com/office/drawing/2014/main" val="10004"/>
                  </a:ext>
                </a:extLst>
              </a:tr>
              <a:tr h="49445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id-ID" sz="2000" dirty="0" smtClean="0">
                          <a:latin typeface="Cambria" panose="02040503050406030204" pitchFamily="18" charset="0"/>
                          <a:ea typeface="Cambria" panose="02040503050406030204" pitchFamily="18" charset="0"/>
                        </a:rPr>
                        <a:t>255. 255.248.0</a:t>
                      </a:r>
                    </a:p>
                  </a:txBody>
                  <a:tcPr marL="121920" marR="121920" marT="60960" marB="60960"/>
                </a:tc>
                <a:tc>
                  <a:txBody>
                    <a:bodyPr/>
                    <a:lstStyle/>
                    <a:p>
                      <a:pPr algn="ctr"/>
                      <a:r>
                        <a:rPr lang="id-ID" sz="2000" dirty="0" smtClean="0">
                          <a:latin typeface="Cambria" panose="02040503050406030204" pitchFamily="18" charset="0"/>
                          <a:ea typeface="Cambria" panose="02040503050406030204" pitchFamily="18" charset="0"/>
                        </a:rPr>
                        <a:t>/21</a:t>
                      </a:r>
                      <a:endParaRPr lang="id-ID" sz="2000" dirty="0">
                        <a:latin typeface="Cambria" panose="02040503050406030204" pitchFamily="18" charset="0"/>
                        <a:ea typeface="Cambria" panose="02040503050406030204" pitchFamily="18" charset="0"/>
                      </a:endParaRPr>
                    </a:p>
                  </a:txBody>
                  <a:tcPr marL="121920" marR="121920" marT="60960" marB="60960"/>
                </a:tc>
                <a:tc>
                  <a:txBody>
                    <a:bodyPr/>
                    <a:lstStyle/>
                    <a:p>
                      <a:r>
                        <a:rPr lang="id-ID" sz="2000" dirty="0" smtClean="0">
                          <a:latin typeface="Cambria" panose="02040503050406030204" pitchFamily="18" charset="0"/>
                          <a:ea typeface="Cambria" panose="02040503050406030204" pitchFamily="18" charset="0"/>
                        </a:rPr>
                        <a:t>255. 255.252.240</a:t>
                      </a:r>
                      <a:endParaRPr lang="id-ID" sz="2000" dirty="0">
                        <a:latin typeface="Cambria" panose="02040503050406030204" pitchFamily="18" charset="0"/>
                        <a:ea typeface="Cambria" panose="02040503050406030204" pitchFamily="18" charset="0"/>
                      </a:endParaRPr>
                    </a:p>
                  </a:txBody>
                  <a:tcPr marL="121920" marR="121920" marT="60960" marB="60960"/>
                </a:tc>
                <a:tc>
                  <a:txBody>
                    <a:bodyPr/>
                    <a:lstStyle/>
                    <a:p>
                      <a:pPr algn="ctr"/>
                      <a:r>
                        <a:rPr lang="id-ID" sz="2000" dirty="0" smtClean="0">
                          <a:latin typeface="Cambria" panose="02040503050406030204" pitchFamily="18" charset="0"/>
                          <a:ea typeface="Cambria" panose="02040503050406030204" pitchFamily="18" charset="0"/>
                        </a:rPr>
                        <a:t>/28</a:t>
                      </a:r>
                      <a:endParaRPr lang="id-ID" sz="2000" dirty="0">
                        <a:latin typeface="Cambria" panose="02040503050406030204" pitchFamily="18" charset="0"/>
                        <a:ea typeface="Cambria" panose="02040503050406030204" pitchFamily="18" charset="0"/>
                      </a:endParaRPr>
                    </a:p>
                  </a:txBody>
                  <a:tcPr marL="121920" marR="121920" marT="60960" marB="60960"/>
                </a:tc>
                <a:extLst>
                  <a:ext uri="{0D108BD9-81ED-4DB2-BD59-A6C34878D82A}">
                    <a16:rowId xmlns:a16="http://schemas.microsoft.com/office/drawing/2014/main" val="10005"/>
                  </a:ext>
                </a:extLst>
              </a:tr>
              <a:tr h="494453">
                <a:tc>
                  <a:txBody>
                    <a:bodyPr/>
                    <a:lstStyle/>
                    <a:p>
                      <a:r>
                        <a:rPr lang="id-ID" sz="2000" dirty="0" smtClean="0">
                          <a:latin typeface="Cambria" panose="02040503050406030204" pitchFamily="18" charset="0"/>
                          <a:ea typeface="Cambria" panose="02040503050406030204" pitchFamily="18" charset="0"/>
                        </a:rPr>
                        <a:t>255.255.252.0</a:t>
                      </a:r>
                      <a:endParaRPr lang="id-ID" sz="2000" dirty="0">
                        <a:latin typeface="Cambria" panose="02040503050406030204" pitchFamily="18" charset="0"/>
                        <a:ea typeface="Cambria" panose="02040503050406030204" pitchFamily="18" charset="0"/>
                      </a:endParaRPr>
                    </a:p>
                  </a:txBody>
                  <a:tcPr marL="121920" marR="121920" marT="60960" marB="60960"/>
                </a:tc>
                <a:tc>
                  <a:txBody>
                    <a:bodyPr/>
                    <a:lstStyle/>
                    <a:p>
                      <a:pPr algn="ctr"/>
                      <a:r>
                        <a:rPr lang="id-ID" sz="2000" dirty="0" smtClean="0">
                          <a:latin typeface="Cambria" panose="02040503050406030204" pitchFamily="18" charset="0"/>
                          <a:ea typeface="Cambria" panose="02040503050406030204" pitchFamily="18" charset="0"/>
                        </a:rPr>
                        <a:t>/22</a:t>
                      </a:r>
                      <a:endParaRPr lang="id-ID" sz="2000" dirty="0">
                        <a:latin typeface="Cambria" panose="02040503050406030204" pitchFamily="18" charset="0"/>
                        <a:ea typeface="Cambria" panose="02040503050406030204" pitchFamily="18" charset="0"/>
                      </a:endParaRPr>
                    </a:p>
                  </a:txBody>
                  <a:tcPr marL="121920" marR="121920" marT="60960" marB="60960"/>
                </a:tc>
                <a:tc>
                  <a:txBody>
                    <a:bodyPr/>
                    <a:lstStyle/>
                    <a:p>
                      <a:r>
                        <a:rPr lang="id-ID" sz="2000" dirty="0" smtClean="0">
                          <a:latin typeface="Cambria" panose="02040503050406030204" pitchFamily="18" charset="0"/>
                          <a:ea typeface="Cambria" panose="02040503050406030204" pitchFamily="18" charset="0"/>
                        </a:rPr>
                        <a:t>255. 255.252.248</a:t>
                      </a:r>
                      <a:endParaRPr lang="id-ID" sz="2000" dirty="0">
                        <a:latin typeface="Cambria" panose="02040503050406030204" pitchFamily="18" charset="0"/>
                        <a:ea typeface="Cambria" panose="02040503050406030204" pitchFamily="18" charset="0"/>
                      </a:endParaRPr>
                    </a:p>
                  </a:txBody>
                  <a:tcPr marL="121920" marR="121920" marT="60960" marB="60960"/>
                </a:tc>
                <a:tc>
                  <a:txBody>
                    <a:bodyPr/>
                    <a:lstStyle/>
                    <a:p>
                      <a:pPr algn="ctr"/>
                      <a:r>
                        <a:rPr lang="id-ID" sz="2000" dirty="0" smtClean="0">
                          <a:latin typeface="Cambria" panose="02040503050406030204" pitchFamily="18" charset="0"/>
                          <a:ea typeface="Cambria" panose="02040503050406030204" pitchFamily="18" charset="0"/>
                        </a:rPr>
                        <a:t>/29</a:t>
                      </a:r>
                      <a:endParaRPr lang="id-ID" sz="2000" dirty="0">
                        <a:latin typeface="Cambria" panose="02040503050406030204" pitchFamily="18" charset="0"/>
                        <a:ea typeface="Cambria" panose="02040503050406030204" pitchFamily="18" charset="0"/>
                      </a:endParaRPr>
                    </a:p>
                  </a:txBody>
                  <a:tcPr marL="121920" marR="121920" marT="60960" marB="60960"/>
                </a:tc>
                <a:extLst>
                  <a:ext uri="{0D108BD9-81ED-4DB2-BD59-A6C34878D82A}">
                    <a16:rowId xmlns:a16="http://schemas.microsoft.com/office/drawing/2014/main" val="10006"/>
                  </a:ext>
                </a:extLst>
              </a:tr>
              <a:tr h="494453">
                <a:tc>
                  <a:txBody>
                    <a:bodyPr/>
                    <a:lstStyle/>
                    <a:p>
                      <a:r>
                        <a:rPr lang="id-ID" sz="2000" dirty="0" smtClean="0">
                          <a:latin typeface="Cambria" panose="02040503050406030204" pitchFamily="18" charset="0"/>
                          <a:ea typeface="Cambria" panose="02040503050406030204" pitchFamily="18" charset="0"/>
                        </a:rPr>
                        <a:t>255.255.254.0</a:t>
                      </a:r>
                      <a:endParaRPr lang="id-ID" sz="2000" dirty="0">
                        <a:latin typeface="Cambria" panose="02040503050406030204" pitchFamily="18" charset="0"/>
                        <a:ea typeface="Cambria" panose="02040503050406030204" pitchFamily="18" charset="0"/>
                      </a:endParaRPr>
                    </a:p>
                  </a:txBody>
                  <a:tcPr marL="121920" marR="121920" marT="60960" marB="60960"/>
                </a:tc>
                <a:tc>
                  <a:txBody>
                    <a:bodyPr/>
                    <a:lstStyle/>
                    <a:p>
                      <a:pPr algn="ctr"/>
                      <a:r>
                        <a:rPr lang="id-ID" sz="2000" dirty="0" smtClean="0">
                          <a:latin typeface="Cambria" panose="02040503050406030204" pitchFamily="18" charset="0"/>
                          <a:ea typeface="Cambria" panose="02040503050406030204" pitchFamily="18" charset="0"/>
                        </a:rPr>
                        <a:t>/23</a:t>
                      </a:r>
                      <a:endParaRPr lang="id-ID" sz="2000" dirty="0">
                        <a:latin typeface="Cambria" panose="02040503050406030204" pitchFamily="18" charset="0"/>
                        <a:ea typeface="Cambria" panose="02040503050406030204" pitchFamily="18" charset="0"/>
                      </a:endParaRPr>
                    </a:p>
                  </a:txBody>
                  <a:tcPr marL="121920" marR="121920" marT="60960" marB="60960"/>
                </a:tc>
                <a:tc>
                  <a:txBody>
                    <a:bodyPr/>
                    <a:lstStyle/>
                    <a:p>
                      <a:r>
                        <a:rPr lang="id-ID" sz="2000" dirty="0" smtClean="0">
                          <a:latin typeface="Cambria" panose="02040503050406030204" pitchFamily="18" charset="0"/>
                          <a:ea typeface="Cambria" panose="02040503050406030204" pitchFamily="18" charset="0"/>
                        </a:rPr>
                        <a:t>255. 255.252.252</a:t>
                      </a:r>
                      <a:endParaRPr lang="id-ID" sz="2000" dirty="0">
                        <a:latin typeface="Cambria" panose="02040503050406030204" pitchFamily="18" charset="0"/>
                        <a:ea typeface="Cambria" panose="02040503050406030204" pitchFamily="18" charset="0"/>
                      </a:endParaRPr>
                    </a:p>
                  </a:txBody>
                  <a:tcPr marL="121920" marR="121920" marT="60960" marB="60960"/>
                </a:tc>
                <a:tc>
                  <a:txBody>
                    <a:bodyPr/>
                    <a:lstStyle/>
                    <a:p>
                      <a:pPr algn="ctr"/>
                      <a:r>
                        <a:rPr lang="id-ID" sz="2000" dirty="0" smtClean="0">
                          <a:latin typeface="Cambria" panose="02040503050406030204" pitchFamily="18" charset="0"/>
                          <a:ea typeface="Cambria" panose="02040503050406030204" pitchFamily="18" charset="0"/>
                        </a:rPr>
                        <a:t>/30</a:t>
                      </a:r>
                      <a:endParaRPr lang="id-ID" sz="2000" dirty="0">
                        <a:latin typeface="Cambria" panose="02040503050406030204" pitchFamily="18" charset="0"/>
                        <a:ea typeface="Cambria" panose="02040503050406030204" pitchFamily="18" charset="0"/>
                      </a:endParaRPr>
                    </a:p>
                  </a:txBody>
                  <a:tcPr marL="121920" marR="121920" marT="60960" marB="60960"/>
                </a:tc>
                <a:extLst>
                  <a:ext uri="{0D108BD9-81ED-4DB2-BD59-A6C34878D82A}">
                    <a16:rowId xmlns:a16="http://schemas.microsoft.com/office/drawing/2014/main" val="10007"/>
                  </a:ext>
                </a:extLst>
              </a:tr>
            </a:tbl>
          </a:graphicData>
        </a:graphic>
      </p:graphicFrame>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spTree>
    <p:extLst>
      <p:ext uri="{BB962C8B-B14F-4D97-AF65-F5344CB8AC3E}">
        <p14:creationId xmlns:p14="http://schemas.microsoft.com/office/powerpoint/2010/main" val="3782169445"/>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oup 9"/>
          <p:cNvGrpSpPr/>
          <p:nvPr/>
        </p:nvGrpSpPr>
        <p:grpSpPr>
          <a:xfrm>
            <a:off x="1180368" y="1213320"/>
            <a:ext cx="9941121" cy="6204893"/>
            <a:chOff x="1265984" y="1603523"/>
            <a:chExt cx="9941121" cy="6204893"/>
          </a:xfrm>
        </p:grpSpPr>
        <p:sp>
          <p:nvSpPr>
            <p:cNvPr id="13" name="Google Shape;1616;p72"/>
            <p:cNvSpPr/>
            <p:nvPr/>
          </p:nvSpPr>
          <p:spPr>
            <a:xfrm rot="13959577">
              <a:off x="320686" y="3840175"/>
              <a:ext cx="4913539" cy="3022943"/>
            </a:xfrm>
            <a:custGeom>
              <a:avLst/>
              <a:gdLst/>
              <a:ahLst/>
              <a:cxnLst/>
              <a:rect l="l" t="t" r="r" b="b"/>
              <a:pathLst>
                <a:path w="59643" h="36694" extrusionOk="0">
                  <a:moveTo>
                    <a:pt x="6271" y="15779"/>
                  </a:moveTo>
                  <a:cubicBezTo>
                    <a:pt x="9374" y="14178"/>
                    <a:pt x="17513" y="18347"/>
                    <a:pt x="23150" y="11676"/>
                  </a:cubicBezTo>
                  <a:cubicBezTo>
                    <a:pt x="28787" y="5004"/>
                    <a:pt x="30455" y="1"/>
                    <a:pt x="37327" y="2302"/>
                  </a:cubicBezTo>
                  <a:cubicBezTo>
                    <a:pt x="44198" y="4571"/>
                    <a:pt x="43064" y="13410"/>
                    <a:pt x="47601" y="15779"/>
                  </a:cubicBezTo>
                  <a:cubicBezTo>
                    <a:pt x="52104" y="18147"/>
                    <a:pt x="59643" y="31690"/>
                    <a:pt x="43364" y="34192"/>
                  </a:cubicBezTo>
                  <a:cubicBezTo>
                    <a:pt x="27120" y="36694"/>
                    <a:pt x="10441" y="33158"/>
                    <a:pt x="5204" y="27520"/>
                  </a:cubicBezTo>
                  <a:cubicBezTo>
                    <a:pt x="0" y="21883"/>
                    <a:pt x="3136" y="17380"/>
                    <a:pt x="6271" y="15779"/>
                  </a:cubicBezTo>
                  <a:close/>
                </a:path>
              </a:pathLst>
            </a:custGeom>
            <a:solidFill>
              <a:schemeClr val="accent4">
                <a:lumMod val="20000"/>
                <a:lumOff val="8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 name="Google Shape;1542;p70"/>
            <p:cNvSpPr/>
            <p:nvPr/>
          </p:nvSpPr>
          <p:spPr>
            <a:xfrm>
              <a:off x="4549808" y="1603523"/>
              <a:ext cx="2825685" cy="2492449"/>
            </a:xfrm>
            <a:custGeom>
              <a:avLst/>
              <a:gdLst/>
              <a:ahLst/>
              <a:cxnLst/>
              <a:rect l="l" t="t" r="r" b="b"/>
              <a:pathLst>
                <a:path w="13679" h="12066" extrusionOk="0">
                  <a:moveTo>
                    <a:pt x="7541" y="1"/>
                  </a:moveTo>
                  <a:cubicBezTo>
                    <a:pt x="7109" y="1"/>
                    <a:pt x="6648" y="24"/>
                    <a:pt x="6157" y="68"/>
                  </a:cubicBezTo>
                  <a:cubicBezTo>
                    <a:pt x="1981" y="443"/>
                    <a:pt x="28" y="3173"/>
                    <a:pt x="1" y="6385"/>
                  </a:cubicBezTo>
                  <a:cubicBezTo>
                    <a:pt x="598" y="10109"/>
                    <a:pt x="2003" y="12066"/>
                    <a:pt x="5300" y="12066"/>
                  </a:cubicBezTo>
                  <a:cubicBezTo>
                    <a:pt x="5700" y="12066"/>
                    <a:pt x="6128" y="12037"/>
                    <a:pt x="6585" y="11979"/>
                  </a:cubicBezTo>
                  <a:cubicBezTo>
                    <a:pt x="10680" y="11470"/>
                    <a:pt x="13678" y="9516"/>
                    <a:pt x="12822" y="4297"/>
                  </a:cubicBezTo>
                  <a:cubicBezTo>
                    <a:pt x="12326" y="1256"/>
                    <a:pt x="10731" y="1"/>
                    <a:pt x="7541" y="1"/>
                  </a:cubicBezTo>
                  <a:close/>
                </a:path>
              </a:pathLst>
            </a:custGeom>
            <a:solidFill>
              <a:schemeClr val="accent1">
                <a:lumMod val="20000"/>
                <a:lumOff val="8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1543;p70"/>
            <p:cNvSpPr/>
            <p:nvPr/>
          </p:nvSpPr>
          <p:spPr>
            <a:xfrm rot="17708491">
              <a:off x="6619107" y="2917090"/>
              <a:ext cx="4597529" cy="4578466"/>
            </a:xfrm>
            <a:custGeom>
              <a:avLst/>
              <a:gdLst/>
              <a:ahLst/>
              <a:cxnLst/>
              <a:rect l="l" t="t" r="r" b="b"/>
              <a:pathLst>
                <a:path w="48235" h="48035" extrusionOk="0">
                  <a:moveTo>
                    <a:pt x="3770" y="17379"/>
                  </a:moveTo>
                  <a:cubicBezTo>
                    <a:pt x="7573" y="20948"/>
                    <a:pt x="10108" y="20948"/>
                    <a:pt x="20515" y="21349"/>
                  </a:cubicBezTo>
                  <a:cubicBezTo>
                    <a:pt x="30956" y="21782"/>
                    <a:pt x="19314" y="35525"/>
                    <a:pt x="27520" y="41797"/>
                  </a:cubicBezTo>
                  <a:cubicBezTo>
                    <a:pt x="35726" y="48034"/>
                    <a:pt x="48235" y="37827"/>
                    <a:pt x="48235" y="26986"/>
                  </a:cubicBezTo>
                  <a:cubicBezTo>
                    <a:pt x="48235" y="16145"/>
                    <a:pt x="35026" y="0"/>
                    <a:pt x="18080" y="867"/>
                  </a:cubicBezTo>
                  <a:cubicBezTo>
                    <a:pt x="1135" y="1768"/>
                    <a:pt x="1" y="13843"/>
                    <a:pt x="3770" y="17379"/>
                  </a:cubicBezTo>
                  <a:close/>
                </a:path>
              </a:pathLst>
            </a:custGeom>
            <a:solidFill>
              <a:srgbClr val="EFCAC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sp>
        <p:nvSpPr>
          <p:cNvPr id="4" name="Rectangle 3"/>
          <p:cNvSpPr/>
          <p:nvPr/>
        </p:nvSpPr>
        <p:spPr>
          <a:xfrm>
            <a:off x="1802133" y="819835"/>
            <a:ext cx="8572500" cy="400110"/>
          </a:xfrm>
          <a:prstGeom prst="rect">
            <a:avLst/>
          </a:prstGeom>
        </p:spPr>
        <p:txBody>
          <a:bodyPr wrap="square">
            <a:spAutoFit/>
          </a:bodyPr>
          <a:lstStyle/>
          <a:p>
            <a:pPr algn="just"/>
            <a:r>
              <a:rPr lang="en-US" sz="2000" dirty="0" err="1">
                <a:latin typeface="Cambria" panose="02040503050406030204" pitchFamily="18" charset="0"/>
                <a:ea typeface="Cambria" panose="02040503050406030204" pitchFamily="18" charset="0"/>
              </a:rPr>
              <a:t>Menurut</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penggunaannya</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terdapat</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dua</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tipe</a:t>
            </a:r>
            <a:r>
              <a:rPr lang="en-US" sz="2000" dirty="0">
                <a:latin typeface="Cambria" panose="02040503050406030204" pitchFamily="18" charset="0"/>
                <a:ea typeface="Cambria" panose="02040503050406030204" pitchFamily="18" charset="0"/>
              </a:rPr>
              <a:t> IP</a:t>
            </a:r>
            <a:r>
              <a:rPr lang="id-ID" sz="2000" dirty="0">
                <a:latin typeface="Cambria" panose="02040503050406030204" pitchFamily="18" charset="0"/>
                <a:ea typeface="Cambria" panose="02040503050406030204" pitchFamily="18" charset="0"/>
              </a:rPr>
              <a:t> </a:t>
            </a:r>
            <a:r>
              <a:rPr lang="en-US" sz="2000" i="1" dirty="0">
                <a:latin typeface="Cambria" panose="02040503050406030204" pitchFamily="18" charset="0"/>
                <a:ea typeface="Cambria" panose="02040503050406030204" pitchFamily="18" charset="0"/>
              </a:rPr>
              <a:t>address</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yaitu</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sebagai</a:t>
            </a:r>
            <a:r>
              <a:rPr lang="en-US" sz="2000" dirty="0">
                <a:latin typeface="Cambria" panose="02040503050406030204" pitchFamily="18" charset="0"/>
                <a:ea typeface="Cambria" panose="02040503050406030204" pitchFamily="18" charset="0"/>
              </a:rPr>
              <a:t> berikut.</a:t>
            </a:r>
            <a:endParaRPr lang="id-ID" sz="2000" dirty="0">
              <a:latin typeface="Cambria" panose="02040503050406030204" pitchFamily="18" charset="0"/>
              <a:ea typeface="Cambria" panose="02040503050406030204" pitchFamily="18" charset="0"/>
            </a:endParaRPr>
          </a:p>
        </p:txBody>
      </p:sp>
      <p:grpSp>
        <p:nvGrpSpPr>
          <p:cNvPr id="12" name="Group 11"/>
          <p:cNvGrpSpPr/>
          <p:nvPr/>
        </p:nvGrpSpPr>
        <p:grpSpPr>
          <a:xfrm>
            <a:off x="1962696" y="1929308"/>
            <a:ext cx="8241208" cy="3798392"/>
            <a:chOff x="1949996" y="1853108"/>
            <a:chExt cx="8241208" cy="3798392"/>
          </a:xfrm>
        </p:grpSpPr>
        <p:sp>
          <p:nvSpPr>
            <p:cNvPr id="6" name="Rounded Rectangle 5"/>
            <p:cNvSpPr/>
            <p:nvPr/>
          </p:nvSpPr>
          <p:spPr>
            <a:xfrm>
              <a:off x="1949996" y="1885384"/>
              <a:ext cx="3961308" cy="3766116"/>
            </a:xfrm>
            <a:prstGeom prst="roundRect">
              <a:avLst/>
            </a:prstGeom>
            <a:solidFill>
              <a:schemeClr val="accent6">
                <a:lumMod val="20000"/>
                <a:lumOff val="80000"/>
              </a:schemeClr>
            </a:solidFill>
            <a:ln w="57150">
              <a:solidFill>
                <a:schemeClr val="accent6">
                  <a:lumMod val="60000"/>
                  <a:lumOff val="40000"/>
                </a:schemeClr>
              </a:solid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mbria" panose="02040503050406030204" pitchFamily="18" charset="0"/>
                <a:ea typeface="Cambria" panose="02040503050406030204" pitchFamily="18" charset="0"/>
              </a:endParaRPr>
            </a:p>
          </p:txBody>
        </p:sp>
        <p:sp>
          <p:nvSpPr>
            <p:cNvPr id="8" name="Rectangle 7"/>
            <p:cNvSpPr/>
            <p:nvPr/>
          </p:nvSpPr>
          <p:spPr>
            <a:xfrm>
              <a:off x="2581275" y="2103102"/>
              <a:ext cx="2698750" cy="2000548"/>
            </a:xfrm>
            <a:prstGeom prst="rect">
              <a:avLst/>
            </a:prstGeom>
          </p:spPr>
          <p:txBody>
            <a:bodyPr wrap="square">
              <a:spAutoFit/>
            </a:bodyPr>
            <a:lstStyle/>
            <a:p>
              <a:pPr algn="ctr"/>
              <a:r>
                <a:rPr lang="en-US" sz="2400" b="1" dirty="0">
                  <a:latin typeface="Cambria" panose="02040503050406030204" pitchFamily="18" charset="0"/>
                  <a:ea typeface="Cambria" panose="02040503050406030204" pitchFamily="18" charset="0"/>
                </a:rPr>
                <a:t>IP </a:t>
              </a:r>
              <a:r>
                <a:rPr lang="en-US" sz="2400" b="1" i="1" dirty="0" smtClean="0">
                  <a:latin typeface="Cambria" panose="02040503050406030204" pitchFamily="18" charset="0"/>
                  <a:ea typeface="Cambria" panose="02040503050406030204" pitchFamily="18" charset="0"/>
                </a:rPr>
                <a:t>Public</a:t>
              </a:r>
            </a:p>
            <a:p>
              <a:pPr algn="ctr"/>
              <a:endParaRPr lang="en-US" sz="2000" b="1" dirty="0" smtClean="0">
                <a:latin typeface="Cambria" panose="02040503050406030204" pitchFamily="18" charset="0"/>
                <a:ea typeface="Cambria" panose="02040503050406030204" pitchFamily="18" charset="0"/>
              </a:endParaRPr>
            </a:p>
            <a:p>
              <a:pPr algn="ctr"/>
              <a:r>
                <a:rPr lang="en-US" sz="2000" dirty="0" smtClean="0">
                  <a:latin typeface="Cambria" panose="02040503050406030204" pitchFamily="18" charset="0"/>
                  <a:ea typeface="Cambria" panose="02040503050406030204" pitchFamily="18" charset="0"/>
                </a:rPr>
                <a:t>IP </a:t>
              </a:r>
              <a:r>
                <a:rPr lang="en-US" sz="2000" dirty="0" err="1">
                  <a:latin typeface="Cambria" panose="02040503050406030204" pitchFamily="18" charset="0"/>
                  <a:ea typeface="Cambria" panose="02040503050406030204" pitchFamily="18" charset="0"/>
                </a:rPr>
                <a:t>publik</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adalah</a:t>
              </a:r>
              <a:r>
                <a:rPr lang="en-US" sz="2000" dirty="0">
                  <a:latin typeface="Cambria" panose="02040503050406030204" pitchFamily="18" charset="0"/>
                  <a:ea typeface="Cambria" panose="02040503050406030204" pitchFamily="18" charset="0"/>
                </a:rPr>
                <a:t> IP yang </a:t>
              </a:r>
              <a:r>
                <a:rPr lang="en-US" sz="2000" dirty="0" err="1">
                  <a:latin typeface="Cambria" panose="02040503050406030204" pitchFamily="18" charset="0"/>
                  <a:ea typeface="Cambria" panose="02040503050406030204" pitchFamily="18" charset="0"/>
                </a:rPr>
                <a:t>digunakan</a:t>
              </a:r>
              <a:r>
                <a:rPr lang="en-US" sz="2000" dirty="0">
                  <a:latin typeface="Cambria" panose="02040503050406030204" pitchFamily="18" charset="0"/>
                  <a:ea typeface="Cambria" panose="02040503050406030204" pitchFamily="18" charset="0"/>
                </a:rPr>
                <a:t> dalam </a:t>
              </a:r>
              <a:r>
                <a:rPr lang="en-US" sz="2000" dirty="0" err="1">
                  <a:latin typeface="Cambria" panose="02040503050406030204" pitchFamily="18" charset="0"/>
                  <a:ea typeface="Cambria" panose="02040503050406030204" pitchFamily="18" charset="0"/>
                </a:rPr>
                <a:t>jaringan</a:t>
              </a:r>
              <a:r>
                <a:rPr lang="en-US" sz="2000" dirty="0">
                  <a:latin typeface="Cambria" panose="02040503050406030204" pitchFamily="18" charset="0"/>
                  <a:ea typeface="Cambria" panose="02040503050406030204" pitchFamily="18" charset="0"/>
                </a:rPr>
                <a:t> internet</a:t>
              </a:r>
              <a:r>
                <a:rPr lang="id-ID" sz="2000" dirty="0">
                  <a:latin typeface="Cambria" panose="02040503050406030204" pitchFamily="18" charset="0"/>
                  <a:ea typeface="Cambria" panose="02040503050406030204" pitchFamily="18" charset="0"/>
                </a:rPr>
                <a:t> </a:t>
              </a:r>
              <a:r>
                <a:rPr lang="en-US" sz="2000" dirty="0">
                  <a:latin typeface="Cambria" panose="02040503050406030204" pitchFamily="18" charset="0"/>
                  <a:ea typeface="Cambria" panose="02040503050406030204" pitchFamily="18" charset="0"/>
                </a:rPr>
                <a:t>di </a:t>
              </a:r>
              <a:r>
                <a:rPr lang="en-US" sz="2000" dirty="0" err="1">
                  <a:latin typeface="Cambria" panose="02040503050406030204" pitchFamily="18" charset="0"/>
                  <a:ea typeface="Cambria" panose="02040503050406030204" pitchFamily="18" charset="0"/>
                </a:rPr>
                <a:t>seluruh</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dunia</a:t>
              </a:r>
              <a:r>
                <a:rPr lang="en-US" sz="2000" dirty="0">
                  <a:latin typeface="Cambria" panose="02040503050406030204" pitchFamily="18" charset="0"/>
                  <a:ea typeface="Cambria" panose="02040503050406030204" pitchFamily="18" charset="0"/>
                </a:rPr>
                <a:t>.</a:t>
              </a:r>
              <a:endParaRPr lang="id-ID" sz="2000" dirty="0">
                <a:latin typeface="Cambria" panose="02040503050406030204" pitchFamily="18" charset="0"/>
                <a:ea typeface="Cambria" panose="02040503050406030204" pitchFamily="18" charset="0"/>
              </a:endParaRPr>
            </a:p>
          </p:txBody>
        </p:sp>
        <p:sp>
          <p:nvSpPr>
            <p:cNvPr id="11" name="Rounded Rectangle 10"/>
            <p:cNvSpPr/>
            <p:nvPr/>
          </p:nvSpPr>
          <p:spPr>
            <a:xfrm>
              <a:off x="6229896" y="1853108"/>
              <a:ext cx="3961308" cy="3798392"/>
            </a:xfrm>
            <a:prstGeom prst="roundRect">
              <a:avLst/>
            </a:prstGeom>
            <a:solidFill>
              <a:schemeClr val="accent6">
                <a:lumMod val="20000"/>
                <a:lumOff val="80000"/>
              </a:schemeClr>
            </a:solidFill>
            <a:ln w="57150">
              <a:solidFill>
                <a:schemeClr val="accent6">
                  <a:lumMod val="60000"/>
                  <a:lumOff val="40000"/>
                </a:schemeClr>
              </a:solid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mbria" panose="02040503050406030204" pitchFamily="18" charset="0"/>
                <a:ea typeface="Cambria" panose="02040503050406030204" pitchFamily="18" charset="0"/>
              </a:endParaRPr>
            </a:p>
          </p:txBody>
        </p:sp>
        <p:sp>
          <p:nvSpPr>
            <p:cNvPr id="9" name="Rectangle 8"/>
            <p:cNvSpPr/>
            <p:nvPr/>
          </p:nvSpPr>
          <p:spPr>
            <a:xfrm>
              <a:off x="6477000" y="2103102"/>
              <a:ext cx="3467100" cy="3231654"/>
            </a:xfrm>
            <a:prstGeom prst="rect">
              <a:avLst/>
            </a:prstGeom>
          </p:spPr>
          <p:txBody>
            <a:bodyPr wrap="square">
              <a:spAutoFit/>
            </a:bodyPr>
            <a:lstStyle/>
            <a:p>
              <a:pPr algn="ctr"/>
              <a:r>
                <a:rPr lang="id-ID" sz="2400" b="1" dirty="0">
                  <a:latin typeface="Cambria" panose="02040503050406030204" pitchFamily="18" charset="0"/>
                  <a:ea typeface="Cambria" panose="02040503050406030204" pitchFamily="18" charset="0"/>
                </a:rPr>
                <a:t>IP</a:t>
              </a:r>
              <a:r>
                <a:rPr lang="id-ID" sz="2000" b="1" dirty="0">
                  <a:latin typeface="Cambria" panose="02040503050406030204" pitchFamily="18" charset="0"/>
                  <a:ea typeface="Cambria" panose="02040503050406030204" pitchFamily="18" charset="0"/>
                </a:rPr>
                <a:t> </a:t>
              </a:r>
              <a:r>
                <a:rPr lang="id-ID" sz="2400" b="1" dirty="0" smtClean="0">
                  <a:latin typeface="Cambria" panose="02040503050406030204" pitchFamily="18" charset="0"/>
                  <a:ea typeface="Cambria" panose="02040503050406030204" pitchFamily="18" charset="0"/>
                </a:rPr>
                <a:t>Priva</a:t>
              </a:r>
              <a:r>
                <a:rPr lang="en-US" sz="2400" b="1" dirty="0" smtClean="0">
                  <a:latin typeface="Cambria" panose="02040503050406030204" pitchFamily="18" charset="0"/>
                  <a:ea typeface="Cambria" panose="02040503050406030204" pitchFamily="18" charset="0"/>
                </a:rPr>
                <a:t>t</a:t>
              </a:r>
            </a:p>
            <a:p>
              <a:pPr algn="ctr"/>
              <a:endParaRPr lang="en-US" sz="2000" b="1" dirty="0" smtClean="0">
                <a:latin typeface="Cambria" panose="02040503050406030204" pitchFamily="18" charset="0"/>
                <a:ea typeface="Cambria" panose="02040503050406030204" pitchFamily="18" charset="0"/>
              </a:endParaRPr>
            </a:p>
            <a:p>
              <a:pPr algn="ctr"/>
              <a:r>
                <a:rPr lang="en-US" sz="2000" dirty="0" smtClean="0">
                  <a:latin typeface="Cambria" panose="02040503050406030204" pitchFamily="18" charset="0"/>
                  <a:ea typeface="Cambria" panose="02040503050406030204" pitchFamily="18" charset="0"/>
                </a:rPr>
                <a:t>IP </a:t>
              </a:r>
              <a:r>
                <a:rPr lang="en-US" sz="2000" dirty="0" err="1">
                  <a:latin typeface="Cambria" panose="02040503050406030204" pitchFamily="18" charset="0"/>
                  <a:ea typeface="Cambria" panose="02040503050406030204" pitchFamily="18" charset="0"/>
                </a:rPr>
                <a:t>privat</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adalah</a:t>
              </a:r>
              <a:r>
                <a:rPr lang="en-US" sz="2000" dirty="0">
                  <a:latin typeface="Cambria" panose="02040503050406030204" pitchFamily="18" charset="0"/>
                  <a:ea typeface="Cambria" panose="02040503050406030204" pitchFamily="18" charset="0"/>
                </a:rPr>
                <a:t> IP </a:t>
              </a:r>
              <a:r>
                <a:rPr lang="en-US" sz="2000" i="1" dirty="0">
                  <a:latin typeface="Cambria" panose="02040503050406030204" pitchFamily="18" charset="0"/>
                  <a:ea typeface="Cambria" panose="02040503050406030204" pitchFamily="18" charset="0"/>
                </a:rPr>
                <a:t>address</a:t>
              </a:r>
              <a:r>
                <a:rPr lang="en-US" sz="2000" dirty="0">
                  <a:latin typeface="Cambria" panose="02040503050406030204" pitchFamily="18" charset="0"/>
                  <a:ea typeface="Cambria" panose="02040503050406030204" pitchFamily="18" charset="0"/>
                </a:rPr>
                <a:t> yang tidak </a:t>
              </a:r>
              <a:r>
                <a:rPr lang="en-US" sz="2000" dirty="0" err="1">
                  <a:latin typeface="Cambria" panose="02040503050406030204" pitchFamily="18" charset="0"/>
                  <a:ea typeface="Cambria" panose="02040503050406030204" pitchFamily="18" charset="0"/>
                </a:rPr>
                <a:t>digunakan</a:t>
              </a:r>
              <a:r>
                <a:rPr lang="en-US" sz="2000" dirty="0">
                  <a:latin typeface="Cambria" panose="02040503050406030204" pitchFamily="18" charset="0"/>
                  <a:ea typeface="Cambria" panose="02040503050406030204" pitchFamily="18" charset="0"/>
                </a:rPr>
                <a:t> dalam </a:t>
              </a:r>
              <a:r>
                <a:rPr lang="en-US" sz="2000" dirty="0" err="1">
                  <a:latin typeface="Cambria" panose="02040503050406030204" pitchFamily="18" charset="0"/>
                  <a:ea typeface="Cambria" panose="02040503050406030204" pitchFamily="18" charset="0"/>
                </a:rPr>
                <a:t>penomoran</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alamat</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komputer</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karena</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dicadangkan</a:t>
              </a:r>
              <a:r>
                <a:rPr lang="en-US" sz="2000" dirty="0">
                  <a:latin typeface="Cambria" panose="02040503050406030204" pitchFamily="18" charset="0"/>
                  <a:ea typeface="Cambria" panose="02040503050406030204" pitchFamily="18" charset="0"/>
                </a:rPr>
                <a:t> untuk </a:t>
              </a:r>
              <a:r>
                <a:rPr lang="en-US" sz="2000" dirty="0" err="1">
                  <a:latin typeface="Cambria" panose="02040503050406030204" pitchFamily="18" charset="0"/>
                  <a:ea typeface="Cambria" panose="02040503050406030204" pitchFamily="18" charset="0"/>
                </a:rPr>
                <a:t>penggunaan</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jaringan</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lokal</a:t>
              </a:r>
              <a:r>
                <a:rPr lang="en-US" sz="2000" dirty="0">
                  <a:latin typeface="Cambria" panose="02040503050406030204" pitchFamily="18" charset="0"/>
                  <a:ea typeface="Cambria" panose="02040503050406030204" pitchFamily="18" charset="0"/>
                </a:rPr>
                <a:t> yang </a:t>
              </a:r>
              <a:r>
                <a:rPr lang="en-US" sz="2000" dirty="0" err="1">
                  <a:latin typeface="Cambria" panose="02040503050406030204" pitchFamily="18" charset="0"/>
                  <a:ea typeface="Cambria" panose="02040503050406030204" pitchFamily="18" charset="0"/>
                </a:rPr>
                <a:t>mencakup</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tiga</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segmen</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terakhir</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dari</a:t>
              </a:r>
              <a:r>
                <a:rPr lang="en-US" sz="2000" dirty="0">
                  <a:latin typeface="Cambria" panose="02040503050406030204" pitchFamily="18" charset="0"/>
                  <a:ea typeface="Cambria" panose="02040503050406030204" pitchFamily="18" charset="0"/>
                </a:rPr>
                <a:t> IP </a:t>
              </a:r>
              <a:r>
                <a:rPr lang="en-US" sz="2000" i="1" dirty="0">
                  <a:latin typeface="Cambria" panose="02040503050406030204" pitchFamily="18" charset="0"/>
                  <a:ea typeface="Cambria" panose="02040503050406030204" pitchFamily="18" charset="0"/>
                </a:rPr>
                <a:t>address</a:t>
              </a:r>
              <a:r>
                <a:rPr lang="en-US" sz="2000" dirty="0">
                  <a:latin typeface="Cambria" panose="02040503050406030204" pitchFamily="18" charset="0"/>
                  <a:ea typeface="Cambria" panose="02040503050406030204" pitchFamily="18" charset="0"/>
                </a:rPr>
                <a:t> untuk internet.</a:t>
              </a:r>
              <a:endParaRPr lang="id-ID" sz="2000" dirty="0">
                <a:latin typeface="Cambria" panose="02040503050406030204" pitchFamily="18" charset="0"/>
                <a:ea typeface="Cambria" panose="02040503050406030204" pitchFamily="18" charset="0"/>
              </a:endParaRPr>
            </a:p>
          </p:txBody>
        </p:sp>
      </p:grpSp>
    </p:spTree>
    <p:extLst>
      <p:ext uri="{BB962C8B-B14F-4D97-AF65-F5344CB8AC3E}">
        <p14:creationId xmlns:p14="http://schemas.microsoft.com/office/powerpoint/2010/main" val="193604925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Rectangle 47"/>
          <p:cNvSpPr/>
          <p:nvPr/>
        </p:nvSpPr>
        <p:spPr>
          <a:xfrm>
            <a:off x="0" y="2201715"/>
            <a:ext cx="12192000" cy="2050871"/>
          </a:xfrm>
          <a:prstGeom prst="rect">
            <a:avLst/>
          </a:prstGeom>
          <a:pattFill prst="diagBrick">
            <a:fgClr>
              <a:srgbClr val="E7AF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mbria" panose="02040503050406030204" pitchFamily="18" charset="0"/>
              <a:ea typeface="Cambria" panose="02040503050406030204" pitchFamily="18" charset="0"/>
              <a:cs typeface="+mn-cs"/>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grpSp>
        <p:nvGrpSpPr>
          <p:cNvPr id="9" name="Group 8"/>
          <p:cNvGrpSpPr/>
          <p:nvPr/>
        </p:nvGrpSpPr>
        <p:grpSpPr>
          <a:xfrm>
            <a:off x="907774" y="747337"/>
            <a:ext cx="10376452" cy="4959626"/>
            <a:chOff x="900157" y="747337"/>
            <a:chExt cx="10376452" cy="4959626"/>
          </a:xfrm>
        </p:grpSpPr>
        <p:sp>
          <p:nvSpPr>
            <p:cNvPr id="5" name="Rectangle 4"/>
            <p:cNvSpPr/>
            <p:nvPr/>
          </p:nvSpPr>
          <p:spPr>
            <a:xfrm>
              <a:off x="900157" y="747337"/>
              <a:ext cx="10376452" cy="4959626"/>
            </a:xfrm>
            <a:prstGeom prst="rect">
              <a:avLst/>
            </a:prstGeom>
            <a:solidFill>
              <a:srgbClr val="F9AB2B"/>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grpSp>
          <p:nvGrpSpPr>
            <p:cNvPr id="8" name="Group 7"/>
            <p:cNvGrpSpPr/>
            <p:nvPr/>
          </p:nvGrpSpPr>
          <p:grpSpPr>
            <a:xfrm>
              <a:off x="1225825" y="1065175"/>
              <a:ext cx="9740349" cy="4323950"/>
              <a:chOff x="1218207" y="1207174"/>
              <a:chExt cx="9740349" cy="4323950"/>
            </a:xfrm>
          </p:grpSpPr>
          <p:sp>
            <p:nvSpPr>
              <p:cNvPr id="6" name="Rectangle 5"/>
              <p:cNvSpPr/>
              <p:nvPr/>
            </p:nvSpPr>
            <p:spPr>
              <a:xfrm>
                <a:off x="1218209" y="1207603"/>
                <a:ext cx="9740347" cy="4323521"/>
              </a:xfrm>
              <a:prstGeom prst="rect">
                <a:avLst/>
              </a:prstGeom>
              <a:solidFill>
                <a:srgbClr val="3F6D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49" name="Rectangle 48"/>
              <p:cNvSpPr/>
              <p:nvPr/>
            </p:nvSpPr>
            <p:spPr>
              <a:xfrm flipH="1" flipV="1">
                <a:off x="1218207" y="1207174"/>
                <a:ext cx="9740348" cy="4323950"/>
              </a:xfrm>
              <a:custGeom>
                <a:avLst/>
                <a:gdLst>
                  <a:gd name="connsiteX0" fmla="*/ 0 w 9521687"/>
                  <a:gd name="connsiteY0" fmla="*/ 0 h 4174435"/>
                  <a:gd name="connsiteX1" fmla="*/ 9521687 w 9521687"/>
                  <a:gd name="connsiteY1" fmla="*/ 0 h 4174435"/>
                  <a:gd name="connsiteX2" fmla="*/ 9521687 w 9521687"/>
                  <a:gd name="connsiteY2" fmla="*/ 4174435 h 4174435"/>
                  <a:gd name="connsiteX3" fmla="*/ 0 w 9521687"/>
                  <a:gd name="connsiteY3" fmla="*/ 4174435 h 4174435"/>
                  <a:gd name="connsiteX4" fmla="*/ 0 w 9521687"/>
                  <a:gd name="connsiteY4" fmla="*/ 0 h 4174435"/>
                  <a:gd name="connsiteX0" fmla="*/ 0 w 9521687"/>
                  <a:gd name="connsiteY0" fmla="*/ 4174435 h 4174435"/>
                  <a:gd name="connsiteX1" fmla="*/ 9521687 w 9521687"/>
                  <a:gd name="connsiteY1" fmla="*/ 0 h 4174435"/>
                  <a:gd name="connsiteX2" fmla="*/ 9521687 w 9521687"/>
                  <a:gd name="connsiteY2" fmla="*/ 4174435 h 4174435"/>
                  <a:gd name="connsiteX3" fmla="*/ 0 w 9521687"/>
                  <a:gd name="connsiteY3" fmla="*/ 4174435 h 4174435"/>
                </a:gdLst>
                <a:ahLst/>
                <a:cxnLst>
                  <a:cxn ang="0">
                    <a:pos x="connsiteX0" y="connsiteY0"/>
                  </a:cxn>
                  <a:cxn ang="0">
                    <a:pos x="connsiteX1" y="connsiteY1"/>
                  </a:cxn>
                  <a:cxn ang="0">
                    <a:pos x="connsiteX2" y="connsiteY2"/>
                  </a:cxn>
                  <a:cxn ang="0">
                    <a:pos x="connsiteX3" y="connsiteY3"/>
                  </a:cxn>
                </a:cxnLst>
                <a:rect l="l" t="t" r="r" b="b"/>
                <a:pathLst>
                  <a:path w="9521687" h="4174435">
                    <a:moveTo>
                      <a:pt x="0" y="4174435"/>
                    </a:moveTo>
                    <a:lnTo>
                      <a:pt x="9521687" y="0"/>
                    </a:lnTo>
                    <a:lnTo>
                      <a:pt x="9521687" y="4174435"/>
                    </a:lnTo>
                    <a:lnTo>
                      <a:pt x="0" y="4174435"/>
                    </a:lnTo>
                    <a:close/>
                  </a:path>
                </a:pathLst>
              </a:custGeom>
              <a:solidFill>
                <a:srgbClr val="3F6D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grpSp>
      </p:grpSp>
      <p:sp>
        <p:nvSpPr>
          <p:cNvPr id="10" name="Rounded Rectangle 9"/>
          <p:cNvSpPr/>
          <p:nvPr/>
        </p:nvSpPr>
        <p:spPr>
          <a:xfrm>
            <a:off x="512855" y="5894478"/>
            <a:ext cx="11181522" cy="149087"/>
          </a:xfrm>
          <a:prstGeom prst="roundRect">
            <a:avLst/>
          </a:prstGeom>
          <a:solidFill>
            <a:srgbClr val="F9AB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50" name="Title 1"/>
          <p:cNvSpPr>
            <a:spLocks noGrp="1"/>
          </p:cNvSpPr>
          <p:nvPr>
            <p:ph type="title"/>
          </p:nvPr>
        </p:nvSpPr>
        <p:spPr>
          <a:xfrm>
            <a:off x="2149013" y="1889320"/>
            <a:ext cx="7909205" cy="2675660"/>
          </a:xfrm>
        </p:spPr>
        <p:txBody>
          <a:bodyPr>
            <a:noAutofit/>
          </a:bodyPr>
          <a:lstStyle/>
          <a:p>
            <a:r>
              <a:rPr lang="en-US" sz="5400" b="1" dirty="0" err="1" smtClean="0">
                <a:solidFill>
                  <a:schemeClr val="bg1"/>
                </a:solidFill>
                <a:ea typeface="Cambria" panose="02040503050406030204" pitchFamily="18" charset="0"/>
              </a:rPr>
              <a:t>Silahkan</a:t>
            </a:r>
            <a:r>
              <a:rPr lang="en-US" sz="5400" b="1" dirty="0" smtClean="0">
                <a:solidFill>
                  <a:schemeClr val="bg1"/>
                </a:solidFill>
                <a:ea typeface="Cambria" panose="02040503050406030204" pitchFamily="18" charset="0"/>
              </a:rPr>
              <a:t> K</a:t>
            </a:r>
            <a:r>
              <a:rPr lang="id-ID" sz="5400" b="1" dirty="0" smtClean="0">
                <a:solidFill>
                  <a:schemeClr val="bg1"/>
                </a:solidFill>
                <a:ea typeface="Cambria" panose="02040503050406030204" pitchFamily="18" charset="0"/>
              </a:rPr>
              <a:t>erjakan </a:t>
            </a:r>
            <a:r>
              <a:rPr lang="en-US" sz="5400" b="1" dirty="0" err="1" smtClean="0">
                <a:solidFill>
                  <a:schemeClr val="bg1"/>
                </a:solidFill>
                <a:ea typeface="Cambria" panose="02040503050406030204" pitchFamily="18" charset="0"/>
              </a:rPr>
              <a:t>Aktivitas</a:t>
            </a:r>
            <a:r>
              <a:rPr lang="en-US" sz="5400" b="1" dirty="0" smtClean="0">
                <a:solidFill>
                  <a:schemeClr val="bg1"/>
                </a:solidFill>
                <a:ea typeface="Cambria" panose="02040503050406030204" pitchFamily="18" charset="0"/>
              </a:rPr>
              <a:t> </a:t>
            </a:r>
            <a:r>
              <a:rPr lang="en-US" sz="5400" b="1" dirty="0" err="1" smtClean="0">
                <a:solidFill>
                  <a:schemeClr val="bg1"/>
                </a:solidFill>
                <a:ea typeface="Cambria" panose="02040503050406030204" pitchFamily="18" charset="0"/>
              </a:rPr>
              <a:t>Mandiri</a:t>
            </a:r>
            <a:r>
              <a:rPr lang="id-ID" sz="5400" b="1" dirty="0" smtClean="0">
                <a:solidFill>
                  <a:schemeClr val="bg1"/>
                </a:solidFill>
                <a:ea typeface="Cambria" panose="02040503050406030204" pitchFamily="18" charset="0"/>
              </a:rPr>
              <a:t> </a:t>
            </a:r>
            <a:r>
              <a:rPr lang="en-US" sz="5400" b="1" dirty="0">
                <a:solidFill>
                  <a:schemeClr val="bg1"/>
                </a:solidFill>
                <a:ea typeface="Cambria" panose="02040503050406030204" pitchFamily="18" charset="0"/>
              </a:rPr>
              <a:t>1</a:t>
            </a:r>
            <a:endParaRPr lang="id-ID" sz="5400" b="1" dirty="0">
              <a:solidFill>
                <a:schemeClr val="bg1"/>
              </a:solidFill>
              <a:ea typeface="Cambria" panose="02040503050406030204" pitchFamily="18" charset="0"/>
            </a:endParaRPr>
          </a:p>
        </p:txBody>
      </p:sp>
    </p:spTree>
    <p:extLst>
      <p:ext uri="{BB962C8B-B14F-4D97-AF65-F5344CB8AC3E}">
        <p14:creationId xmlns:p14="http://schemas.microsoft.com/office/powerpoint/2010/main" val="115499352"/>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txBox="1">
            <a:spLocks/>
          </p:cNvSpPr>
          <p:nvPr/>
        </p:nvSpPr>
        <p:spPr>
          <a:xfrm>
            <a:off x="1171404" y="1000068"/>
            <a:ext cx="9833957" cy="960107"/>
          </a:xfrm>
          <a:prstGeom prst="rect">
            <a:avLst/>
          </a:prstGeom>
        </p:spPr>
        <p:txBody>
          <a:bodyPr vert="horz" lIns="121920" tIns="60960" rIns="121920" bIns="60960" rtlCol="0" anchor="ctr">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just">
              <a:buNone/>
            </a:pPr>
            <a:r>
              <a:rPr lang="en-US" sz="2000" dirty="0" err="1">
                <a:latin typeface="Cambria" panose="02040503050406030204" pitchFamily="18" charset="0"/>
                <a:ea typeface="Cambria" panose="02040503050406030204" pitchFamily="18" charset="0"/>
              </a:rPr>
              <a:t>Daftar</a:t>
            </a:r>
            <a:r>
              <a:rPr lang="en-US" sz="2000" dirty="0">
                <a:latin typeface="Cambria" panose="02040503050406030204" pitchFamily="18" charset="0"/>
                <a:ea typeface="Cambria" panose="02040503050406030204" pitchFamily="18" charset="0"/>
              </a:rPr>
              <a:t> IP </a:t>
            </a:r>
            <a:r>
              <a:rPr lang="en-US" sz="2000" i="1" dirty="0">
                <a:latin typeface="Cambria" panose="02040503050406030204" pitchFamily="18" charset="0"/>
                <a:ea typeface="Cambria" panose="02040503050406030204" pitchFamily="18" charset="0"/>
              </a:rPr>
              <a:t>address</a:t>
            </a:r>
            <a:r>
              <a:rPr lang="en-US" sz="2000" dirty="0">
                <a:latin typeface="Cambria" panose="02040503050406030204" pitchFamily="18" charset="0"/>
                <a:ea typeface="Cambria" panose="02040503050406030204" pitchFamily="18" charset="0"/>
              </a:rPr>
              <a:t> yang </a:t>
            </a:r>
            <a:r>
              <a:rPr lang="en-US" sz="2000" dirty="0" err="1">
                <a:latin typeface="Cambria" panose="02040503050406030204" pitchFamily="18" charset="0"/>
                <a:ea typeface="Cambria" panose="02040503050406030204" pitchFamily="18" charset="0"/>
              </a:rPr>
              <a:t>dicadangkan</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untuk</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digunakan</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sebagai</a:t>
            </a:r>
            <a:r>
              <a:rPr lang="en-US" sz="2000" dirty="0">
                <a:latin typeface="Cambria" panose="02040503050406030204" pitchFamily="18" charset="0"/>
                <a:ea typeface="Cambria" panose="02040503050406030204" pitchFamily="18" charset="0"/>
              </a:rPr>
              <a:t> IP </a:t>
            </a:r>
            <a:r>
              <a:rPr lang="en-US" sz="2000" dirty="0" err="1">
                <a:latin typeface="Cambria" panose="02040503050406030204" pitchFamily="18" charset="0"/>
                <a:ea typeface="Cambria" panose="02040503050406030204" pitchFamily="18" charset="0"/>
              </a:rPr>
              <a:t>privat</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dapat</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dilihat</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pada</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tabel</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berikut</a:t>
            </a:r>
            <a:r>
              <a:rPr lang="en-US" sz="2000" dirty="0">
                <a:latin typeface="Cambria" panose="02040503050406030204" pitchFamily="18" charset="0"/>
                <a:ea typeface="Cambria" panose="02040503050406030204" pitchFamily="18" charset="0"/>
              </a:rPr>
              <a:t>.</a:t>
            </a:r>
            <a:endParaRPr lang="id-ID" sz="2000" dirty="0">
              <a:latin typeface="Cambria" panose="02040503050406030204" pitchFamily="18" charset="0"/>
              <a:ea typeface="Cambria" panose="02040503050406030204" pitchFamily="18" charset="0"/>
            </a:endParaRPr>
          </a:p>
        </p:txBody>
      </p:sp>
      <p:graphicFrame>
        <p:nvGraphicFramePr>
          <p:cNvPr id="2" name="Table 1"/>
          <p:cNvGraphicFramePr>
            <a:graphicFrameLocks noGrp="1"/>
          </p:cNvGraphicFramePr>
          <p:nvPr>
            <p:extLst>
              <p:ext uri="{D42A27DB-BD31-4B8C-83A1-F6EECF244321}">
                <p14:modId xmlns:p14="http://schemas.microsoft.com/office/powerpoint/2010/main" val="457097511"/>
              </p:ext>
            </p:extLst>
          </p:nvPr>
        </p:nvGraphicFramePr>
        <p:xfrm>
          <a:off x="1171404" y="2307260"/>
          <a:ext cx="9833957" cy="3562772"/>
        </p:xfrm>
        <a:graphic>
          <a:graphicData uri="http://schemas.openxmlformats.org/drawingml/2006/table">
            <a:tbl>
              <a:tblPr firstRow="1" bandRow="1">
                <a:tableStyleId>{E8B1032C-EA38-4F05-BA0D-38AFFFC7BED3}</a:tableStyleId>
              </a:tblPr>
              <a:tblGrid>
                <a:gridCol w="1974410">
                  <a:extLst>
                    <a:ext uri="{9D8B030D-6E8A-4147-A177-3AD203B41FA5}">
                      <a16:colId xmlns:a16="http://schemas.microsoft.com/office/drawing/2014/main" val="20000"/>
                    </a:ext>
                  </a:extLst>
                </a:gridCol>
                <a:gridCol w="4646825">
                  <a:extLst>
                    <a:ext uri="{9D8B030D-6E8A-4147-A177-3AD203B41FA5}">
                      <a16:colId xmlns:a16="http://schemas.microsoft.com/office/drawing/2014/main" val="20001"/>
                    </a:ext>
                  </a:extLst>
                </a:gridCol>
                <a:gridCol w="3212722">
                  <a:extLst>
                    <a:ext uri="{9D8B030D-6E8A-4147-A177-3AD203B41FA5}">
                      <a16:colId xmlns:a16="http://schemas.microsoft.com/office/drawing/2014/main" val="20002"/>
                    </a:ext>
                  </a:extLst>
                </a:gridCol>
              </a:tblGrid>
              <a:tr h="494453">
                <a:tc>
                  <a:txBody>
                    <a:bodyPr/>
                    <a:lstStyle/>
                    <a:p>
                      <a:pPr algn="ctr"/>
                      <a:r>
                        <a:rPr lang="id-ID" sz="2000" dirty="0" smtClean="0">
                          <a:latin typeface="Cambria" panose="02040503050406030204" pitchFamily="18" charset="0"/>
                          <a:ea typeface="Cambria" panose="02040503050406030204" pitchFamily="18" charset="0"/>
                        </a:rPr>
                        <a:t>Blok Alamat</a:t>
                      </a:r>
                      <a:endParaRPr lang="id-ID" sz="2000" i="0" dirty="0">
                        <a:latin typeface="Cambria" panose="02040503050406030204" pitchFamily="18" charset="0"/>
                        <a:ea typeface="Cambria" panose="02040503050406030204" pitchFamily="18" charset="0"/>
                      </a:endParaRPr>
                    </a:p>
                  </a:txBody>
                  <a:tcPr marL="121920" marR="121920" marT="60960" marB="60960"/>
                </a:tc>
                <a:tc>
                  <a:txBody>
                    <a:bodyPr/>
                    <a:lstStyle/>
                    <a:p>
                      <a:pPr algn="ctr"/>
                      <a:r>
                        <a:rPr lang="id-ID" sz="2000" dirty="0" smtClean="0">
                          <a:latin typeface="Cambria" panose="02040503050406030204" pitchFamily="18" charset="0"/>
                          <a:ea typeface="Cambria" panose="02040503050406030204" pitchFamily="18" charset="0"/>
                        </a:rPr>
                        <a:t>Rentang Alamat</a:t>
                      </a:r>
                      <a:endParaRPr lang="id-ID" sz="2000" i="0" dirty="0">
                        <a:latin typeface="Cambria" panose="02040503050406030204" pitchFamily="18" charset="0"/>
                        <a:ea typeface="Cambria" panose="02040503050406030204" pitchFamily="18" charset="0"/>
                      </a:endParaRPr>
                    </a:p>
                  </a:txBody>
                  <a:tcPr marL="121920" marR="121920" marT="60960" marB="60960"/>
                </a:tc>
                <a:tc>
                  <a:txBody>
                    <a:bodyPr/>
                    <a:lstStyle/>
                    <a:p>
                      <a:pPr algn="ctr"/>
                      <a:r>
                        <a:rPr lang="id-ID" sz="2000" dirty="0" smtClean="0">
                          <a:latin typeface="Cambria" panose="02040503050406030204" pitchFamily="18" charset="0"/>
                          <a:ea typeface="Cambria" panose="02040503050406030204" pitchFamily="18" charset="0"/>
                        </a:rPr>
                        <a:t>Jumlah </a:t>
                      </a:r>
                      <a:r>
                        <a:rPr lang="id-ID" sz="2000" i="1" dirty="0" smtClean="0">
                          <a:latin typeface="Cambria" panose="02040503050406030204" pitchFamily="18" charset="0"/>
                          <a:ea typeface="Cambria" panose="02040503050406030204" pitchFamily="18" charset="0"/>
                        </a:rPr>
                        <a:t>Host</a:t>
                      </a:r>
                      <a:endParaRPr lang="id-ID" sz="2000" b="1" i="1" dirty="0">
                        <a:latin typeface="Cambria" panose="02040503050406030204" pitchFamily="18" charset="0"/>
                        <a:ea typeface="Cambria" panose="02040503050406030204" pitchFamily="18" charset="0"/>
                      </a:endParaRPr>
                    </a:p>
                  </a:txBody>
                  <a:tcPr marL="121920" marR="121920" marT="60960" marB="60960"/>
                </a:tc>
                <a:extLst>
                  <a:ext uri="{0D108BD9-81ED-4DB2-BD59-A6C34878D82A}">
                    <a16:rowId xmlns:a16="http://schemas.microsoft.com/office/drawing/2014/main" val="10000"/>
                  </a:ext>
                </a:extLst>
              </a:tr>
              <a:tr h="494453">
                <a:tc>
                  <a:txBody>
                    <a:bodyPr/>
                    <a:lstStyle/>
                    <a:p>
                      <a:r>
                        <a:rPr lang="id-ID" sz="2000" dirty="0" smtClean="0">
                          <a:latin typeface="Cambria" panose="02040503050406030204" pitchFamily="18" charset="0"/>
                          <a:ea typeface="Cambria" panose="02040503050406030204" pitchFamily="18" charset="0"/>
                        </a:rPr>
                        <a:t>0.0.0.0/8</a:t>
                      </a:r>
                      <a:endParaRPr lang="id-ID" sz="2000" dirty="0">
                        <a:latin typeface="Cambria" panose="02040503050406030204" pitchFamily="18" charset="0"/>
                        <a:ea typeface="Cambria" panose="02040503050406030204" pitchFamily="18" charset="0"/>
                      </a:endParaRPr>
                    </a:p>
                  </a:txBody>
                  <a:tcPr marL="121920" marR="121920" marT="60960" marB="60960"/>
                </a:tc>
                <a:tc>
                  <a:txBody>
                    <a:bodyPr/>
                    <a:lstStyle/>
                    <a:p>
                      <a:pPr algn="l"/>
                      <a:r>
                        <a:rPr lang="id-ID" sz="2000" dirty="0" smtClean="0">
                          <a:latin typeface="Cambria" panose="02040503050406030204" pitchFamily="18" charset="0"/>
                          <a:ea typeface="Cambria" panose="02040503050406030204" pitchFamily="18" charset="0"/>
                        </a:rPr>
                        <a:t>0.0.0.0.1 sampai dengan 0.255.255.254</a:t>
                      </a:r>
                      <a:endParaRPr lang="id-ID" sz="2000" dirty="0">
                        <a:latin typeface="Cambria" panose="02040503050406030204" pitchFamily="18" charset="0"/>
                        <a:ea typeface="Cambria" panose="02040503050406030204" pitchFamily="18" charset="0"/>
                      </a:endParaRPr>
                    </a:p>
                  </a:txBody>
                  <a:tcPr marL="121920" marR="121920" marT="60960" marB="60960"/>
                </a:tc>
                <a:tc>
                  <a:txBody>
                    <a:bodyPr/>
                    <a:lstStyle/>
                    <a:p>
                      <a:r>
                        <a:rPr lang="id-ID" sz="2000" dirty="0" smtClean="0">
                          <a:latin typeface="Cambria" panose="02040503050406030204" pitchFamily="18" charset="0"/>
                          <a:ea typeface="Cambria" panose="02040503050406030204" pitchFamily="18" charset="0"/>
                        </a:rPr>
                        <a:t>16.777.214</a:t>
                      </a:r>
                      <a:endParaRPr lang="id-ID" sz="2000" dirty="0">
                        <a:latin typeface="Cambria" panose="02040503050406030204" pitchFamily="18" charset="0"/>
                        <a:ea typeface="Cambria" panose="02040503050406030204" pitchFamily="18" charset="0"/>
                      </a:endParaRPr>
                    </a:p>
                  </a:txBody>
                  <a:tcPr marL="121920" marR="121920" marT="60960" marB="60960"/>
                </a:tc>
                <a:extLst>
                  <a:ext uri="{0D108BD9-81ED-4DB2-BD59-A6C34878D82A}">
                    <a16:rowId xmlns:a16="http://schemas.microsoft.com/office/drawing/2014/main" val="10001"/>
                  </a:ext>
                </a:extLst>
              </a:tr>
              <a:tr h="49445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id-ID" sz="2000" dirty="0" smtClean="0">
                          <a:latin typeface="Cambria" panose="02040503050406030204" pitchFamily="18" charset="0"/>
                          <a:ea typeface="Cambria" panose="02040503050406030204" pitchFamily="18" charset="0"/>
                        </a:rPr>
                        <a:t>10.0.0.0/8</a:t>
                      </a:r>
                    </a:p>
                  </a:txBody>
                  <a:tcPr marL="121920" marR="121920" marT="60960" marB="6096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id-ID" sz="2000" dirty="0" smtClean="0">
                          <a:latin typeface="Cambria" panose="02040503050406030204" pitchFamily="18" charset="0"/>
                          <a:ea typeface="Cambria" panose="02040503050406030204" pitchFamily="18" charset="0"/>
                        </a:rPr>
                        <a:t>10.0.0.1 sampai dengan 10.255.255.254</a:t>
                      </a:r>
                    </a:p>
                  </a:txBody>
                  <a:tcPr marL="121920" marR="121920" marT="60960" marB="6096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id-ID" sz="2000" dirty="0" smtClean="0">
                          <a:latin typeface="Cambria" panose="02040503050406030204" pitchFamily="18" charset="0"/>
                          <a:ea typeface="Cambria" panose="02040503050406030204" pitchFamily="18" charset="0"/>
                        </a:rPr>
                        <a:t>16.777.214</a:t>
                      </a:r>
                    </a:p>
                  </a:txBody>
                  <a:tcPr marL="121920" marR="121920" marT="60960" marB="60960"/>
                </a:tc>
                <a:extLst>
                  <a:ext uri="{0D108BD9-81ED-4DB2-BD59-A6C34878D82A}">
                    <a16:rowId xmlns:a16="http://schemas.microsoft.com/office/drawing/2014/main" val="10002"/>
                  </a:ext>
                </a:extLst>
              </a:tr>
              <a:tr h="49445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id-ID" sz="2000" dirty="0" smtClean="0">
                          <a:latin typeface="Cambria" panose="02040503050406030204" pitchFamily="18" charset="0"/>
                          <a:ea typeface="Cambria" panose="02040503050406030204" pitchFamily="18" charset="0"/>
                        </a:rPr>
                        <a:t>127.0.0.0/8</a:t>
                      </a:r>
                    </a:p>
                  </a:txBody>
                  <a:tcPr marL="121920" marR="121920" marT="60960" marB="60960"/>
                </a:tc>
                <a:tc>
                  <a:txBody>
                    <a:bodyPr/>
                    <a:lstStyle/>
                    <a:p>
                      <a:pPr algn="l"/>
                      <a:r>
                        <a:rPr lang="id-ID" sz="2000" dirty="0" smtClean="0">
                          <a:latin typeface="Cambria" panose="02040503050406030204" pitchFamily="18" charset="0"/>
                          <a:ea typeface="Cambria" panose="02040503050406030204" pitchFamily="18" charset="0"/>
                        </a:rPr>
                        <a:t>127.0.0.1 sampai dengan 127.255.255.254</a:t>
                      </a:r>
                      <a:endParaRPr lang="id-ID" sz="2000" dirty="0">
                        <a:latin typeface="Cambria" panose="02040503050406030204" pitchFamily="18" charset="0"/>
                        <a:ea typeface="Cambria" panose="02040503050406030204" pitchFamily="18" charset="0"/>
                      </a:endParaRPr>
                    </a:p>
                  </a:txBody>
                  <a:tcPr marL="121920" marR="121920" marT="60960" marB="6096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id-ID" sz="2000" dirty="0" smtClean="0">
                          <a:latin typeface="Cambria" panose="02040503050406030204" pitchFamily="18" charset="0"/>
                          <a:ea typeface="Cambria" panose="02040503050406030204" pitchFamily="18" charset="0"/>
                        </a:rPr>
                        <a:t>16.777.214</a:t>
                      </a:r>
                    </a:p>
                  </a:txBody>
                  <a:tcPr marL="121920" marR="121920" marT="60960" marB="60960"/>
                </a:tc>
                <a:extLst>
                  <a:ext uri="{0D108BD9-81ED-4DB2-BD59-A6C34878D82A}">
                    <a16:rowId xmlns:a16="http://schemas.microsoft.com/office/drawing/2014/main" val="10003"/>
                  </a:ext>
                </a:extLst>
              </a:tr>
              <a:tr h="8534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id-ID" sz="2000" dirty="0" smtClean="0">
                          <a:latin typeface="Cambria" panose="02040503050406030204" pitchFamily="18" charset="0"/>
                          <a:ea typeface="Cambria" panose="02040503050406030204" pitchFamily="18" charset="0"/>
                        </a:rPr>
                        <a:t>172.16.0.0/12</a:t>
                      </a:r>
                    </a:p>
                  </a:txBody>
                  <a:tcPr marL="121920" marR="121920" marT="60960" marB="60960"/>
                </a:tc>
                <a:tc>
                  <a:txBody>
                    <a:bodyPr/>
                    <a:lstStyle/>
                    <a:p>
                      <a:pPr algn="l"/>
                      <a:r>
                        <a:rPr lang="id-ID" sz="2000" dirty="0" smtClean="0">
                          <a:latin typeface="Cambria" panose="02040503050406030204" pitchFamily="18" charset="0"/>
                          <a:ea typeface="Cambria" panose="02040503050406030204" pitchFamily="18" charset="0"/>
                        </a:rPr>
                        <a:t>172.16.0.1 sampai dengan 172.31.255.254</a:t>
                      </a:r>
                      <a:endParaRPr lang="id-ID" sz="2000" dirty="0">
                        <a:latin typeface="Cambria" panose="02040503050406030204" pitchFamily="18" charset="0"/>
                        <a:ea typeface="Cambria" panose="02040503050406030204" pitchFamily="18" charset="0"/>
                      </a:endParaRPr>
                    </a:p>
                  </a:txBody>
                  <a:tcPr marL="121920" marR="121920" marT="60960" marB="60960"/>
                </a:tc>
                <a:tc>
                  <a:txBody>
                    <a:bodyPr/>
                    <a:lstStyle/>
                    <a:p>
                      <a:r>
                        <a:rPr lang="id-ID" sz="2000" dirty="0" smtClean="0">
                          <a:latin typeface="Cambria" panose="02040503050406030204" pitchFamily="18" charset="0"/>
                          <a:ea typeface="Cambria" panose="02040503050406030204" pitchFamily="18" charset="0"/>
                        </a:rPr>
                        <a:t>1.048.574 (private</a:t>
                      </a:r>
                      <a:r>
                        <a:rPr lang="en-US" sz="2000" baseline="0" dirty="0" smtClean="0">
                          <a:latin typeface="Cambria" panose="02040503050406030204" pitchFamily="18" charset="0"/>
                          <a:ea typeface="Cambria" panose="02040503050406030204" pitchFamily="18" charset="0"/>
                        </a:rPr>
                        <a:t> </a:t>
                      </a:r>
                      <a:r>
                        <a:rPr lang="id-ID" sz="2000" dirty="0" smtClean="0">
                          <a:latin typeface="Cambria" panose="02040503050406030204" pitchFamily="18" charset="0"/>
                          <a:ea typeface="Cambria" panose="02040503050406030204" pitchFamily="18" charset="0"/>
                        </a:rPr>
                        <a:t>internet)</a:t>
                      </a:r>
                      <a:endParaRPr lang="id-ID" sz="2000" dirty="0">
                        <a:latin typeface="Cambria" panose="02040503050406030204" pitchFamily="18" charset="0"/>
                        <a:ea typeface="Cambria" panose="02040503050406030204" pitchFamily="18" charset="0"/>
                      </a:endParaRPr>
                    </a:p>
                  </a:txBody>
                  <a:tcPr marL="121920" marR="121920" marT="60960" marB="60960"/>
                </a:tc>
                <a:extLst>
                  <a:ext uri="{0D108BD9-81ED-4DB2-BD59-A6C34878D82A}">
                    <a16:rowId xmlns:a16="http://schemas.microsoft.com/office/drawing/2014/main" val="10004"/>
                  </a:ext>
                </a:extLst>
              </a:tr>
              <a:tr h="49445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id-ID" sz="2000" dirty="0" smtClean="0">
                          <a:latin typeface="Cambria" panose="02040503050406030204" pitchFamily="18" charset="0"/>
                          <a:ea typeface="Cambria" panose="02040503050406030204" pitchFamily="18" charset="0"/>
                        </a:rPr>
                        <a:t>192.0.2.0/24</a:t>
                      </a:r>
                    </a:p>
                  </a:txBody>
                  <a:tcPr marL="121920" marR="121920" marT="60960" marB="60960"/>
                </a:tc>
                <a:tc>
                  <a:txBody>
                    <a:bodyPr/>
                    <a:lstStyle/>
                    <a:p>
                      <a:pPr algn="l"/>
                      <a:r>
                        <a:rPr lang="id-ID" sz="2000" dirty="0" smtClean="0">
                          <a:latin typeface="Cambria" panose="02040503050406030204" pitchFamily="18" charset="0"/>
                          <a:ea typeface="Cambria" panose="02040503050406030204" pitchFamily="18" charset="0"/>
                        </a:rPr>
                        <a:t>192.0.2.1 sampai dengan 192.0.2.254</a:t>
                      </a:r>
                      <a:endParaRPr lang="id-ID" sz="2000" dirty="0">
                        <a:latin typeface="Cambria" panose="02040503050406030204" pitchFamily="18" charset="0"/>
                        <a:ea typeface="Cambria" panose="02040503050406030204" pitchFamily="18" charset="0"/>
                      </a:endParaRPr>
                    </a:p>
                  </a:txBody>
                  <a:tcPr marL="121920" marR="121920" marT="60960" marB="60960"/>
                </a:tc>
                <a:tc>
                  <a:txBody>
                    <a:bodyPr/>
                    <a:lstStyle/>
                    <a:p>
                      <a:r>
                        <a:rPr lang="id-ID" sz="2000" dirty="0" smtClean="0">
                          <a:latin typeface="Cambria" panose="02040503050406030204" pitchFamily="18" charset="0"/>
                          <a:ea typeface="Cambria" panose="02040503050406030204" pitchFamily="18" charset="0"/>
                        </a:rPr>
                        <a:t>254</a:t>
                      </a:r>
                      <a:endParaRPr lang="id-ID" sz="2000" dirty="0">
                        <a:latin typeface="Cambria" panose="02040503050406030204" pitchFamily="18" charset="0"/>
                        <a:ea typeface="Cambria" panose="02040503050406030204" pitchFamily="18" charset="0"/>
                      </a:endParaRPr>
                    </a:p>
                  </a:txBody>
                  <a:tcPr marL="121920" marR="121920" marT="60960" marB="60960"/>
                </a:tc>
                <a:extLst>
                  <a:ext uri="{0D108BD9-81ED-4DB2-BD59-A6C34878D82A}">
                    <a16:rowId xmlns:a16="http://schemas.microsoft.com/office/drawing/2014/main" val="10005"/>
                  </a:ext>
                </a:extLst>
              </a:tr>
            </a:tbl>
          </a:graphicData>
        </a:graphic>
      </p:graphicFrame>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spTree>
    <p:extLst>
      <p:ext uri="{BB962C8B-B14F-4D97-AF65-F5344CB8AC3E}">
        <p14:creationId xmlns:p14="http://schemas.microsoft.com/office/powerpoint/2010/main" val="1448683047"/>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2274062504"/>
              </p:ext>
            </p:extLst>
          </p:nvPr>
        </p:nvGraphicFramePr>
        <p:xfrm>
          <a:off x="1171403" y="1028734"/>
          <a:ext cx="9833958" cy="2201333"/>
        </p:xfrm>
        <a:graphic>
          <a:graphicData uri="http://schemas.openxmlformats.org/drawingml/2006/table">
            <a:tbl>
              <a:tblPr firstRow="1" bandRow="1">
                <a:tableStyleId>{E8B1032C-EA38-4F05-BA0D-38AFFFC7BED3}</a:tableStyleId>
              </a:tblPr>
              <a:tblGrid>
                <a:gridCol w="2202514">
                  <a:extLst>
                    <a:ext uri="{9D8B030D-6E8A-4147-A177-3AD203B41FA5}">
                      <a16:colId xmlns:a16="http://schemas.microsoft.com/office/drawing/2014/main" val="20000"/>
                    </a:ext>
                  </a:extLst>
                </a:gridCol>
                <a:gridCol w="5324264">
                  <a:extLst>
                    <a:ext uri="{9D8B030D-6E8A-4147-A177-3AD203B41FA5}">
                      <a16:colId xmlns:a16="http://schemas.microsoft.com/office/drawing/2014/main" val="20001"/>
                    </a:ext>
                  </a:extLst>
                </a:gridCol>
                <a:gridCol w="2307180">
                  <a:extLst>
                    <a:ext uri="{9D8B030D-6E8A-4147-A177-3AD203B41FA5}">
                      <a16:colId xmlns:a16="http://schemas.microsoft.com/office/drawing/2014/main" val="20002"/>
                    </a:ext>
                  </a:extLst>
                </a:gridCol>
              </a:tblGrid>
              <a:tr h="494453">
                <a:tc>
                  <a:txBody>
                    <a:bodyPr/>
                    <a:lstStyle/>
                    <a:p>
                      <a:pPr algn="ctr"/>
                      <a:r>
                        <a:rPr lang="id-ID" sz="2000" dirty="0" smtClean="0">
                          <a:latin typeface="Cambria" panose="02040503050406030204" pitchFamily="18" charset="0"/>
                          <a:ea typeface="Cambria" panose="02040503050406030204" pitchFamily="18" charset="0"/>
                        </a:rPr>
                        <a:t>Blok Alamat</a:t>
                      </a:r>
                      <a:endParaRPr lang="id-ID" sz="2000" i="0" dirty="0">
                        <a:latin typeface="Cambria" panose="02040503050406030204" pitchFamily="18" charset="0"/>
                        <a:ea typeface="Cambria" panose="02040503050406030204" pitchFamily="18" charset="0"/>
                      </a:endParaRPr>
                    </a:p>
                  </a:txBody>
                  <a:tcPr marL="121920" marR="121920" marT="60960" marB="60960"/>
                </a:tc>
                <a:tc>
                  <a:txBody>
                    <a:bodyPr/>
                    <a:lstStyle/>
                    <a:p>
                      <a:pPr algn="ctr"/>
                      <a:r>
                        <a:rPr lang="id-ID" sz="2000" dirty="0" smtClean="0">
                          <a:latin typeface="Cambria" panose="02040503050406030204" pitchFamily="18" charset="0"/>
                          <a:ea typeface="Cambria" panose="02040503050406030204" pitchFamily="18" charset="0"/>
                        </a:rPr>
                        <a:t>Rentang Alamat</a:t>
                      </a:r>
                      <a:endParaRPr lang="id-ID" sz="2000" i="0" dirty="0">
                        <a:latin typeface="Cambria" panose="02040503050406030204" pitchFamily="18" charset="0"/>
                        <a:ea typeface="Cambria" panose="02040503050406030204" pitchFamily="18" charset="0"/>
                      </a:endParaRPr>
                    </a:p>
                  </a:txBody>
                  <a:tcPr marL="121920" marR="121920" marT="60960" marB="60960"/>
                </a:tc>
                <a:tc>
                  <a:txBody>
                    <a:bodyPr/>
                    <a:lstStyle/>
                    <a:p>
                      <a:pPr algn="ctr"/>
                      <a:r>
                        <a:rPr lang="id-ID" sz="2000" dirty="0" smtClean="0">
                          <a:latin typeface="Cambria" panose="02040503050406030204" pitchFamily="18" charset="0"/>
                          <a:ea typeface="Cambria" panose="02040503050406030204" pitchFamily="18" charset="0"/>
                        </a:rPr>
                        <a:t>Jumlah </a:t>
                      </a:r>
                      <a:r>
                        <a:rPr lang="id-ID" sz="2000" i="1" dirty="0" smtClean="0">
                          <a:latin typeface="Cambria" panose="02040503050406030204" pitchFamily="18" charset="0"/>
                          <a:ea typeface="Cambria" panose="02040503050406030204" pitchFamily="18" charset="0"/>
                        </a:rPr>
                        <a:t>Host</a:t>
                      </a:r>
                      <a:endParaRPr lang="id-ID" sz="2000" b="1" i="1" dirty="0">
                        <a:latin typeface="Cambria" panose="02040503050406030204" pitchFamily="18" charset="0"/>
                        <a:ea typeface="Cambria" panose="02040503050406030204" pitchFamily="18" charset="0"/>
                      </a:endParaRPr>
                    </a:p>
                  </a:txBody>
                  <a:tcPr marL="121920" marR="121920" marT="60960" marB="60960"/>
                </a:tc>
                <a:extLst>
                  <a:ext uri="{0D108BD9-81ED-4DB2-BD59-A6C34878D82A}">
                    <a16:rowId xmlns:a16="http://schemas.microsoft.com/office/drawing/2014/main" val="10000"/>
                  </a:ext>
                </a:extLst>
              </a:tr>
              <a:tr h="8534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id-ID" sz="2000" dirty="0" smtClean="0">
                          <a:latin typeface="Cambria" panose="02040503050406030204" pitchFamily="18" charset="0"/>
                          <a:ea typeface="Cambria" panose="02040503050406030204" pitchFamily="18" charset="0"/>
                        </a:rPr>
                        <a:t>192.168.2.0.0/16</a:t>
                      </a:r>
                    </a:p>
                  </a:txBody>
                  <a:tcPr marL="121920" marR="121920" marT="60960" marB="60960"/>
                </a:tc>
                <a:tc>
                  <a:txBody>
                    <a:bodyPr/>
                    <a:lstStyle/>
                    <a:p>
                      <a:pPr algn="l"/>
                      <a:r>
                        <a:rPr lang="id-ID" sz="2000" dirty="0" smtClean="0">
                          <a:latin typeface="Cambria" panose="02040503050406030204" pitchFamily="18" charset="0"/>
                          <a:ea typeface="Cambria" panose="02040503050406030204" pitchFamily="18" charset="0"/>
                        </a:rPr>
                        <a:t>192.168.0.1 sampai dengan 192.168.255.254</a:t>
                      </a:r>
                      <a:endParaRPr lang="id-ID" sz="2000" dirty="0">
                        <a:latin typeface="Cambria" panose="02040503050406030204" pitchFamily="18" charset="0"/>
                        <a:ea typeface="Cambria" panose="02040503050406030204" pitchFamily="18" charset="0"/>
                      </a:endParaRPr>
                    </a:p>
                  </a:txBody>
                  <a:tcPr marL="121920" marR="121920" marT="60960" marB="6096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id-ID" sz="2000" dirty="0" smtClean="0">
                          <a:latin typeface="Cambria" panose="02040503050406030204" pitchFamily="18" charset="0"/>
                          <a:ea typeface="Cambria" panose="02040503050406030204" pitchFamily="18" charset="0"/>
                        </a:rPr>
                        <a:t>65.534 (private internet)</a:t>
                      </a:r>
                    </a:p>
                  </a:txBody>
                  <a:tcPr marL="121920" marR="121920" marT="60960" marB="60960"/>
                </a:tc>
                <a:extLst>
                  <a:ext uri="{0D108BD9-81ED-4DB2-BD59-A6C34878D82A}">
                    <a16:rowId xmlns:a16="http://schemas.microsoft.com/office/drawing/2014/main" val="10001"/>
                  </a:ext>
                </a:extLst>
              </a:tr>
              <a:tr h="8534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id-ID" sz="2000" dirty="0" smtClean="0">
                          <a:latin typeface="Cambria" panose="02040503050406030204" pitchFamily="18" charset="0"/>
                          <a:ea typeface="Cambria" panose="02040503050406030204" pitchFamily="18" charset="0"/>
                        </a:rPr>
                        <a:t>169.254.2.0.0/16</a:t>
                      </a:r>
                    </a:p>
                  </a:txBody>
                  <a:tcPr marL="121920" marR="121920" marT="60960" marB="60960"/>
                </a:tc>
                <a:tc>
                  <a:txBody>
                    <a:bodyPr/>
                    <a:lstStyle/>
                    <a:p>
                      <a:pPr algn="l"/>
                      <a:r>
                        <a:rPr lang="id-ID" sz="2000" dirty="0" smtClean="0">
                          <a:latin typeface="Cambria" panose="02040503050406030204" pitchFamily="18" charset="0"/>
                          <a:ea typeface="Cambria" panose="02040503050406030204" pitchFamily="18" charset="0"/>
                        </a:rPr>
                        <a:t>169.254.0.1 sampai dengan 169.254.255.254 </a:t>
                      </a:r>
                      <a:endParaRPr lang="id-ID" sz="2000" dirty="0">
                        <a:latin typeface="Cambria" panose="02040503050406030204" pitchFamily="18" charset="0"/>
                        <a:ea typeface="Cambria" panose="02040503050406030204" pitchFamily="18" charset="0"/>
                      </a:endParaRPr>
                    </a:p>
                  </a:txBody>
                  <a:tcPr marL="121920" marR="121920" marT="60960" marB="6096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id-ID" sz="2000" dirty="0" smtClean="0">
                          <a:latin typeface="Cambria" panose="02040503050406030204" pitchFamily="18" charset="0"/>
                          <a:ea typeface="Cambria" panose="02040503050406030204" pitchFamily="18" charset="0"/>
                        </a:rPr>
                        <a:t>65.534</a:t>
                      </a:r>
                    </a:p>
                  </a:txBody>
                  <a:tcPr marL="121920" marR="121920" marT="60960" marB="60960"/>
                </a:tc>
                <a:extLst>
                  <a:ext uri="{0D108BD9-81ED-4DB2-BD59-A6C34878D82A}">
                    <a16:rowId xmlns:a16="http://schemas.microsoft.com/office/drawing/2014/main" val="10002"/>
                  </a:ext>
                </a:extLst>
              </a:tr>
            </a:tbl>
          </a:graphicData>
        </a:graphic>
      </p:graphicFrame>
      <p:sp>
        <p:nvSpPr>
          <p:cNvPr id="4" name="Rounded Rectangle 3"/>
          <p:cNvSpPr/>
          <p:nvPr/>
        </p:nvSpPr>
        <p:spPr>
          <a:xfrm>
            <a:off x="1171403" y="3599880"/>
            <a:ext cx="9833958" cy="1123712"/>
          </a:xfrm>
          <a:prstGeom prst="roundRect">
            <a:avLst>
              <a:gd name="adj" fmla="val 50000"/>
            </a:avLst>
          </a:prstGeom>
          <a:solidFill>
            <a:schemeClr val="accent1">
              <a:lumMod val="20000"/>
              <a:lumOff val="80000"/>
            </a:schemeClr>
          </a:solidFill>
        </p:spPr>
        <p:txBody>
          <a:bodyPr wrap="square" anchor="ctr">
            <a:spAutoFit/>
          </a:bodyPr>
          <a:lstStyle/>
          <a:p>
            <a:pPr algn="ctr"/>
            <a:r>
              <a:rPr lang="id-ID" sz="2000" dirty="0">
                <a:latin typeface="Cambria" panose="02040503050406030204" pitchFamily="18" charset="0"/>
                <a:ea typeface="Cambria" panose="02040503050406030204" pitchFamily="18" charset="0"/>
              </a:rPr>
              <a:t>D</a:t>
            </a:r>
            <a:r>
              <a:rPr lang="en-US" sz="2000" dirty="0" err="1">
                <a:latin typeface="Cambria" panose="02040503050406030204" pitchFamily="18" charset="0"/>
                <a:ea typeface="Cambria" panose="02040503050406030204" pitchFamily="18" charset="0"/>
              </a:rPr>
              <a:t>iketahui</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bahwa</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semua</a:t>
            </a:r>
            <a:r>
              <a:rPr lang="en-US" sz="2000" dirty="0">
                <a:latin typeface="Cambria" panose="02040503050406030204" pitchFamily="18" charset="0"/>
                <a:ea typeface="Cambria" panose="02040503050406030204" pitchFamily="18" charset="0"/>
              </a:rPr>
              <a:t> range </a:t>
            </a:r>
            <a:r>
              <a:rPr lang="en-US" sz="2000" dirty="0" err="1">
                <a:latin typeface="Cambria" panose="02040503050406030204" pitchFamily="18" charset="0"/>
                <a:ea typeface="Cambria" panose="02040503050406030204" pitchFamily="18" charset="0"/>
              </a:rPr>
              <a:t>pengalamatan</a:t>
            </a:r>
            <a:r>
              <a:rPr lang="en-US" sz="2000" dirty="0">
                <a:latin typeface="Cambria" panose="02040503050406030204" pitchFamily="18" charset="0"/>
                <a:ea typeface="Cambria" panose="02040503050406030204" pitchFamily="18" charset="0"/>
              </a:rPr>
              <a:t> IP </a:t>
            </a:r>
            <a:r>
              <a:rPr lang="en-US" sz="2000" i="1" dirty="0">
                <a:latin typeface="Cambria" panose="02040503050406030204" pitchFamily="18" charset="0"/>
                <a:ea typeface="Cambria" panose="02040503050406030204" pitchFamily="18" charset="0"/>
              </a:rPr>
              <a:t>address</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kelas</a:t>
            </a:r>
            <a:r>
              <a:rPr lang="en-US" sz="2000" dirty="0">
                <a:latin typeface="Cambria" panose="02040503050406030204" pitchFamily="18" charset="0"/>
                <a:ea typeface="Cambria" panose="02040503050406030204" pitchFamily="18" charset="0"/>
              </a:rPr>
              <a:t> D </a:t>
            </a:r>
            <a:r>
              <a:rPr lang="en-US" sz="2000" dirty="0" err="1">
                <a:latin typeface="Cambria" panose="02040503050406030204" pitchFamily="18" charset="0"/>
                <a:ea typeface="Cambria" panose="02040503050406030204" pitchFamily="18" charset="0"/>
              </a:rPr>
              <a:t>dan</a:t>
            </a:r>
            <a:r>
              <a:rPr lang="en-US" sz="2000" dirty="0">
                <a:latin typeface="Cambria" panose="02040503050406030204" pitchFamily="18" charset="0"/>
                <a:ea typeface="Cambria" panose="02040503050406030204" pitchFamily="18" charset="0"/>
              </a:rPr>
              <a:t> E juga </a:t>
            </a:r>
            <a:r>
              <a:rPr lang="en-US" sz="2000" dirty="0" err="1">
                <a:latin typeface="Cambria" panose="02040503050406030204" pitchFamily="18" charset="0"/>
                <a:ea typeface="Cambria" panose="02040503050406030204" pitchFamily="18" charset="0"/>
              </a:rPr>
              <a:t>dapat</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digunakan</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untuk</a:t>
            </a:r>
            <a:r>
              <a:rPr lang="en-US" sz="2000" dirty="0">
                <a:latin typeface="Cambria" panose="02040503050406030204" pitchFamily="18" charset="0"/>
                <a:ea typeface="Cambria" panose="02040503050406030204" pitchFamily="18" charset="0"/>
              </a:rPr>
              <a:t> IP </a:t>
            </a:r>
            <a:r>
              <a:rPr lang="en-US" sz="2000" i="1" dirty="0">
                <a:latin typeface="Cambria" panose="02040503050406030204" pitchFamily="18" charset="0"/>
                <a:ea typeface="Cambria" panose="02040503050406030204" pitchFamily="18" charset="0"/>
              </a:rPr>
              <a:t>address</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jaringan</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lokal</a:t>
            </a:r>
            <a:r>
              <a:rPr lang="en-US" sz="2000" dirty="0">
                <a:latin typeface="Cambria" panose="02040503050406030204" pitchFamily="18" charset="0"/>
                <a:ea typeface="Cambria" panose="02040503050406030204" pitchFamily="18" charset="0"/>
              </a:rPr>
              <a:t>. IP </a:t>
            </a:r>
            <a:r>
              <a:rPr lang="en-US" sz="2000" dirty="0" err="1">
                <a:latin typeface="Cambria" panose="02040503050406030204" pitchFamily="18" charset="0"/>
                <a:ea typeface="Cambria" panose="02040503050406030204" pitchFamily="18" charset="0"/>
              </a:rPr>
              <a:t>tersebut</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tidak</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digunakan</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sebagai</a:t>
            </a:r>
            <a:r>
              <a:rPr lang="en-US" sz="2000" dirty="0">
                <a:latin typeface="Cambria" panose="02040503050406030204" pitchFamily="18" charset="0"/>
                <a:ea typeface="Cambria" panose="02040503050406030204" pitchFamily="18" charset="0"/>
              </a:rPr>
              <a:t> IP </a:t>
            </a:r>
            <a:r>
              <a:rPr lang="en-US" sz="2000" dirty="0" err="1">
                <a:latin typeface="Cambria" panose="02040503050406030204" pitchFamily="18" charset="0"/>
                <a:ea typeface="Cambria" panose="02040503050406030204" pitchFamily="18" charset="0"/>
              </a:rPr>
              <a:t>publik</a:t>
            </a:r>
            <a:r>
              <a:rPr lang="en-US" sz="2000" dirty="0">
                <a:latin typeface="Cambria" panose="02040503050406030204" pitchFamily="18" charset="0"/>
                <a:ea typeface="Cambria" panose="02040503050406030204" pitchFamily="18" charset="0"/>
              </a:rPr>
              <a:t> di internet. </a:t>
            </a:r>
            <a:endParaRPr lang="id-ID" sz="2000" dirty="0">
              <a:latin typeface="Cambria" panose="02040503050406030204" pitchFamily="18" charset="0"/>
              <a:ea typeface="Cambria" panose="02040503050406030204" pitchFamily="18" charset="0"/>
            </a:endParaRP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spTree>
    <p:extLst>
      <p:ext uri="{BB962C8B-B14F-4D97-AF65-F5344CB8AC3E}">
        <p14:creationId xmlns:p14="http://schemas.microsoft.com/office/powerpoint/2010/main" val="387511951"/>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Rectangle 47"/>
          <p:cNvSpPr/>
          <p:nvPr/>
        </p:nvSpPr>
        <p:spPr>
          <a:xfrm>
            <a:off x="0" y="2201715"/>
            <a:ext cx="12192000" cy="2050871"/>
          </a:xfrm>
          <a:prstGeom prst="rect">
            <a:avLst/>
          </a:prstGeom>
          <a:pattFill prst="diagBrick">
            <a:fgClr>
              <a:srgbClr val="E7AF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mbria" panose="02040503050406030204" pitchFamily="18" charset="0"/>
              <a:ea typeface="Cambria" panose="02040503050406030204" pitchFamily="18" charset="0"/>
              <a:cs typeface="+mn-cs"/>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grpSp>
        <p:nvGrpSpPr>
          <p:cNvPr id="9" name="Group 8"/>
          <p:cNvGrpSpPr/>
          <p:nvPr/>
        </p:nvGrpSpPr>
        <p:grpSpPr>
          <a:xfrm>
            <a:off x="907774" y="747337"/>
            <a:ext cx="10376452" cy="4959626"/>
            <a:chOff x="900157" y="747337"/>
            <a:chExt cx="10376452" cy="4959626"/>
          </a:xfrm>
        </p:grpSpPr>
        <p:sp>
          <p:nvSpPr>
            <p:cNvPr id="5" name="Rectangle 4"/>
            <p:cNvSpPr/>
            <p:nvPr/>
          </p:nvSpPr>
          <p:spPr>
            <a:xfrm>
              <a:off x="900157" y="747337"/>
              <a:ext cx="10376452" cy="4959626"/>
            </a:xfrm>
            <a:prstGeom prst="rect">
              <a:avLst/>
            </a:prstGeom>
            <a:solidFill>
              <a:srgbClr val="F9AB2B"/>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grpSp>
          <p:nvGrpSpPr>
            <p:cNvPr id="8" name="Group 7"/>
            <p:cNvGrpSpPr/>
            <p:nvPr/>
          </p:nvGrpSpPr>
          <p:grpSpPr>
            <a:xfrm>
              <a:off x="1225825" y="1065175"/>
              <a:ext cx="9740349" cy="4323950"/>
              <a:chOff x="1218207" y="1207174"/>
              <a:chExt cx="9740349" cy="4323950"/>
            </a:xfrm>
          </p:grpSpPr>
          <p:sp>
            <p:nvSpPr>
              <p:cNvPr id="6" name="Rectangle 5"/>
              <p:cNvSpPr/>
              <p:nvPr/>
            </p:nvSpPr>
            <p:spPr>
              <a:xfrm>
                <a:off x="1218209" y="1207603"/>
                <a:ext cx="9740347" cy="4323521"/>
              </a:xfrm>
              <a:prstGeom prst="rect">
                <a:avLst/>
              </a:prstGeom>
              <a:solidFill>
                <a:srgbClr val="3F6D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49" name="Rectangle 48"/>
              <p:cNvSpPr/>
              <p:nvPr/>
            </p:nvSpPr>
            <p:spPr>
              <a:xfrm flipH="1" flipV="1">
                <a:off x="1218207" y="1207174"/>
                <a:ext cx="9740348" cy="4323950"/>
              </a:xfrm>
              <a:custGeom>
                <a:avLst/>
                <a:gdLst>
                  <a:gd name="connsiteX0" fmla="*/ 0 w 9521687"/>
                  <a:gd name="connsiteY0" fmla="*/ 0 h 4174435"/>
                  <a:gd name="connsiteX1" fmla="*/ 9521687 w 9521687"/>
                  <a:gd name="connsiteY1" fmla="*/ 0 h 4174435"/>
                  <a:gd name="connsiteX2" fmla="*/ 9521687 w 9521687"/>
                  <a:gd name="connsiteY2" fmla="*/ 4174435 h 4174435"/>
                  <a:gd name="connsiteX3" fmla="*/ 0 w 9521687"/>
                  <a:gd name="connsiteY3" fmla="*/ 4174435 h 4174435"/>
                  <a:gd name="connsiteX4" fmla="*/ 0 w 9521687"/>
                  <a:gd name="connsiteY4" fmla="*/ 0 h 4174435"/>
                  <a:gd name="connsiteX0" fmla="*/ 0 w 9521687"/>
                  <a:gd name="connsiteY0" fmla="*/ 4174435 h 4174435"/>
                  <a:gd name="connsiteX1" fmla="*/ 9521687 w 9521687"/>
                  <a:gd name="connsiteY1" fmla="*/ 0 h 4174435"/>
                  <a:gd name="connsiteX2" fmla="*/ 9521687 w 9521687"/>
                  <a:gd name="connsiteY2" fmla="*/ 4174435 h 4174435"/>
                  <a:gd name="connsiteX3" fmla="*/ 0 w 9521687"/>
                  <a:gd name="connsiteY3" fmla="*/ 4174435 h 4174435"/>
                </a:gdLst>
                <a:ahLst/>
                <a:cxnLst>
                  <a:cxn ang="0">
                    <a:pos x="connsiteX0" y="connsiteY0"/>
                  </a:cxn>
                  <a:cxn ang="0">
                    <a:pos x="connsiteX1" y="connsiteY1"/>
                  </a:cxn>
                  <a:cxn ang="0">
                    <a:pos x="connsiteX2" y="connsiteY2"/>
                  </a:cxn>
                  <a:cxn ang="0">
                    <a:pos x="connsiteX3" y="connsiteY3"/>
                  </a:cxn>
                </a:cxnLst>
                <a:rect l="l" t="t" r="r" b="b"/>
                <a:pathLst>
                  <a:path w="9521687" h="4174435">
                    <a:moveTo>
                      <a:pt x="0" y="4174435"/>
                    </a:moveTo>
                    <a:lnTo>
                      <a:pt x="9521687" y="0"/>
                    </a:lnTo>
                    <a:lnTo>
                      <a:pt x="9521687" y="4174435"/>
                    </a:lnTo>
                    <a:lnTo>
                      <a:pt x="0" y="4174435"/>
                    </a:lnTo>
                    <a:close/>
                  </a:path>
                </a:pathLst>
              </a:custGeom>
              <a:solidFill>
                <a:srgbClr val="3F6D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grpSp>
      </p:grpSp>
      <p:sp>
        <p:nvSpPr>
          <p:cNvPr id="10" name="Rounded Rectangle 9"/>
          <p:cNvSpPr/>
          <p:nvPr/>
        </p:nvSpPr>
        <p:spPr>
          <a:xfrm>
            <a:off x="512855" y="5894478"/>
            <a:ext cx="11181522" cy="149087"/>
          </a:xfrm>
          <a:prstGeom prst="roundRect">
            <a:avLst/>
          </a:prstGeom>
          <a:solidFill>
            <a:srgbClr val="F9AB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50" name="Title 1"/>
          <p:cNvSpPr>
            <a:spLocks noGrp="1"/>
          </p:cNvSpPr>
          <p:nvPr>
            <p:ph type="title"/>
          </p:nvPr>
        </p:nvSpPr>
        <p:spPr>
          <a:xfrm>
            <a:off x="2149013" y="1889320"/>
            <a:ext cx="7909205" cy="2675660"/>
          </a:xfrm>
        </p:spPr>
        <p:txBody>
          <a:bodyPr>
            <a:noAutofit/>
          </a:bodyPr>
          <a:lstStyle/>
          <a:p>
            <a:r>
              <a:rPr lang="en-US" sz="5400" b="1" dirty="0" smtClean="0">
                <a:solidFill>
                  <a:schemeClr val="bg1"/>
                </a:solidFill>
                <a:ea typeface="Cambria" panose="02040503050406030204" pitchFamily="18" charset="0"/>
              </a:rPr>
              <a:t>Yuk, </a:t>
            </a:r>
            <a:r>
              <a:rPr lang="en-US" sz="5400" b="1" dirty="0" err="1" smtClean="0">
                <a:solidFill>
                  <a:schemeClr val="bg1"/>
                </a:solidFill>
                <a:ea typeface="Cambria" panose="02040503050406030204" pitchFamily="18" charset="0"/>
              </a:rPr>
              <a:t>Kerjakan</a:t>
            </a:r>
            <a:r>
              <a:rPr lang="en-US" sz="5400" b="1" dirty="0" smtClean="0">
                <a:solidFill>
                  <a:schemeClr val="bg1"/>
                </a:solidFill>
                <a:ea typeface="Cambria" panose="02040503050406030204" pitchFamily="18" charset="0"/>
              </a:rPr>
              <a:t> </a:t>
            </a:r>
            <a:r>
              <a:rPr lang="en-US" sz="5400" b="1" dirty="0" err="1" smtClean="0">
                <a:solidFill>
                  <a:schemeClr val="bg1"/>
                </a:solidFill>
                <a:ea typeface="Cambria" panose="02040503050406030204" pitchFamily="18" charset="0"/>
              </a:rPr>
              <a:t>Asah</a:t>
            </a:r>
            <a:r>
              <a:rPr lang="en-US" sz="5400" b="1" dirty="0" smtClean="0">
                <a:solidFill>
                  <a:schemeClr val="bg1"/>
                </a:solidFill>
                <a:ea typeface="Cambria" panose="02040503050406030204" pitchFamily="18" charset="0"/>
              </a:rPr>
              <a:t> </a:t>
            </a:r>
            <a:r>
              <a:rPr lang="en-US" sz="5400" b="1" dirty="0" err="1" smtClean="0">
                <a:solidFill>
                  <a:schemeClr val="bg1"/>
                </a:solidFill>
                <a:ea typeface="Cambria" panose="02040503050406030204" pitchFamily="18" charset="0"/>
              </a:rPr>
              <a:t>Literasimu</a:t>
            </a:r>
            <a:r>
              <a:rPr lang="en-US" sz="5400" b="1" dirty="0" smtClean="0">
                <a:solidFill>
                  <a:schemeClr val="bg1"/>
                </a:solidFill>
                <a:ea typeface="Cambria" panose="02040503050406030204" pitchFamily="18" charset="0"/>
              </a:rPr>
              <a:t>! 2</a:t>
            </a:r>
            <a:endParaRPr lang="id-ID" sz="5400" b="1" dirty="0">
              <a:solidFill>
                <a:schemeClr val="bg1"/>
              </a:solidFill>
              <a:ea typeface="Cambria" panose="02040503050406030204" pitchFamily="18" charset="0"/>
            </a:endParaRPr>
          </a:p>
        </p:txBody>
      </p:sp>
    </p:spTree>
    <p:extLst>
      <p:ext uri="{BB962C8B-B14F-4D97-AF65-F5344CB8AC3E}">
        <p14:creationId xmlns:p14="http://schemas.microsoft.com/office/powerpoint/2010/main" val="945201552"/>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sp>
        <p:nvSpPr>
          <p:cNvPr id="4" name="Pentagon 3"/>
          <p:cNvSpPr/>
          <p:nvPr/>
        </p:nvSpPr>
        <p:spPr>
          <a:xfrm rot="5400000">
            <a:off x="505374" y="546873"/>
            <a:ext cx="4670066" cy="3576320"/>
          </a:xfrm>
          <a:prstGeom prst="homePlate">
            <a:avLst/>
          </a:prstGeom>
          <a:solidFill>
            <a:srgbClr val="BDD7EE"/>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p:cNvSpPr/>
          <p:nvPr/>
        </p:nvSpPr>
        <p:spPr>
          <a:xfrm>
            <a:off x="2458621" y="518475"/>
            <a:ext cx="763572" cy="763572"/>
          </a:xfrm>
          <a:prstGeom prst="ellipse">
            <a:avLst/>
          </a:prstGeom>
          <a:solidFill>
            <a:schemeClr val="accent1">
              <a:lumMod val="20000"/>
              <a:lumOff val="8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b="1" dirty="0">
                <a:solidFill>
                  <a:schemeClr val="tx1"/>
                </a:solidFill>
                <a:latin typeface="Cambria" panose="02040503050406030204" pitchFamily="18" charset="0"/>
                <a:ea typeface="Cambria" panose="02040503050406030204" pitchFamily="18" charset="0"/>
              </a:rPr>
              <a:t>E</a:t>
            </a:r>
          </a:p>
        </p:txBody>
      </p:sp>
      <p:sp>
        <p:nvSpPr>
          <p:cNvPr id="6" name="TextBox 5"/>
          <p:cNvSpPr txBox="1"/>
          <p:nvPr/>
        </p:nvSpPr>
        <p:spPr>
          <a:xfrm>
            <a:off x="1052248" y="1785775"/>
            <a:ext cx="3576320" cy="1200329"/>
          </a:xfrm>
          <a:prstGeom prst="rect">
            <a:avLst/>
          </a:prstGeom>
          <a:noFill/>
        </p:spPr>
        <p:txBody>
          <a:bodyPr wrap="square" rtlCol="0" anchor="ctr">
            <a:spAutoFit/>
          </a:bodyPr>
          <a:lstStyle/>
          <a:p>
            <a:pPr algn="ctr"/>
            <a:r>
              <a:rPr lang="en-US" sz="3600" b="1" dirty="0" err="1" smtClean="0">
                <a:latin typeface="Cambria" panose="02040503050406030204" pitchFamily="18" charset="0"/>
                <a:ea typeface="Cambria" panose="02040503050406030204" pitchFamily="18" charset="0"/>
              </a:rPr>
              <a:t>Topologi</a:t>
            </a:r>
            <a:r>
              <a:rPr lang="id-ID" sz="3600" b="1" dirty="0" smtClean="0">
                <a:latin typeface="Cambria" panose="02040503050406030204" pitchFamily="18" charset="0"/>
                <a:ea typeface="Cambria" panose="02040503050406030204" pitchFamily="18" charset="0"/>
              </a:rPr>
              <a:t> Jaringan</a:t>
            </a:r>
            <a:endParaRPr lang="en-US" sz="3600" b="1" dirty="0">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207928762"/>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2063177" y="573928"/>
            <a:ext cx="8974923" cy="6259488"/>
            <a:chOff x="2063177" y="988715"/>
            <a:chExt cx="8974923" cy="6259488"/>
          </a:xfrm>
        </p:grpSpPr>
        <p:sp>
          <p:nvSpPr>
            <p:cNvPr id="4" name="Google Shape;1616;p72"/>
            <p:cNvSpPr/>
            <p:nvPr/>
          </p:nvSpPr>
          <p:spPr>
            <a:xfrm rot="13959577">
              <a:off x="1117879" y="3279962"/>
              <a:ext cx="4913539" cy="3022943"/>
            </a:xfrm>
            <a:custGeom>
              <a:avLst/>
              <a:gdLst/>
              <a:ahLst/>
              <a:cxnLst/>
              <a:rect l="l" t="t" r="r" b="b"/>
              <a:pathLst>
                <a:path w="59643" h="36694" extrusionOk="0">
                  <a:moveTo>
                    <a:pt x="6271" y="15779"/>
                  </a:moveTo>
                  <a:cubicBezTo>
                    <a:pt x="9374" y="14178"/>
                    <a:pt x="17513" y="18347"/>
                    <a:pt x="23150" y="11676"/>
                  </a:cubicBezTo>
                  <a:cubicBezTo>
                    <a:pt x="28787" y="5004"/>
                    <a:pt x="30455" y="1"/>
                    <a:pt x="37327" y="2302"/>
                  </a:cubicBezTo>
                  <a:cubicBezTo>
                    <a:pt x="44198" y="4571"/>
                    <a:pt x="43064" y="13410"/>
                    <a:pt x="47601" y="15779"/>
                  </a:cubicBezTo>
                  <a:cubicBezTo>
                    <a:pt x="52104" y="18147"/>
                    <a:pt x="59643" y="31690"/>
                    <a:pt x="43364" y="34192"/>
                  </a:cubicBezTo>
                  <a:cubicBezTo>
                    <a:pt x="27120" y="36694"/>
                    <a:pt x="10441" y="33158"/>
                    <a:pt x="5204" y="27520"/>
                  </a:cubicBezTo>
                  <a:cubicBezTo>
                    <a:pt x="0" y="21883"/>
                    <a:pt x="3136" y="17380"/>
                    <a:pt x="6271" y="15779"/>
                  </a:cubicBezTo>
                  <a:close/>
                </a:path>
              </a:pathLst>
            </a:custGeom>
            <a:solidFill>
              <a:schemeClr val="accent4">
                <a:lumMod val="20000"/>
                <a:lumOff val="8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 name="Google Shape;1542;p70"/>
            <p:cNvSpPr/>
            <p:nvPr/>
          </p:nvSpPr>
          <p:spPr>
            <a:xfrm>
              <a:off x="5337131" y="988715"/>
              <a:ext cx="2264661" cy="1997587"/>
            </a:xfrm>
            <a:custGeom>
              <a:avLst/>
              <a:gdLst/>
              <a:ahLst/>
              <a:cxnLst/>
              <a:rect l="l" t="t" r="r" b="b"/>
              <a:pathLst>
                <a:path w="13679" h="12066" extrusionOk="0">
                  <a:moveTo>
                    <a:pt x="7541" y="1"/>
                  </a:moveTo>
                  <a:cubicBezTo>
                    <a:pt x="7109" y="1"/>
                    <a:pt x="6648" y="24"/>
                    <a:pt x="6157" y="68"/>
                  </a:cubicBezTo>
                  <a:cubicBezTo>
                    <a:pt x="1981" y="443"/>
                    <a:pt x="28" y="3173"/>
                    <a:pt x="1" y="6385"/>
                  </a:cubicBezTo>
                  <a:cubicBezTo>
                    <a:pt x="598" y="10109"/>
                    <a:pt x="2003" y="12066"/>
                    <a:pt x="5300" y="12066"/>
                  </a:cubicBezTo>
                  <a:cubicBezTo>
                    <a:pt x="5700" y="12066"/>
                    <a:pt x="6128" y="12037"/>
                    <a:pt x="6585" y="11979"/>
                  </a:cubicBezTo>
                  <a:cubicBezTo>
                    <a:pt x="10680" y="11470"/>
                    <a:pt x="13678" y="9516"/>
                    <a:pt x="12822" y="4297"/>
                  </a:cubicBezTo>
                  <a:cubicBezTo>
                    <a:pt x="12326" y="1256"/>
                    <a:pt x="10731" y="1"/>
                    <a:pt x="7541" y="1"/>
                  </a:cubicBezTo>
                  <a:close/>
                </a:path>
              </a:pathLst>
            </a:custGeom>
            <a:solidFill>
              <a:schemeClr val="accent6">
                <a:lumMod val="20000"/>
                <a:lumOff val="8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 name="Google Shape;1543;p70"/>
            <p:cNvSpPr/>
            <p:nvPr/>
          </p:nvSpPr>
          <p:spPr>
            <a:xfrm rot="13587038">
              <a:off x="7641213" y="2895098"/>
              <a:ext cx="3403944" cy="3389830"/>
            </a:xfrm>
            <a:custGeom>
              <a:avLst/>
              <a:gdLst/>
              <a:ahLst/>
              <a:cxnLst/>
              <a:rect l="l" t="t" r="r" b="b"/>
              <a:pathLst>
                <a:path w="48235" h="48035" extrusionOk="0">
                  <a:moveTo>
                    <a:pt x="3770" y="17379"/>
                  </a:moveTo>
                  <a:cubicBezTo>
                    <a:pt x="7573" y="20948"/>
                    <a:pt x="10108" y="20948"/>
                    <a:pt x="20515" y="21349"/>
                  </a:cubicBezTo>
                  <a:cubicBezTo>
                    <a:pt x="30956" y="21782"/>
                    <a:pt x="19314" y="35525"/>
                    <a:pt x="27520" y="41797"/>
                  </a:cubicBezTo>
                  <a:cubicBezTo>
                    <a:pt x="35726" y="48034"/>
                    <a:pt x="48235" y="37827"/>
                    <a:pt x="48235" y="26986"/>
                  </a:cubicBezTo>
                  <a:cubicBezTo>
                    <a:pt x="48235" y="16145"/>
                    <a:pt x="35026" y="0"/>
                    <a:pt x="18080" y="867"/>
                  </a:cubicBezTo>
                  <a:cubicBezTo>
                    <a:pt x="1135" y="1768"/>
                    <a:pt x="1" y="13843"/>
                    <a:pt x="3770" y="17379"/>
                  </a:cubicBezTo>
                  <a:close/>
                </a:path>
              </a:pathLst>
            </a:custGeom>
            <a:solidFill>
              <a:schemeClr val="accent1">
                <a:lumMod val="20000"/>
                <a:lumOff val="8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8" name="Google Shape;1811;p34"/>
            <p:cNvGrpSpPr/>
            <p:nvPr/>
          </p:nvGrpSpPr>
          <p:grpSpPr>
            <a:xfrm>
              <a:off x="2846724" y="1619598"/>
              <a:ext cx="6579571" cy="4950145"/>
              <a:chOff x="1551000" y="452264"/>
              <a:chExt cx="6042000" cy="4545708"/>
            </a:xfrm>
          </p:grpSpPr>
          <p:sp>
            <p:nvSpPr>
              <p:cNvPr id="9" name="Google Shape;1812;p34"/>
              <p:cNvSpPr/>
              <p:nvPr/>
            </p:nvSpPr>
            <p:spPr>
              <a:xfrm>
                <a:off x="1551000" y="4622672"/>
                <a:ext cx="6042000" cy="375300"/>
              </a:xfrm>
              <a:prstGeom prst="ellipse">
                <a:avLst/>
              </a:prstGeom>
              <a:solidFill>
                <a:srgbClr val="2C3045">
                  <a:alpha val="15560"/>
                </a:srgbClr>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Cambria" panose="02040503050406030204" pitchFamily="18" charset="0"/>
                  <a:ea typeface="Cambria" panose="02040503050406030204" pitchFamily="18" charset="0"/>
                  <a:cs typeface="Arial"/>
                  <a:sym typeface="Arial"/>
                </a:endParaRPr>
              </a:p>
            </p:txBody>
          </p:sp>
          <p:grpSp>
            <p:nvGrpSpPr>
              <p:cNvPr id="10" name="Google Shape;1813;p34"/>
              <p:cNvGrpSpPr/>
              <p:nvPr/>
            </p:nvGrpSpPr>
            <p:grpSpPr>
              <a:xfrm>
                <a:off x="1705800" y="452264"/>
                <a:ext cx="5732400" cy="4147136"/>
                <a:chOff x="628875" y="452264"/>
                <a:chExt cx="5732400" cy="4147136"/>
              </a:xfrm>
            </p:grpSpPr>
            <p:sp>
              <p:nvSpPr>
                <p:cNvPr id="11" name="Google Shape;1814;p34"/>
                <p:cNvSpPr/>
                <p:nvPr/>
              </p:nvSpPr>
              <p:spPr>
                <a:xfrm>
                  <a:off x="692753" y="617500"/>
                  <a:ext cx="5598900" cy="3981900"/>
                </a:xfrm>
                <a:prstGeom prst="roundRect">
                  <a:avLst>
                    <a:gd name="adj" fmla="val 5289"/>
                  </a:avLst>
                </a:prstGeom>
                <a:solidFill>
                  <a:schemeClr val="accent5">
                    <a:lumMod val="50000"/>
                  </a:schemeClr>
                </a:solidFill>
                <a:ln w="12700">
                  <a:solidFill>
                    <a:schemeClr val="tx1"/>
                  </a:solid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Cambria" panose="02040503050406030204" pitchFamily="18" charset="0"/>
                    <a:ea typeface="Cambria" panose="02040503050406030204" pitchFamily="18" charset="0"/>
                    <a:cs typeface="Arial"/>
                    <a:sym typeface="Arial"/>
                  </a:endParaRPr>
                </a:p>
              </p:txBody>
            </p:sp>
            <p:sp>
              <p:nvSpPr>
                <p:cNvPr id="12" name="Google Shape;1815;p34"/>
                <p:cNvSpPr/>
                <p:nvPr/>
              </p:nvSpPr>
              <p:spPr>
                <a:xfrm>
                  <a:off x="628875" y="527550"/>
                  <a:ext cx="5732400" cy="433500"/>
                </a:xfrm>
                <a:prstGeom prst="roundRect">
                  <a:avLst>
                    <a:gd name="adj" fmla="val 13206"/>
                  </a:avLst>
                </a:prstGeom>
                <a:solidFill>
                  <a:schemeClr val="accent4">
                    <a:lumMod val="60000"/>
                    <a:lumOff val="40000"/>
                  </a:schemeClr>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Cambria" panose="02040503050406030204" pitchFamily="18" charset="0"/>
                    <a:ea typeface="Cambria" panose="02040503050406030204" pitchFamily="18" charset="0"/>
                    <a:cs typeface="Arial"/>
                    <a:sym typeface="Arial"/>
                  </a:endParaRPr>
                </a:p>
              </p:txBody>
            </p:sp>
            <p:grpSp>
              <p:nvGrpSpPr>
                <p:cNvPr id="13" name="Google Shape;1816;p34"/>
                <p:cNvGrpSpPr/>
                <p:nvPr/>
              </p:nvGrpSpPr>
              <p:grpSpPr>
                <a:xfrm>
                  <a:off x="816950" y="452264"/>
                  <a:ext cx="196200" cy="375250"/>
                  <a:chOff x="816950" y="467150"/>
                  <a:chExt cx="196200" cy="375250"/>
                </a:xfrm>
              </p:grpSpPr>
              <p:sp>
                <p:nvSpPr>
                  <p:cNvPr id="50" name="Google Shape;1817;p34"/>
                  <p:cNvSpPr/>
                  <p:nvPr/>
                </p:nvSpPr>
                <p:spPr>
                  <a:xfrm>
                    <a:off x="816950" y="646200"/>
                    <a:ext cx="196200" cy="196200"/>
                  </a:xfrm>
                  <a:prstGeom prst="ellipse">
                    <a:avLst/>
                  </a:prstGeom>
                  <a:solidFill>
                    <a:schemeClr val="lt1"/>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Cambria" panose="02040503050406030204" pitchFamily="18" charset="0"/>
                      <a:ea typeface="Cambria" panose="02040503050406030204" pitchFamily="18" charset="0"/>
                      <a:cs typeface="Arial"/>
                      <a:sym typeface="Arial"/>
                    </a:endParaRPr>
                  </a:p>
                </p:txBody>
              </p:sp>
              <p:sp>
                <p:nvSpPr>
                  <p:cNvPr id="51" name="Google Shape;1818;p34"/>
                  <p:cNvSpPr/>
                  <p:nvPr/>
                </p:nvSpPr>
                <p:spPr>
                  <a:xfrm>
                    <a:off x="871100" y="467150"/>
                    <a:ext cx="87900" cy="310800"/>
                  </a:xfrm>
                  <a:prstGeom prst="roundRect">
                    <a:avLst>
                      <a:gd name="adj" fmla="val 50000"/>
                    </a:avLst>
                  </a:prstGeom>
                  <a:solidFill>
                    <a:schemeClr val="accent5">
                      <a:lumMod val="50000"/>
                    </a:schemeClr>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Cambria" panose="02040503050406030204" pitchFamily="18" charset="0"/>
                      <a:ea typeface="Cambria" panose="02040503050406030204" pitchFamily="18" charset="0"/>
                      <a:cs typeface="Arial"/>
                      <a:sym typeface="Arial"/>
                    </a:endParaRPr>
                  </a:p>
                </p:txBody>
              </p:sp>
            </p:grpSp>
            <p:grpSp>
              <p:nvGrpSpPr>
                <p:cNvPr id="14" name="Google Shape;1819;p34"/>
                <p:cNvGrpSpPr/>
                <p:nvPr/>
              </p:nvGrpSpPr>
              <p:grpSpPr>
                <a:xfrm>
                  <a:off x="1244763" y="452264"/>
                  <a:ext cx="196200" cy="375250"/>
                  <a:chOff x="816950" y="467150"/>
                  <a:chExt cx="196200" cy="375250"/>
                </a:xfrm>
              </p:grpSpPr>
              <p:sp>
                <p:nvSpPr>
                  <p:cNvPr id="48" name="Google Shape;1820;p34"/>
                  <p:cNvSpPr/>
                  <p:nvPr/>
                </p:nvSpPr>
                <p:spPr>
                  <a:xfrm>
                    <a:off x="816950" y="646200"/>
                    <a:ext cx="196200" cy="196200"/>
                  </a:xfrm>
                  <a:prstGeom prst="ellipse">
                    <a:avLst/>
                  </a:prstGeom>
                  <a:solidFill>
                    <a:schemeClr val="lt1"/>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Cambria" panose="02040503050406030204" pitchFamily="18" charset="0"/>
                      <a:ea typeface="Cambria" panose="02040503050406030204" pitchFamily="18" charset="0"/>
                      <a:cs typeface="Arial"/>
                      <a:sym typeface="Arial"/>
                    </a:endParaRPr>
                  </a:p>
                </p:txBody>
              </p:sp>
              <p:sp>
                <p:nvSpPr>
                  <p:cNvPr id="49" name="Google Shape;1821;p34"/>
                  <p:cNvSpPr/>
                  <p:nvPr/>
                </p:nvSpPr>
                <p:spPr>
                  <a:xfrm>
                    <a:off x="871100" y="467150"/>
                    <a:ext cx="87900" cy="310800"/>
                  </a:xfrm>
                  <a:prstGeom prst="roundRect">
                    <a:avLst>
                      <a:gd name="adj" fmla="val 50000"/>
                    </a:avLst>
                  </a:prstGeom>
                  <a:solidFill>
                    <a:schemeClr val="accent5">
                      <a:lumMod val="50000"/>
                    </a:schemeClr>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Cambria" panose="02040503050406030204" pitchFamily="18" charset="0"/>
                      <a:ea typeface="Cambria" panose="02040503050406030204" pitchFamily="18" charset="0"/>
                      <a:cs typeface="Arial"/>
                      <a:sym typeface="Arial"/>
                    </a:endParaRPr>
                  </a:p>
                </p:txBody>
              </p:sp>
            </p:grpSp>
            <p:grpSp>
              <p:nvGrpSpPr>
                <p:cNvPr id="15" name="Google Shape;1822;p34"/>
                <p:cNvGrpSpPr/>
                <p:nvPr/>
              </p:nvGrpSpPr>
              <p:grpSpPr>
                <a:xfrm>
                  <a:off x="1672575" y="452264"/>
                  <a:ext cx="196200" cy="375250"/>
                  <a:chOff x="816950" y="467150"/>
                  <a:chExt cx="196200" cy="375250"/>
                </a:xfrm>
              </p:grpSpPr>
              <p:sp>
                <p:nvSpPr>
                  <p:cNvPr id="46" name="Google Shape;1823;p34"/>
                  <p:cNvSpPr/>
                  <p:nvPr/>
                </p:nvSpPr>
                <p:spPr>
                  <a:xfrm>
                    <a:off x="816950" y="646200"/>
                    <a:ext cx="196200" cy="196200"/>
                  </a:xfrm>
                  <a:prstGeom prst="ellipse">
                    <a:avLst/>
                  </a:prstGeom>
                  <a:solidFill>
                    <a:schemeClr val="lt1"/>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Cambria" panose="02040503050406030204" pitchFamily="18" charset="0"/>
                      <a:ea typeface="Cambria" panose="02040503050406030204" pitchFamily="18" charset="0"/>
                      <a:cs typeface="Arial"/>
                      <a:sym typeface="Arial"/>
                    </a:endParaRPr>
                  </a:p>
                </p:txBody>
              </p:sp>
              <p:sp>
                <p:nvSpPr>
                  <p:cNvPr id="47" name="Google Shape;1824;p34"/>
                  <p:cNvSpPr/>
                  <p:nvPr/>
                </p:nvSpPr>
                <p:spPr>
                  <a:xfrm>
                    <a:off x="871100" y="467150"/>
                    <a:ext cx="87900" cy="310800"/>
                  </a:xfrm>
                  <a:prstGeom prst="roundRect">
                    <a:avLst>
                      <a:gd name="adj" fmla="val 50000"/>
                    </a:avLst>
                  </a:prstGeom>
                  <a:solidFill>
                    <a:schemeClr val="accent5">
                      <a:lumMod val="50000"/>
                    </a:schemeClr>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Cambria" panose="02040503050406030204" pitchFamily="18" charset="0"/>
                      <a:ea typeface="Cambria" panose="02040503050406030204" pitchFamily="18" charset="0"/>
                      <a:cs typeface="Arial"/>
                      <a:sym typeface="Arial"/>
                    </a:endParaRPr>
                  </a:p>
                </p:txBody>
              </p:sp>
            </p:grpSp>
            <p:grpSp>
              <p:nvGrpSpPr>
                <p:cNvPr id="16" name="Google Shape;1825;p34"/>
                <p:cNvGrpSpPr/>
                <p:nvPr/>
              </p:nvGrpSpPr>
              <p:grpSpPr>
                <a:xfrm>
                  <a:off x="2100388" y="452264"/>
                  <a:ext cx="196200" cy="375250"/>
                  <a:chOff x="816950" y="467150"/>
                  <a:chExt cx="196200" cy="375250"/>
                </a:xfrm>
              </p:grpSpPr>
              <p:sp>
                <p:nvSpPr>
                  <p:cNvPr id="44" name="Google Shape;1826;p34"/>
                  <p:cNvSpPr/>
                  <p:nvPr/>
                </p:nvSpPr>
                <p:spPr>
                  <a:xfrm>
                    <a:off x="816950" y="646200"/>
                    <a:ext cx="196200" cy="196200"/>
                  </a:xfrm>
                  <a:prstGeom prst="ellipse">
                    <a:avLst/>
                  </a:prstGeom>
                  <a:solidFill>
                    <a:schemeClr val="lt1"/>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Cambria" panose="02040503050406030204" pitchFamily="18" charset="0"/>
                      <a:ea typeface="Cambria" panose="02040503050406030204" pitchFamily="18" charset="0"/>
                      <a:cs typeface="Arial"/>
                      <a:sym typeface="Arial"/>
                    </a:endParaRPr>
                  </a:p>
                </p:txBody>
              </p:sp>
              <p:sp>
                <p:nvSpPr>
                  <p:cNvPr id="45" name="Google Shape;1827;p34"/>
                  <p:cNvSpPr/>
                  <p:nvPr/>
                </p:nvSpPr>
                <p:spPr>
                  <a:xfrm>
                    <a:off x="871100" y="467150"/>
                    <a:ext cx="87900" cy="310800"/>
                  </a:xfrm>
                  <a:prstGeom prst="roundRect">
                    <a:avLst>
                      <a:gd name="adj" fmla="val 50000"/>
                    </a:avLst>
                  </a:prstGeom>
                  <a:solidFill>
                    <a:schemeClr val="accent5">
                      <a:lumMod val="50000"/>
                    </a:schemeClr>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Cambria" panose="02040503050406030204" pitchFamily="18" charset="0"/>
                      <a:ea typeface="Cambria" panose="02040503050406030204" pitchFamily="18" charset="0"/>
                      <a:cs typeface="Arial"/>
                      <a:sym typeface="Arial"/>
                    </a:endParaRPr>
                  </a:p>
                </p:txBody>
              </p:sp>
            </p:grpSp>
            <p:grpSp>
              <p:nvGrpSpPr>
                <p:cNvPr id="17" name="Google Shape;1828;p34"/>
                <p:cNvGrpSpPr/>
                <p:nvPr/>
              </p:nvGrpSpPr>
              <p:grpSpPr>
                <a:xfrm>
                  <a:off x="2528200" y="452264"/>
                  <a:ext cx="196200" cy="375250"/>
                  <a:chOff x="816950" y="467150"/>
                  <a:chExt cx="196200" cy="375250"/>
                </a:xfrm>
              </p:grpSpPr>
              <p:sp>
                <p:nvSpPr>
                  <p:cNvPr id="42" name="Google Shape;1829;p34"/>
                  <p:cNvSpPr/>
                  <p:nvPr/>
                </p:nvSpPr>
                <p:spPr>
                  <a:xfrm>
                    <a:off x="816950" y="646200"/>
                    <a:ext cx="196200" cy="196200"/>
                  </a:xfrm>
                  <a:prstGeom prst="ellipse">
                    <a:avLst/>
                  </a:prstGeom>
                  <a:solidFill>
                    <a:schemeClr val="lt1"/>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Cambria" panose="02040503050406030204" pitchFamily="18" charset="0"/>
                      <a:ea typeface="Cambria" panose="02040503050406030204" pitchFamily="18" charset="0"/>
                      <a:cs typeface="Arial"/>
                      <a:sym typeface="Arial"/>
                    </a:endParaRPr>
                  </a:p>
                </p:txBody>
              </p:sp>
              <p:sp>
                <p:nvSpPr>
                  <p:cNvPr id="43" name="Google Shape;1830;p34"/>
                  <p:cNvSpPr/>
                  <p:nvPr/>
                </p:nvSpPr>
                <p:spPr>
                  <a:xfrm>
                    <a:off x="871100" y="467150"/>
                    <a:ext cx="87900" cy="310800"/>
                  </a:xfrm>
                  <a:prstGeom prst="roundRect">
                    <a:avLst>
                      <a:gd name="adj" fmla="val 50000"/>
                    </a:avLst>
                  </a:prstGeom>
                  <a:solidFill>
                    <a:schemeClr val="accent5">
                      <a:lumMod val="50000"/>
                    </a:schemeClr>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Cambria" panose="02040503050406030204" pitchFamily="18" charset="0"/>
                      <a:ea typeface="Cambria" panose="02040503050406030204" pitchFamily="18" charset="0"/>
                      <a:cs typeface="Arial"/>
                      <a:sym typeface="Arial"/>
                    </a:endParaRPr>
                  </a:p>
                </p:txBody>
              </p:sp>
            </p:grpSp>
            <p:grpSp>
              <p:nvGrpSpPr>
                <p:cNvPr id="18" name="Google Shape;1831;p34"/>
                <p:cNvGrpSpPr/>
                <p:nvPr/>
              </p:nvGrpSpPr>
              <p:grpSpPr>
                <a:xfrm>
                  <a:off x="2956013" y="452264"/>
                  <a:ext cx="196200" cy="375250"/>
                  <a:chOff x="816950" y="467150"/>
                  <a:chExt cx="196200" cy="375250"/>
                </a:xfrm>
              </p:grpSpPr>
              <p:sp>
                <p:nvSpPr>
                  <p:cNvPr id="40" name="Google Shape;1832;p34"/>
                  <p:cNvSpPr/>
                  <p:nvPr/>
                </p:nvSpPr>
                <p:spPr>
                  <a:xfrm>
                    <a:off x="816950" y="646200"/>
                    <a:ext cx="196200" cy="196200"/>
                  </a:xfrm>
                  <a:prstGeom prst="ellipse">
                    <a:avLst/>
                  </a:prstGeom>
                  <a:solidFill>
                    <a:schemeClr val="lt1"/>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Cambria" panose="02040503050406030204" pitchFamily="18" charset="0"/>
                      <a:ea typeface="Cambria" panose="02040503050406030204" pitchFamily="18" charset="0"/>
                      <a:cs typeface="Arial"/>
                      <a:sym typeface="Arial"/>
                    </a:endParaRPr>
                  </a:p>
                </p:txBody>
              </p:sp>
              <p:sp>
                <p:nvSpPr>
                  <p:cNvPr id="41" name="Google Shape;1833;p34"/>
                  <p:cNvSpPr/>
                  <p:nvPr/>
                </p:nvSpPr>
                <p:spPr>
                  <a:xfrm>
                    <a:off x="871100" y="467150"/>
                    <a:ext cx="87900" cy="310800"/>
                  </a:xfrm>
                  <a:prstGeom prst="roundRect">
                    <a:avLst>
                      <a:gd name="adj" fmla="val 50000"/>
                    </a:avLst>
                  </a:prstGeom>
                  <a:solidFill>
                    <a:schemeClr val="accent5">
                      <a:lumMod val="50000"/>
                    </a:schemeClr>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Cambria" panose="02040503050406030204" pitchFamily="18" charset="0"/>
                      <a:ea typeface="Cambria" panose="02040503050406030204" pitchFamily="18" charset="0"/>
                      <a:cs typeface="Arial"/>
                      <a:sym typeface="Arial"/>
                    </a:endParaRPr>
                  </a:p>
                </p:txBody>
              </p:sp>
            </p:grpSp>
            <p:grpSp>
              <p:nvGrpSpPr>
                <p:cNvPr id="19" name="Google Shape;1834;p34"/>
                <p:cNvGrpSpPr/>
                <p:nvPr/>
              </p:nvGrpSpPr>
              <p:grpSpPr>
                <a:xfrm>
                  <a:off x="3383825" y="452264"/>
                  <a:ext cx="196200" cy="375250"/>
                  <a:chOff x="816950" y="467150"/>
                  <a:chExt cx="196200" cy="375250"/>
                </a:xfrm>
              </p:grpSpPr>
              <p:sp>
                <p:nvSpPr>
                  <p:cNvPr id="38" name="Google Shape;1835;p34"/>
                  <p:cNvSpPr/>
                  <p:nvPr/>
                </p:nvSpPr>
                <p:spPr>
                  <a:xfrm>
                    <a:off x="816950" y="646200"/>
                    <a:ext cx="196200" cy="196200"/>
                  </a:xfrm>
                  <a:prstGeom prst="ellipse">
                    <a:avLst/>
                  </a:prstGeom>
                  <a:solidFill>
                    <a:schemeClr val="lt1"/>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Cambria" panose="02040503050406030204" pitchFamily="18" charset="0"/>
                      <a:ea typeface="Cambria" panose="02040503050406030204" pitchFamily="18" charset="0"/>
                      <a:cs typeface="Arial"/>
                      <a:sym typeface="Arial"/>
                    </a:endParaRPr>
                  </a:p>
                </p:txBody>
              </p:sp>
              <p:sp>
                <p:nvSpPr>
                  <p:cNvPr id="39" name="Google Shape;1836;p34"/>
                  <p:cNvSpPr/>
                  <p:nvPr/>
                </p:nvSpPr>
                <p:spPr>
                  <a:xfrm>
                    <a:off x="871100" y="467150"/>
                    <a:ext cx="87900" cy="310800"/>
                  </a:xfrm>
                  <a:prstGeom prst="roundRect">
                    <a:avLst>
                      <a:gd name="adj" fmla="val 50000"/>
                    </a:avLst>
                  </a:prstGeom>
                  <a:solidFill>
                    <a:schemeClr val="accent5">
                      <a:lumMod val="50000"/>
                    </a:schemeClr>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Cambria" panose="02040503050406030204" pitchFamily="18" charset="0"/>
                      <a:ea typeface="Cambria" panose="02040503050406030204" pitchFamily="18" charset="0"/>
                      <a:cs typeface="Arial"/>
                      <a:sym typeface="Arial"/>
                    </a:endParaRPr>
                  </a:p>
                </p:txBody>
              </p:sp>
            </p:grpSp>
            <p:grpSp>
              <p:nvGrpSpPr>
                <p:cNvPr id="20" name="Google Shape;1837;p34"/>
                <p:cNvGrpSpPr/>
                <p:nvPr/>
              </p:nvGrpSpPr>
              <p:grpSpPr>
                <a:xfrm>
                  <a:off x="3811638" y="452264"/>
                  <a:ext cx="196200" cy="375250"/>
                  <a:chOff x="816950" y="467150"/>
                  <a:chExt cx="196200" cy="375250"/>
                </a:xfrm>
              </p:grpSpPr>
              <p:sp>
                <p:nvSpPr>
                  <p:cNvPr id="36" name="Google Shape;1838;p34"/>
                  <p:cNvSpPr/>
                  <p:nvPr/>
                </p:nvSpPr>
                <p:spPr>
                  <a:xfrm>
                    <a:off x="816950" y="646200"/>
                    <a:ext cx="196200" cy="196200"/>
                  </a:xfrm>
                  <a:prstGeom prst="ellipse">
                    <a:avLst/>
                  </a:prstGeom>
                  <a:solidFill>
                    <a:schemeClr val="lt1"/>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Cambria" panose="02040503050406030204" pitchFamily="18" charset="0"/>
                      <a:ea typeface="Cambria" panose="02040503050406030204" pitchFamily="18" charset="0"/>
                      <a:cs typeface="Arial"/>
                      <a:sym typeface="Arial"/>
                    </a:endParaRPr>
                  </a:p>
                </p:txBody>
              </p:sp>
              <p:sp>
                <p:nvSpPr>
                  <p:cNvPr id="37" name="Google Shape;1839;p34"/>
                  <p:cNvSpPr/>
                  <p:nvPr/>
                </p:nvSpPr>
                <p:spPr>
                  <a:xfrm>
                    <a:off x="871100" y="467150"/>
                    <a:ext cx="87900" cy="310800"/>
                  </a:xfrm>
                  <a:prstGeom prst="roundRect">
                    <a:avLst>
                      <a:gd name="adj" fmla="val 50000"/>
                    </a:avLst>
                  </a:prstGeom>
                  <a:solidFill>
                    <a:schemeClr val="accent5">
                      <a:lumMod val="50000"/>
                    </a:schemeClr>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Cambria" panose="02040503050406030204" pitchFamily="18" charset="0"/>
                      <a:ea typeface="Cambria" panose="02040503050406030204" pitchFamily="18" charset="0"/>
                      <a:cs typeface="Arial"/>
                      <a:sym typeface="Arial"/>
                    </a:endParaRPr>
                  </a:p>
                </p:txBody>
              </p:sp>
            </p:grpSp>
            <p:grpSp>
              <p:nvGrpSpPr>
                <p:cNvPr id="21" name="Google Shape;1840;p34"/>
                <p:cNvGrpSpPr/>
                <p:nvPr/>
              </p:nvGrpSpPr>
              <p:grpSpPr>
                <a:xfrm>
                  <a:off x="4239450" y="452264"/>
                  <a:ext cx="196200" cy="375250"/>
                  <a:chOff x="816950" y="467150"/>
                  <a:chExt cx="196200" cy="375250"/>
                </a:xfrm>
              </p:grpSpPr>
              <p:sp>
                <p:nvSpPr>
                  <p:cNvPr id="34" name="Google Shape;1841;p34"/>
                  <p:cNvSpPr/>
                  <p:nvPr/>
                </p:nvSpPr>
                <p:spPr>
                  <a:xfrm>
                    <a:off x="816950" y="646200"/>
                    <a:ext cx="196200" cy="196200"/>
                  </a:xfrm>
                  <a:prstGeom prst="ellipse">
                    <a:avLst/>
                  </a:prstGeom>
                  <a:solidFill>
                    <a:schemeClr val="lt1"/>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Cambria" panose="02040503050406030204" pitchFamily="18" charset="0"/>
                      <a:ea typeface="Cambria" panose="02040503050406030204" pitchFamily="18" charset="0"/>
                      <a:cs typeface="Arial"/>
                      <a:sym typeface="Arial"/>
                    </a:endParaRPr>
                  </a:p>
                </p:txBody>
              </p:sp>
              <p:sp>
                <p:nvSpPr>
                  <p:cNvPr id="35" name="Google Shape;1842;p34"/>
                  <p:cNvSpPr/>
                  <p:nvPr/>
                </p:nvSpPr>
                <p:spPr>
                  <a:xfrm>
                    <a:off x="871100" y="467150"/>
                    <a:ext cx="87900" cy="310800"/>
                  </a:xfrm>
                  <a:prstGeom prst="roundRect">
                    <a:avLst>
                      <a:gd name="adj" fmla="val 50000"/>
                    </a:avLst>
                  </a:prstGeom>
                  <a:solidFill>
                    <a:schemeClr val="accent5">
                      <a:lumMod val="50000"/>
                    </a:schemeClr>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Cambria" panose="02040503050406030204" pitchFamily="18" charset="0"/>
                      <a:ea typeface="Cambria" panose="02040503050406030204" pitchFamily="18" charset="0"/>
                      <a:cs typeface="Arial"/>
                      <a:sym typeface="Arial"/>
                    </a:endParaRPr>
                  </a:p>
                </p:txBody>
              </p:sp>
            </p:grpSp>
            <p:grpSp>
              <p:nvGrpSpPr>
                <p:cNvPr id="22" name="Google Shape;1843;p34"/>
                <p:cNvGrpSpPr/>
                <p:nvPr/>
              </p:nvGrpSpPr>
              <p:grpSpPr>
                <a:xfrm>
                  <a:off x="4667263" y="452264"/>
                  <a:ext cx="196200" cy="375250"/>
                  <a:chOff x="816950" y="467150"/>
                  <a:chExt cx="196200" cy="375250"/>
                </a:xfrm>
              </p:grpSpPr>
              <p:sp>
                <p:nvSpPr>
                  <p:cNvPr id="32" name="Google Shape;1844;p34"/>
                  <p:cNvSpPr/>
                  <p:nvPr/>
                </p:nvSpPr>
                <p:spPr>
                  <a:xfrm>
                    <a:off x="816950" y="646200"/>
                    <a:ext cx="196200" cy="196200"/>
                  </a:xfrm>
                  <a:prstGeom prst="ellipse">
                    <a:avLst/>
                  </a:prstGeom>
                  <a:solidFill>
                    <a:schemeClr val="lt1"/>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Cambria" panose="02040503050406030204" pitchFamily="18" charset="0"/>
                      <a:ea typeface="Cambria" panose="02040503050406030204" pitchFamily="18" charset="0"/>
                      <a:cs typeface="Arial"/>
                      <a:sym typeface="Arial"/>
                    </a:endParaRPr>
                  </a:p>
                </p:txBody>
              </p:sp>
              <p:sp>
                <p:nvSpPr>
                  <p:cNvPr id="33" name="Google Shape;1845;p34"/>
                  <p:cNvSpPr/>
                  <p:nvPr/>
                </p:nvSpPr>
                <p:spPr>
                  <a:xfrm>
                    <a:off x="871100" y="467150"/>
                    <a:ext cx="87900" cy="310800"/>
                  </a:xfrm>
                  <a:prstGeom prst="roundRect">
                    <a:avLst>
                      <a:gd name="adj" fmla="val 50000"/>
                    </a:avLst>
                  </a:prstGeom>
                  <a:solidFill>
                    <a:schemeClr val="accent5">
                      <a:lumMod val="50000"/>
                    </a:schemeClr>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Cambria" panose="02040503050406030204" pitchFamily="18" charset="0"/>
                      <a:ea typeface="Cambria" panose="02040503050406030204" pitchFamily="18" charset="0"/>
                      <a:cs typeface="Arial"/>
                      <a:sym typeface="Arial"/>
                    </a:endParaRPr>
                  </a:p>
                </p:txBody>
              </p:sp>
            </p:grpSp>
            <p:grpSp>
              <p:nvGrpSpPr>
                <p:cNvPr id="23" name="Google Shape;1846;p34"/>
                <p:cNvGrpSpPr/>
                <p:nvPr/>
              </p:nvGrpSpPr>
              <p:grpSpPr>
                <a:xfrm>
                  <a:off x="5095075" y="452264"/>
                  <a:ext cx="196200" cy="375250"/>
                  <a:chOff x="816950" y="467150"/>
                  <a:chExt cx="196200" cy="375250"/>
                </a:xfrm>
              </p:grpSpPr>
              <p:sp>
                <p:nvSpPr>
                  <p:cNvPr id="30" name="Google Shape;1847;p34"/>
                  <p:cNvSpPr/>
                  <p:nvPr/>
                </p:nvSpPr>
                <p:spPr>
                  <a:xfrm>
                    <a:off x="816950" y="646200"/>
                    <a:ext cx="196200" cy="196200"/>
                  </a:xfrm>
                  <a:prstGeom prst="ellipse">
                    <a:avLst/>
                  </a:prstGeom>
                  <a:solidFill>
                    <a:schemeClr val="lt1"/>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Cambria" panose="02040503050406030204" pitchFamily="18" charset="0"/>
                      <a:ea typeface="Cambria" panose="02040503050406030204" pitchFamily="18" charset="0"/>
                      <a:cs typeface="Arial"/>
                      <a:sym typeface="Arial"/>
                    </a:endParaRPr>
                  </a:p>
                </p:txBody>
              </p:sp>
              <p:sp>
                <p:nvSpPr>
                  <p:cNvPr id="31" name="Google Shape;1848;p34"/>
                  <p:cNvSpPr/>
                  <p:nvPr/>
                </p:nvSpPr>
                <p:spPr>
                  <a:xfrm>
                    <a:off x="871100" y="467150"/>
                    <a:ext cx="87900" cy="310800"/>
                  </a:xfrm>
                  <a:prstGeom prst="roundRect">
                    <a:avLst>
                      <a:gd name="adj" fmla="val 50000"/>
                    </a:avLst>
                  </a:prstGeom>
                  <a:solidFill>
                    <a:schemeClr val="accent5">
                      <a:lumMod val="50000"/>
                    </a:schemeClr>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Cambria" panose="02040503050406030204" pitchFamily="18" charset="0"/>
                      <a:ea typeface="Cambria" panose="02040503050406030204" pitchFamily="18" charset="0"/>
                      <a:cs typeface="Arial"/>
                      <a:sym typeface="Arial"/>
                    </a:endParaRPr>
                  </a:p>
                </p:txBody>
              </p:sp>
            </p:grpSp>
            <p:grpSp>
              <p:nvGrpSpPr>
                <p:cNvPr id="24" name="Google Shape;1849;p34"/>
                <p:cNvGrpSpPr/>
                <p:nvPr/>
              </p:nvGrpSpPr>
              <p:grpSpPr>
                <a:xfrm>
                  <a:off x="5522888" y="452264"/>
                  <a:ext cx="196200" cy="375250"/>
                  <a:chOff x="816950" y="467150"/>
                  <a:chExt cx="196200" cy="375250"/>
                </a:xfrm>
              </p:grpSpPr>
              <p:sp>
                <p:nvSpPr>
                  <p:cNvPr id="28" name="Google Shape;1850;p34"/>
                  <p:cNvSpPr/>
                  <p:nvPr/>
                </p:nvSpPr>
                <p:spPr>
                  <a:xfrm>
                    <a:off x="816950" y="646200"/>
                    <a:ext cx="196200" cy="196200"/>
                  </a:xfrm>
                  <a:prstGeom prst="ellipse">
                    <a:avLst/>
                  </a:prstGeom>
                  <a:solidFill>
                    <a:schemeClr val="lt1"/>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Cambria" panose="02040503050406030204" pitchFamily="18" charset="0"/>
                      <a:ea typeface="Cambria" panose="02040503050406030204" pitchFamily="18" charset="0"/>
                      <a:cs typeface="Arial"/>
                      <a:sym typeface="Arial"/>
                    </a:endParaRPr>
                  </a:p>
                </p:txBody>
              </p:sp>
              <p:sp>
                <p:nvSpPr>
                  <p:cNvPr id="29" name="Google Shape;1851;p34"/>
                  <p:cNvSpPr/>
                  <p:nvPr/>
                </p:nvSpPr>
                <p:spPr>
                  <a:xfrm>
                    <a:off x="871100" y="467150"/>
                    <a:ext cx="87900" cy="310800"/>
                  </a:xfrm>
                  <a:prstGeom prst="roundRect">
                    <a:avLst>
                      <a:gd name="adj" fmla="val 50000"/>
                    </a:avLst>
                  </a:prstGeom>
                  <a:solidFill>
                    <a:schemeClr val="accent5">
                      <a:lumMod val="50000"/>
                    </a:schemeClr>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Cambria" panose="02040503050406030204" pitchFamily="18" charset="0"/>
                      <a:ea typeface="Cambria" panose="02040503050406030204" pitchFamily="18" charset="0"/>
                      <a:cs typeface="Arial"/>
                      <a:sym typeface="Arial"/>
                    </a:endParaRPr>
                  </a:p>
                </p:txBody>
              </p:sp>
            </p:grpSp>
            <p:grpSp>
              <p:nvGrpSpPr>
                <p:cNvPr id="25" name="Google Shape;1852;p34"/>
                <p:cNvGrpSpPr/>
                <p:nvPr/>
              </p:nvGrpSpPr>
              <p:grpSpPr>
                <a:xfrm>
                  <a:off x="5950700" y="452264"/>
                  <a:ext cx="196200" cy="375250"/>
                  <a:chOff x="816950" y="467150"/>
                  <a:chExt cx="196200" cy="375250"/>
                </a:xfrm>
              </p:grpSpPr>
              <p:sp>
                <p:nvSpPr>
                  <p:cNvPr id="26" name="Google Shape;1853;p34"/>
                  <p:cNvSpPr/>
                  <p:nvPr/>
                </p:nvSpPr>
                <p:spPr>
                  <a:xfrm>
                    <a:off x="816950" y="646200"/>
                    <a:ext cx="196200" cy="196200"/>
                  </a:xfrm>
                  <a:prstGeom prst="ellipse">
                    <a:avLst/>
                  </a:prstGeom>
                  <a:solidFill>
                    <a:schemeClr val="lt1"/>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Cambria" panose="02040503050406030204" pitchFamily="18" charset="0"/>
                      <a:ea typeface="Cambria" panose="02040503050406030204" pitchFamily="18" charset="0"/>
                      <a:cs typeface="Arial"/>
                      <a:sym typeface="Arial"/>
                    </a:endParaRPr>
                  </a:p>
                </p:txBody>
              </p:sp>
              <p:sp>
                <p:nvSpPr>
                  <p:cNvPr id="27" name="Google Shape;1854;p34"/>
                  <p:cNvSpPr/>
                  <p:nvPr/>
                </p:nvSpPr>
                <p:spPr>
                  <a:xfrm>
                    <a:off x="871100" y="467150"/>
                    <a:ext cx="87900" cy="310800"/>
                  </a:xfrm>
                  <a:prstGeom prst="roundRect">
                    <a:avLst>
                      <a:gd name="adj" fmla="val 50000"/>
                    </a:avLst>
                  </a:prstGeom>
                  <a:solidFill>
                    <a:schemeClr val="accent5">
                      <a:lumMod val="50000"/>
                    </a:schemeClr>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Cambria" panose="02040503050406030204" pitchFamily="18" charset="0"/>
                      <a:ea typeface="Cambria" panose="02040503050406030204" pitchFamily="18" charset="0"/>
                      <a:cs typeface="Arial"/>
                      <a:sym typeface="Arial"/>
                    </a:endParaRPr>
                  </a:p>
                </p:txBody>
              </p:sp>
            </p:grpSp>
          </p:grpSp>
        </p:grpSp>
      </p:grpSp>
      <p:sp>
        <p:nvSpPr>
          <p:cNvPr id="7" name="Content Placeholder 2"/>
          <p:cNvSpPr txBox="1">
            <a:spLocks/>
          </p:cNvSpPr>
          <p:nvPr/>
        </p:nvSpPr>
        <p:spPr>
          <a:xfrm>
            <a:off x="3392378" y="2175317"/>
            <a:ext cx="5494791" cy="3063710"/>
          </a:xfrm>
          <a:prstGeom prst="rect">
            <a:avLst/>
          </a:prstGeom>
        </p:spPr>
        <p:txBody>
          <a:bodyPr vert="horz" lIns="121920" tIns="60960" rIns="121920" bIns="60960" rtlCol="0"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en-US" sz="2000" dirty="0">
                <a:solidFill>
                  <a:schemeClr val="bg1"/>
                </a:solidFill>
                <a:latin typeface="Cambria" panose="02040503050406030204" pitchFamily="18" charset="0"/>
                <a:ea typeface="Cambria" panose="02040503050406030204" pitchFamily="18" charset="0"/>
              </a:rPr>
              <a:t>T</a:t>
            </a:r>
            <a:r>
              <a:rPr lang="id-ID" sz="2000" dirty="0">
                <a:solidFill>
                  <a:schemeClr val="bg1"/>
                </a:solidFill>
                <a:latin typeface="Cambria" panose="02040503050406030204" pitchFamily="18" charset="0"/>
                <a:ea typeface="Cambria" panose="02040503050406030204" pitchFamily="18" charset="0"/>
              </a:rPr>
              <a:t>opologi merupakan pola hubungan antarterminal atau antarkomputer dalam jaringan. Pola ini berhubungan dengan metode akses dan media pengirim yang digunakan. Namun dalam membangun sebuah jaringan, ada beberapa hal yang harus diperhatikan, antara lain ukuran organisasi, tingkat keamanan data, ketersediaan sistem pendukung, beban traffic jaringan, ketersediaan biaya, dan banyaknya pengguna.</a:t>
            </a: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spTree>
    <p:extLst>
      <p:ext uri="{BB962C8B-B14F-4D97-AF65-F5344CB8AC3E}">
        <p14:creationId xmlns:p14="http://schemas.microsoft.com/office/powerpoint/2010/main" val="2062970152"/>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sp>
        <p:nvSpPr>
          <p:cNvPr id="2" name="Rectangle 1"/>
          <p:cNvSpPr/>
          <p:nvPr/>
        </p:nvSpPr>
        <p:spPr>
          <a:xfrm>
            <a:off x="616731" y="1045508"/>
            <a:ext cx="10943303" cy="400110"/>
          </a:xfrm>
          <a:prstGeom prst="rect">
            <a:avLst/>
          </a:prstGeom>
        </p:spPr>
        <p:txBody>
          <a:bodyPr wrap="square">
            <a:spAutoFit/>
          </a:bodyPr>
          <a:lstStyle/>
          <a:p>
            <a:pPr algn="ctr"/>
            <a:r>
              <a:rPr lang="en-US" sz="2000" dirty="0">
                <a:latin typeface="Cambria" panose="02040503050406030204" pitchFamily="18" charset="0"/>
                <a:ea typeface="Cambria" panose="02040503050406030204" pitchFamily="18" charset="0"/>
              </a:rPr>
              <a:t>T</a:t>
            </a:r>
            <a:r>
              <a:rPr lang="id-ID" sz="2000" dirty="0">
                <a:latin typeface="Cambria" panose="02040503050406030204" pitchFamily="18" charset="0"/>
                <a:ea typeface="Cambria" panose="02040503050406030204" pitchFamily="18" charset="0"/>
              </a:rPr>
              <a:t>opologi dapat diklasifikasikan menjadi dua jenis ditinjau dari segi </a:t>
            </a:r>
            <a:r>
              <a:rPr lang="id-ID" sz="2000" dirty="0" smtClean="0">
                <a:latin typeface="Cambria" panose="02040503050406030204" pitchFamily="18" charset="0"/>
                <a:ea typeface="Cambria" panose="02040503050406030204" pitchFamily="18" charset="0"/>
              </a:rPr>
              <a:t>keberadaannya</a:t>
            </a:r>
            <a:endParaRPr lang="id-ID" sz="2000" dirty="0">
              <a:latin typeface="Cambria" panose="02040503050406030204" pitchFamily="18" charset="0"/>
              <a:ea typeface="Cambria" panose="02040503050406030204" pitchFamily="18" charset="0"/>
            </a:endParaRPr>
          </a:p>
        </p:txBody>
      </p:sp>
      <p:grpSp>
        <p:nvGrpSpPr>
          <p:cNvPr id="23" name="Group 22"/>
          <p:cNvGrpSpPr/>
          <p:nvPr/>
        </p:nvGrpSpPr>
        <p:grpSpPr>
          <a:xfrm>
            <a:off x="1856571" y="1965123"/>
            <a:ext cx="8463622" cy="3248013"/>
            <a:chOff x="1558632" y="2879523"/>
            <a:chExt cx="8463622" cy="3248013"/>
          </a:xfrm>
        </p:grpSpPr>
        <p:sp>
          <p:nvSpPr>
            <p:cNvPr id="14" name="Rectangle 13"/>
            <p:cNvSpPr/>
            <p:nvPr/>
          </p:nvSpPr>
          <p:spPr>
            <a:xfrm>
              <a:off x="1558632" y="3256677"/>
              <a:ext cx="3645119" cy="2580412"/>
            </a:xfrm>
            <a:prstGeom prst="rect">
              <a:avLst/>
            </a:prstGeom>
            <a:noFill/>
            <a:ln w="38100" cap="flat" cmpd="sng" algn="ctr">
              <a:solidFill>
                <a:schemeClr val="accent4">
                  <a:lumMod val="60000"/>
                  <a:lumOff val="40000"/>
                </a:schemeClr>
              </a:solidFill>
              <a:prstDash val="sysDot"/>
              <a:round/>
              <a:headEnd type="none" w="med" len="med"/>
              <a:tailEnd type="none" w="med" len="me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dirty="0" smtClean="0">
                <a:ln>
                  <a:noFill/>
                </a:ln>
                <a:solidFill>
                  <a:prstClr val="black"/>
                </a:solidFill>
                <a:effectLst/>
                <a:uLnTx/>
                <a:uFillTx/>
                <a:latin typeface="Cambria" panose="02040503050406030204" pitchFamily="18" charset="0"/>
                <a:ea typeface="Cambria" panose="02040503050406030204" pitchFamily="18" charset="0"/>
                <a:cs typeface="+mn-cs"/>
              </a:endParaRPr>
            </a:p>
          </p:txBody>
        </p:sp>
        <p:sp>
          <p:nvSpPr>
            <p:cNvPr id="15" name="Rectangle 14"/>
            <p:cNvSpPr/>
            <p:nvPr/>
          </p:nvSpPr>
          <p:spPr>
            <a:xfrm flipH="1">
              <a:off x="1928428" y="2880693"/>
              <a:ext cx="2905521" cy="581701"/>
            </a:xfrm>
            <a:prstGeom prst="rect">
              <a:avLst/>
            </a:prstGeom>
            <a:solidFill>
              <a:schemeClr val="accent4">
                <a:lumMod val="60000"/>
                <a:lumOff val="40000"/>
              </a:schemeClr>
            </a:solidFill>
            <a:ln w="38100" cap="flat" cmpd="sng" algn="ctr">
              <a:noFill/>
              <a:prstDash val="solid"/>
            </a:ln>
            <a:effectLst>
              <a:outerShdw blurRad="40000" dist="20000" dir="5400000" rotWithShape="0">
                <a:srgbClr val="000000">
                  <a:alpha val="38000"/>
                </a:srgbClr>
              </a:outerShdw>
            </a:effectLst>
          </p:spPr>
          <p:txBody>
            <a:bodyPr rtlCol="0" anchor="ctr"/>
            <a:lstStyle/>
            <a:p>
              <a:pPr lvl="0" algn="ctr"/>
              <a:r>
                <a:rPr lang="id-ID" sz="2000" i="1" dirty="0">
                  <a:latin typeface="Cambria" panose="02040503050406030204" pitchFamily="18" charset="0"/>
                  <a:ea typeface="Cambria" panose="02040503050406030204" pitchFamily="18" charset="0"/>
                </a:rPr>
                <a:t>Physical topology</a:t>
              </a:r>
              <a:endParaRPr kumimoji="0" lang="en-US" sz="2000" b="0" i="0" u="none" strike="noStrike" kern="0" cap="none" spc="0" normalizeH="0" baseline="0" noProof="0" dirty="0" smtClean="0">
                <a:ln>
                  <a:noFill/>
                </a:ln>
                <a:solidFill>
                  <a:prstClr val="black"/>
                </a:solidFill>
                <a:effectLst/>
                <a:uLnTx/>
                <a:uFillTx/>
                <a:latin typeface="Cambria" panose="02040503050406030204" pitchFamily="18" charset="0"/>
                <a:ea typeface="Cambria" panose="02040503050406030204" pitchFamily="18" charset="0"/>
              </a:endParaRPr>
            </a:p>
          </p:txBody>
        </p:sp>
        <p:sp>
          <p:nvSpPr>
            <p:cNvPr id="16" name="Rectangle 15"/>
            <p:cNvSpPr/>
            <p:nvPr/>
          </p:nvSpPr>
          <p:spPr>
            <a:xfrm>
              <a:off x="1802462" y="3501007"/>
              <a:ext cx="3700756" cy="2626529"/>
            </a:xfrm>
            <a:prstGeom prst="rect">
              <a:avLst/>
            </a:prstGeom>
            <a:solidFill>
              <a:schemeClr val="accent4">
                <a:lumMod val="60000"/>
                <a:lumOff val="40000"/>
                <a:alpha val="13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mbria" panose="02040503050406030204" pitchFamily="18" charset="0"/>
                <a:ea typeface="Cambria" panose="02040503050406030204" pitchFamily="18" charset="0"/>
                <a:cs typeface="+mn-cs"/>
              </a:endParaRPr>
            </a:p>
          </p:txBody>
        </p:sp>
        <p:sp>
          <p:nvSpPr>
            <p:cNvPr id="17" name="Rectangle 16"/>
            <p:cNvSpPr/>
            <p:nvPr/>
          </p:nvSpPr>
          <p:spPr>
            <a:xfrm>
              <a:off x="1928428" y="3825936"/>
              <a:ext cx="2905521" cy="1631216"/>
            </a:xfrm>
            <a:prstGeom prst="rect">
              <a:avLst/>
            </a:prstGeom>
          </p:spPr>
          <p:txBody>
            <a:bodyPr wrap="square">
              <a:spAutoFit/>
            </a:bodyPr>
            <a:lstStyle/>
            <a:p>
              <a:pPr algn="ctr"/>
              <a:r>
                <a:rPr lang="en-US" sz="2000" dirty="0" smtClean="0">
                  <a:latin typeface="Cambria" panose="02040503050406030204" pitchFamily="18" charset="0"/>
                  <a:ea typeface="Cambria" panose="02040503050406030204" pitchFamily="18" charset="0"/>
                </a:rPr>
                <a:t>B</a:t>
              </a:r>
              <a:r>
                <a:rPr lang="id-ID" sz="2000" dirty="0" smtClean="0">
                  <a:latin typeface="Cambria" panose="02040503050406030204" pitchFamily="18" charset="0"/>
                  <a:ea typeface="Cambria" panose="02040503050406030204" pitchFamily="18" charset="0"/>
                </a:rPr>
                <a:t>entuk </a:t>
              </a:r>
              <a:r>
                <a:rPr lang="id-ID" sz="2000" dirty="0">
                  <a:latin typeface="Cambria" panose="02040503050406030204" pitchFamily="18" charset="0"/>
                  <a:ea typeface="Cambria" panose="02040503050406030204" pitchFamily="18" charset="0"/>
                </a:rPr>
                <a:t>topologi secara fisik yang menekankan teknik koneksi media transmisi antar-</a:t>
              </a:r>
              <a:r>
                <a:rPr lang="id-ID" sz="2000" i="1" dirty="0">
                  <a:latin typeface="Cambria" panose="02040503050406030204" pitchFamily="18" charset="0"/>
                  <a:ea typeface="Cambria" panose="02040503050406030204" pitchFamily="18" charset="0"/>
                </a:rPr>
                <a:t>nodle</a:t>
              </a:r>
              <a:r>
                <a:rPr lang="id-ID" sz="2000" dirty="0">
                  <a:latin typeface="Cambria" panose="02040503050406030204" pitchFamily="18" charset="0"/>
                  <a:ea typeface="Cambria" panose="02040503050406030204" pitchFamily="18" charset="0"/>
                </a:rPr>
                <a:t> atau </a:t>
              </a:r>
              <a:r>
                <a:rPr lang="id-ID" sz="2000" i="1" dirty="0">
                  <a:latin typeface="Cambria" panose="02040503050406030204" pitchFamily="18" charset="0"/>
                  <a:ea typeface="Cambria" panose="02040503050406030204" pitchFamily="18" charset="0"/>
                </a:rPr>
                <a:t>workstation</a:t>
              </a:r>
              <a:r>
                <a:rPr lang="id-ID" sz="2000" dirty="0">
                  <a:latin typeface="Cambria" panose="02040503050406030204" pitchFamily="18" charset="0"/>
                  <a:ea typeface="Cambria" panose="02040503050406030204" pitchFamily="18" charset="0"/>
                </a:rPr>
                <a:t>.</a:t>
              </a:r>
              <a:endParaRPr lang="en-US" sz="2000" dirty="0">
                <a:solidFill>
                  <a:prstClr val="black"/>
                </a:solidFill>
                <a:latin typeface="Cambria" panose="02040503050406030204" pitchFamily="18" charset="0"/>
                <a:ea typeface="Cambria" panose="02040503050406030204" pitchFamily="18" charset="0"/>
              </a:endParaRPr>
            </a:p>
          </p:txBody>
        </p:sp>
        <p:sp>
          <p:nvSpPr>
            <p:cNvPr id="19" name="Rectangle 18"/>
            <p:cNvSpPr/>
            <p:nvPr/>
          </p:nvSpPr>
          <p:spPr>
            <a:xfrm>
              <a:off x="6077668" y="3255507"/>
              <a:ext cx="3645119" cy="2580412"/>
            </a:xfrm>
            <a:prstGeom prst="rect">
              <a:avLst/>
            </a:prstGeom>
            <a:noFill/>
            <a:ln w="38100" cap="flat" cmpd="sng" algn="ctr">
              <a:solidFill>
                <a:schemeClr val="accent4">
                  <a:lumMod val="60000"/>
                  <a:lumOff val="40000"/>
                </a:schemeClr>
              </a:solidFill>
              <a:prstDash val="sysDot"/>
              <a:round/>
              <a:headEnd type="none" w="med" len="med"/>
              <a:tailEnd type="none" w="med" len="me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dirty="0" smtClean="0">
                <a:ln>
                  <a:noFill/>
                </a:ln>
                <a:solidFill>
                  <a:prstClr val="black"/>
                </a:solidFill>
                <a:effectLst/>
                <a:uLnTx/>
                <a:uFillTx/>
                <a:latin typeface="Cambria" panose="02040503050406030204" pitchFamily="18" charset="0"/>
                <a:ea typeface="Cambria" panose="02040503050406030204" pitchFamily="18" charset="0"/>
                <a:cs typeface="+mn-cs"/>
              </a:endParaRPr>
            </a:p>
          </p:txBody>
        </p:sp>
        <p:sp>
          <p:nvSpPr>
            <p:cNvPr id="20" name="Rectangle 19"/>
            <p:cNvSpPr/>
            <p:nvPr/>
          </p:nvSpPr>
          <p:spPr>
            <a:xfrm flipH="1">
              <a:off x="6447464" y="2879523"/>
              <a:ext cx="2905521" cy="581701"/>
            </a:xfrm>
            <a:prstGeom prst="rect">
              <a:avLst/>
            </a:prstGeom>
            <a:solidFill>
              <a:schemeClr val="accent4">
                <a:lumMod val="60000"/>
                <a:lumOff val="40000"/>
              </a:schemeClr>
            </a:solidFill>
            <a:ln w="38100" cap="flat" cmpd="sng" algn="ctr">
              <a:noFill/>
              <a:prstDash val="solid"/>
            </a:ln>
            <a:effectLst>
              <a:outerShdw blurRad="40000" dist="20000" dir="5400000" rotWithShape="0">
                <a:srgbClr val="000000">
                  <a:alpha val="38000"/>
                </a:srgbClr>
              </a:outerShdw>
            </a:effectLst>
          </p:spPr>
          <p:txBody>
            <a:bodyPr rtlCol="0" anchor="ctr"/>
            <a:lstStyle/>
            <a:p>
              <a:pPr lvl="0" algn="ctr"/>
              <a:r>
                <a:rPr lang="en-US" sz="2000" i="1" dirty="0" smtClean="0">
                  <a:latin typeface="Cambria" panose="02040503050406030204" pitchFamily="18" charset="0"/>
                  <a:ea typeface="Cambria" panose="02040503050406030204" pitchFamily="18" charset="0"/>
                </a:rPr>
                <a:t>Logical</a:t>
              </a:r>
              <a:r>
                <a:rPr lang="id-ID" sz="2000" i="1" dirty="0" smtClean="0">
                  <a:latin typeface="Cambria" panose="02040503050406030204" pitchFamily="18" charset="0"/>
                  <a:ea typeface="Cambria" panose="02040503050406030204" pitchFamily="18" charset="0"/>
                </a:rPr>
                <a:t> </a:t>
              </a:r>
              <a:r>
                <a:rPr lang="id-ID" sz="2000" i="1" dirty="0">
                  <a:latin typeface="Cambria" panose="02040503050406030204" pitchFamily="18" charset="0"/>
                  <a:ea typeface="Cambria" panose="02040503050406030204" pitchFamily="18" charset="0"/>
                </a:rPr>
                <a:t>topology</a:t>
              </a:r>
              <a:endParaRPr kumimoji="0" lang="en-US" sz="2000" b="0" i="0" u="none" strike="noStrike" kern="0" cap="none" spc="0" normalizeH="0" baseline="0" noProof="0" dirty="0" smtClean="0">
                <a:ln>
                  <a:noFill/>
                </a:ln>
                <a:solidFill>
                  <a:prstClr val="black"/>
                </a:solidFill>
                <a:effectLst/>
                <a:uLnTx/>
                <a:uFillTx/>
                <a:latin typeface="Cambria" panose="02040503050406030204" pitchFamily="18" charset="0"/>
                <a:ea typeface="Cambria" panose="02040503050406030204" pitchFamily="18" charset="0"/>
              </a:endParaRPr>
            </a:p>
          </p:txBody>
        </p:sp>
        <p:sp>
          <p:nvSpPr>
            <p:cNvPr id="21" name="Rectangle 20"/>
            <p:cNvSpPr/>
            <p:nvPr/>
          </p:nvSpPr>
          <p:spPr>
            <a:xfrm>
              <a:off x="6321498" y="3499837"/>
              <a:ext cx="3700756" cy="2626529"/>
            </a:xfrm>
            <a:prstGeom prst="rect">
              <a:avLst/>
            </a:prstGeom>
            <a:solidFill>
              <a:schemeClr val="accent4">
                <a:lumMod val="60000"/>
                <a:lumOff val="40000"/>
                <a:alpha val="13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mbria" panose="02040503050406030204" pitchFamily="18" charset="0"/>
                <a:ea typeface="Cambria" panose="02040503050406030204" pitchFamily="18" charset="0"/>
                <a:cs typeface="+mn-cs"/>
              </a:endParaRPr>
            </a:p>
          </p:txBody>
        </p:sp>
        <p:sp>
          <p:nvSpPr>
            <p:cNvPr id="22" name="Rectangle 21"/>
            <p:cNvSpPr/>
            <p:nvPr/>
          </p:nvSpPr>
          <p:spPr>
            <a:xfrm>
              <a:off x="6447464" y="3824766"/>
              <a:ext cx="2905521" cy="1631216"/>
            </a:xfrm>
            <a:prstGeom prst="rect">
              <a:avLst/>
            </a:prstGeom>
          </p:spPr>
          <p:txBody>
            <a:bodyPr wrap="square">
              <a:spAutoFit/>
            </a:bodyPr>
            <a:lstStyle/>
            <a:p>
              <a:pPr algn="ctr"/>
              <a:r>
                <a:rPr lang="en-US" sz="2000" dirty="0" smtClean="0"/>
                <a:t>B</a:t>
              </a:r>
              <a:r>
                <a:rPr lang="id-ID" sz="2000" dirty="0" smtClean="0"/>
                <a:t>entuk </a:t>
              </a:r>
              <a:r>
                <a:rPr lang="id-ID" sz="2000" dirty="0"/>
                <a:t>topologi secara logika yang menggambarkan model aliran data antar-</a:t>
              </a:r>
              <a:r>
                <a:rPr lang="id-ID" sz="2000" i="1" dirty="0"/>
                <a:t>user</a:t>
              </a:r>
              <a:r>
                <a:rPr lang="id-ID" sz="2000" dirty="0"/>
                <a:t> dalam jaringan.</a:t>
              </a:r>
              <a:endParaRPr lang="en-US" sz="2000" dirty="0">
                <a:solidFill>
                  <a:prstClr val="black"/>
                </a:solidFill>
                <a:latin typeface="Cambria" panose="02040503050406030204" pitchFamily="18" charset="0"/>
                <a:ea typeface="Cambria" panose="02040503050406030204" pitchFamily="18" charset="0"/>
              </a:endParaRPr>
            </a:p>
          </p:txBody>
        </p:sp>
      </p:grpSp>
    </p:spTree>
    <p:extLst>
      <p:ext uri="{BB962C8B-B14F-4D97-AF65-F5344CB8AC3E}">
        <p14:creationId xmlns:p14="http://schemas.microsoft.com/office/powerpoint/2010/main" val="3822617110"/>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2007910"/>
            <a:ext cx="12176766" cy="2366128"/>
          </a:xfrm>
          <a:prstGeom prst="rect">
            <a:avLst/>
          </a:prstGeom>
          <a:pattFill prst="shingle">
            <a:fgClr>
              <a:srgbClr val="F79646">
                <a:lumMod val="40000"/>
                <a:lumOff val="60000"/>
              </a:srgbClr>
            </a:fgClr>
            <a:bgClr>
              <a:sysClr val="window" lastClr="FFFFFF"/>
            </a:bgClr>
          </a:patt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grpSp>
        <p:nvGrpSpPr>
          <p:cNvPr id="2" name="Group 1"/>
          <p:cNvGrpSpPr/>
          <p:nvPr/>
        </p:nvGrpSpPr>
        <p:grpSpPr>
          <a:xfrm>
            <a:off x="1073322" y="1102403"/>
            <a:ext cx="10030122" cy="4355717"/>
            <a:chOff x="1162877" y="763038"/>
            <a:chExt cx="10030122" cy="4355717"/>
          </a:xfrm>
        </p:grpSpPr>
        <p:sp>
          <p:nvSpPr>
            <p:cNvPr id="5" name="Content Placeholder 2"/>
            <p:cNvSpPr txBox="1">
              <a:spLocks/>
            </p:cNvSpPr>
            <p:nvPr/>
          </p:nvSpPr>
          <p:spPr>
            <a:xfrm>
              <a:off x="1341988" y="763038"/>
              <a:ext cx="9851011" cy="4176605"/>
            </a:xfrm>
            <a:prstGeom prst="roundRect">
              <a:avLst/>
            </a:prstGeom>
            <a:noFill/>
            <a:ln w="57150">
              <a:solidFill>
                <a:schemeClr val="accent6">
                  <a:lumMod val="75000"/>
                </a:schemeClr>
              </a:solidFill>
              <a:prstDash val="sysDot"/>
            </a:ln>
          </p:spPr>
          <p:txBody>
            <a:bodyPr vert="horz" lIns="121920" tIns="60960" rIns="121920" bIns="60960" rtlCol="0"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just">
                <a:buNone/>
              </a:pPr>
              <a:endParaRPr lang="id-ID" sz="2000" dirty="0">
                <a:latin typeface="Cambria" panose="02040503050406030204" pitchFamily="18" charset="0"/>
                <a:ea typeface="Cambria" panose="02040503050406030204" pitchFamily="18" charset="0"/>
              </a:endParaRPr>
            </a:p>
          </p:txBody>
        </p:sp>
        <p:sp>
          <p:nvSpPr>
            <p:cNvPr id="3" name="Content Placeholder 2"/>
            <p:cNvSpPr txBox="1">
              <a:spLocks/>
            </p:cNvSpPr>
            <p:nvPr/>
          </p:nvSpPr>
          <p:spPr>
            <a:xfrm>
              <a:off x="1162877" y="942150"/>
              <a:ext cx="9851011" cy="4176605"/>
            </a:xfrm>
            <a:prstGeom prst="roundRect">
              <a:avLst/>
            </a:prstGeom>
            <a:solidFill>
              <a:schemeClr val="accent6">
                <a:lumMod val="20000"/>
                <a:lumOff val="80000"/>
              </a:schemeClr>
            </a:solidFill>
          </p:spPr>
          <p:txBody>
            <a:bodyPr vert="horz" lIns="121920" tIns="60960" rIns="121920" bIns="60960" rtlCol="0"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just">
                <a:buNone/>
              </a:pPr>
              <a:r>
                <a:rPr lang="en-US" sz="2000" dirty="0">
                  <a:latin typeface="Cambria" panose="02040503050406030204" pitchFamily="18" charset="0"/>
                  <a:ea typeface="Cambria" panose="02040503050406030204" pitchFamily="18" charset="0"/>
                </a:rPr>
                <a:t>B</a:t>
              </a:r>
              <a:r>
                <a:rPr lang="id-ID" sz="2000" dirty="0">
                  <a:latin typeface="Cambria" panose="02040503050406030204" pitchFamily="18" charset="0"/>
                  <a:ea typeface="Cambria" panose="02040503050406030204" pitchFamily="18" charset="0"/>
                </a:rPr>
                <a:t>eberapa hal yang perlu dijadikan pertimbangan dalam memilih jenis topologi jaringan, yaitu sebagai berikut.</a:t>
              </a:r>
            </a:p>
            <a:p>
              <a:pPr algn="just"/>
              <a:r>
                <a:rPr lang="id-ID" sz="2000" dirty="0">
                  <a:latin typeface="Cambria" panose="02040503050406030204" pitchFamily="18" charset="0"/>
                  <a:ea typeface="Cambria" panose="02040503050406030204" pitchFamily="18" charset="0"/>
                </a:rPr>
                <a:t>Biaya, besar biaya yang dikeluarkan harus seefisien mungkin sesuai dengan kebutuhan organisasi.</a:t>
              </a:r>
            </a:p>
            <a:p>
              <a:pPr algn="just"/>
              <a:r>
                <a:rPr lang="id-ID" sz="2000" dirty="0">
                  <a:latin typeface="Cambria" panose="02040503050406030204" pitchFamily="18" charset="0"/>
                  <a:ea typeface="Cambria" panose="02040503050406030204" pitchFamily="18" charset="0"/>
                </a:rPr>
                <a:t>Kecepatan, sejauh mana kecepatan yang dibutuhkan dalam sistem.</a:t>
              </a:r>
            </a:p>
            <a:p>
              <a:pPr algn="just"/>
              <a:r>
                <a:rPr lang="id-ID" sz="2000" dirty="0">
                  <a:latin typeface="Cambria" panose="02040503050406030204" pitchFamily="18" charset="0"/>
                  <a:ea typeface="Cambria" panose="02040503050406030204" pitchFamily="18" charset="0"/>
                </a:rPr>
                <a:t>Lingkungan, faktor-faktor lingkungan (listrik, angin, cuaca) yang berpengaruh terhadap perangkat keras yang dibutuhkan.</a:t>
              </a:r>
            </a:p>
            <a:p>
              <a:pPr algn="just"/>
              <a:r>
                <a:rPr lang="id-ID" sz="2000" dirty="0">
                  <a:latin typeface="Cambria" panose="02040503050406030204" pitchFamily="18" charset="0"/>
                  <a:ea typeface="Cambria" panose="02040503050406030204" pitchFamily="18" charset="0"/>
                </a:rPr>
                <a:t>Ukuran, seberapa besar ukuran jaringan, semakin besar jaringan akan memerlukan perangkat tambahan, seperti </a:t>
              </a:r>
              <a:r>
                <a:rPr lang="id-ID" sz="2000" i="1" dirty="0">
                  <a:latin typeface="Cambria" panose="02040503050406030204" pitchFamily="18" charset="0"/>
                  <a:ea typeface="Cambria" panose="02040503050406030204" pitchFamily="18" charset="0"/>
                </a:rPr>
                <a:t>file</a:t>
              </a:r>
              <a:r>
                <a:rPr lang="id-ID" sz="2000" dirty="0">
                  <a:latin typeface="Cambria" panose="02040503050406030204" pitchFamily="18" charset="0"/>
                  <a:ea typeface="Cambria" panose="02040503050406030204" pitchFamily="18" charset="0"/>
                </a:rPr>
                <a:t> server atau sejumlah server khusus.</a:t>
              </a:r>
            </a:p>
            <a:p>
              <a:pPr algn="just"/>
              <a:r>
                <a:rPr lang="id-ID" sz="2000" dirty="0">
                  <a:latin typeface="Cambria" panose="02040503050406030204" pitchFamily="18" charset="0"/>
                  <a:ea typeface="Cambria" panose="02040503050406030204" pitchFamily="18" charset="0"/>
                </a:rPr>
                <a:t>Konektivitas, kemudahan akses jaringan dari berbagai lokasi.</a:t>
              </a:r>
            </a:p>
          </p:txBody>
        </p:sp>
      </p:gr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spTree>
    <p:extLst>
      <p:ext uri="{BB962C8B-B14F-4D97-AF65-F5344CB8AC3E}">
        <p14:creationId xmlns:p14="http://schemas.microsoft.com/office/powerpoint/2010/main" val="2710655492"/>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254825"/>
            <a:ext cx="12176766" cy="640882"/>
          </a:xfrm>
          <a:prstGeom prst="rect">
            <a:avLst/>
          </a:prstGeom>
        </p:spPr>
      </p:pic>
      <p:sp>
        <p:nvSpPr>
          <p:cNvPr id="2" name="Rectangle 1"/>
          <p:cNvSpPr/>
          <p:nvPr/>
        </p:nvSpPr>
        <p:spPr>
          <a:xfrm>
            <a:off x="1134177" y="1069658"/>
            <a:ext cx="4600583" cy="1015663"/>
          </a:xfrm>
          <a:prstGeom prst="rect">
            <a:avLst/>
          </a:prstGeom>
          <a:ln w="57150">
            <a:solidFill>
              <a:srgbClr val="B63D1C"/>
            </a:solidFill>
            <a:prstDash val="sysDot"/>
          </a:ln>
        </p:spPr>
        <p:txBody>
          <a:bodyPr wrap="square" anchor="ctr">
            <a:spAutoFit/>
          </a:bodyPr>
          <a:lstStyle/>
          <a:p>
            <a:pPr algn="ctr"/>
            <a:r>
              <a:rPr lang="en-US" sz="2000" dirty="0">
                <a:latin typeface="Cambria" panose="02040503050406030204" pitchFamily="18" charset="0"/>
                <a:ea typeface="Cambria" panose="02040503050406030204" pitchFamily="18" charset="0"/>
              </a:rPr>
              <a:t>J</a:t>
            </a:r>
            <a:r>
              <a:rPr lang="id-ID" sz="2000" dirty="0">
                <a:latin typeface="Cambria" panose="02040503050406030204" pitchFamily="18" charset="0"/>
                <a:ea typeface="Cambria" panose="02040503050406030204" pitchFamily="18" charset="0"/>
              </a:rPr>
              <a:t>enis topologi yang dapat dipilih untuk membangun jaringan komputer, antara lain sebagai berikut.</a:t>
            </a:r>
          </a:p>
        </p:txBody>
      </p:sp>
      <p:grpSp>
        <p:nvGrpSpPr>
          <p:cNvPr id="54" name="Group 53"/>
          <p:cNvGrpSpPr/>
          <p:nvPr/>
        </p:nvGrpSpPr>
        <p:grpSpPr>
          <a:xfrm>
            <a:off x="1134177" y="1608465"/>
            <a:ext cx="9908411" cy="4042801"/>
            <a:chOff x="1134177" y="1391648"/>
            <a:chExt cx="9908411" cy="4042801"/>
          </a:xfrm>
        </p:grpSpPr>
        <p:grpSp>
          <p:nvGrpSpPr>
            <p:cNvPr id="28" name="Group 27"/>
            <p:cNvGrpSpPr/>
            <p:nvPr/>
          </p:nvGrpSpPr>
          <p:grpSpPr>
            <a:xfrm>
              <a:off x="1134177" y="1391648"/>
              <a:ext cx="9908411" cy="4042801"/>
              <a:chOff x="1518601" y="1192382"/>
              <a:chExt cx="9908411" cy="4042801"/>
            </a:xfrm>
          </p:grpSpPr>
          <p:sp>
            <p:nvSpPr>
              <p:cNvPr id="29" name="Rounded Rectangle 28"/>
              <p:cNvSpPr/>
              <p:nvPr/>
            </p:nvSpPr>
            <p:spPr>
              <a:xfrm rot="21072221">
                <a:off x="2512580" y="3950035"/>
                <a:ext cx="2180996" cy="54465"/>
              </a:xfrm>
              <a:prstGeom prst="roundRect">
                <a:avLst>
                  <a:gd name="adj" fmla="val 5000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ounded Rectangle 29"/>
              <p:cNvSpPr/>
              <p:nvPr/>
            </p:nvSpPr>
            <p:spPr>
              <a:xfrm rot="19998976">
                <a:off x="5260967" y="3230961"/>
                <a:ext cx="2180996" cy="62171"/>
              </a:xfrm>
              <a:prstGeom prst="roundRect">
                <a:avLst>
                  <a:gd name="adj" fmla="val 5000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ounded Rectangle 30"/>
              <p:cNvSpPr/>
              <p:nvPr/>
            </p:nvSpPr>
            <p:spPr>
              <a:xfrm rot="21103483">
                <a:off x="7965395" y="2251909"/>
                <a:ext cx="2180996" cy="63777"/>
              </a:xfrm>
              <a:prstGeom prst="roundRect">
                <a:avLst>
                  <a:gd name="adj" fmla="val 5000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Oval 31"/>
              <p:cNvSpPr/>
              <p:nvPr/>
            </p:nvSpPr>
            <p:spPr>
              <a:xfrm>
                <a:off x="4253182" y="2717302"/>
                <a:ext cx="1866002" cy="1866002"/>
              </a:xfrm>
              <a:prstGeom prst="ellipse">
                <a:avLst/>
              </a:prstGeom>
              <a:solidFill>
                <a:schemeClr val="bg1"/>
              </a:solidFill>
              <a:ln w="57150">
                <a:solidFill>
                  <a:srgbClr val="E7AFA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Oval 32"/>
              <p:cNvSpPr/>
              <p:nvPr/>
            </p:nvSpPr>
            <p:spPr>
              <a:xfrm>
                <a:off x="6681852" y="1616598"/>
                <a:ext cx="1866002" cy="1866002"/>
              </a:xfrm>
              <a:prstGeom prst="ellipse">
                <a:avLst/>
              </a:prstGeom>
              <a:solidFill>
                <a:schemeClr val="bg1"/>
              </a:solidFill>
              <a:ln w="5715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Oval 33"/>
              <p:cNvSpPr/>
              <p:nvPr/>
            </p:nvSpPr>
            <p:spPr>
              <a:xfrm>
                <a:off x="9561010" y="1192382"/>
                <a:ext cx="1866002" cy="1866002"/>
              </a:xfrm>
              <a:prstGeom prst="ellipse">
                <a:avLst/>
              </a:prstGeom>
              <a:solidFill>
                <a:schemeClr val="bg1"/>
              </a:solidFill>
              <a:ln w="57150">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Oval 34"/>
              <p:cNvSpPr/>
              <p:nvPr/>
            </p:nvSpPr>
            <p:spPr>
              <a:xfrm>
                <a:off x="1518601" y="3369181"/>
                <a:ext cx="1866002" cy="1866002"/>
              </a:xfrm>
              <a:prstGeom prst="ellipse">
                <a:avLst/>
              </a:prstGeom>
              <a:solidFill>
                <a:schemeClr val="bg1"/>
              </a:solidFill>
              <a:ln w="571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Oval 35"/>
              <p:cNvSpPr/>
              <p:nvPr/>
            </p:nvSpPr>
            <p:spPr>
              <a:xfrm>
                <a:off x="1684466" y="3508021"/>
                <a:ext cx="1521824" cy="1521824"/>
              </a:xfrm>
              <a:prstGeom prst="ellipse">
                <a:avLst/>
              </a:prstGeom>
              <a:solidFill>
                <a:schemeClr val="accent1">
                  <a:lumMod val="40000"/>
                  <a:lumOff val="60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1" name="Oval 40"/>
              <p:cNvSpPr/>
              <p:nvPr/>
            </p:nvSpPr>
            <p:spPr>
              <a:xfrm>
                <a:off x="4425272" y="2886296"/>
                <a:ext cx="1521824" cy="1521824"/>
              </a:xfrm>
              <a:prstGeom prst="ellipse">
                <a:avLst/>
              </a:prstGeom>
              <a:solidFill>
                <a:srgbClr val="EFCACA"/>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Oval 41"/>
              <p:cNvSpPr/>
              <p:nvPr/>
            </p:nvSpPr>
            <p:spPr>
              <a:xfrm>
                <a:off x="6856862" y="1788687"/>
                <a:ext cx="1521824" cy="1521824"/>
              </a:xfrm>
              <a:prstGeom prst="ellipse">
                <a:avLst/>
              </a:prstGeom>
              <a:solidFill>
                <a:schemeClr val="accent6">
                  <a:lumMod val="60000"/>
                  <a:lumOff val="40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Oval 42"/>
              <p:cNvSpPr/>
              <p:nvPr/>
            </p:nvSpPr>
            <p:spPr>
              <a:xfrm>
                <a:off x="9733100" y="1364472"/>
                <a:ext cx="1521824" cy="1521824"/>
              </a:xfrm>
              <a:prstGeom prst="ellipse">
                <a:avLst/>
              </a:prstGeom>
              <a:solidFill>
                <a:schemeClr val="accent4">
                  <a:lumMod val="40000"/>
                  <a:lumOff val="60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TextBox 43"/>
              <p:cNvSpPr txBox="1"/>
              <p:nvPr/>
            </p:nvSpPr>
            <p:spPr>
              <a:xfrm>
                <a:off x="1659238" y="3888891"/>
                <a:ext cx="1572279" cy="769441"/>
              </a:xfrm>
              <a:prstGeom prst="rect">
                <a:avLst/>
              </a:prstGeom>
              <a:noFill/>
            </p:spPr>
            <p:txBody>
              <a:bodyPr wrap="square" rtlCol="0">
                <a:spAutoFit/>
              </a:bodyPr>
              <a:lstStyle/>
              <a:p>
                <a:pPr algn="ctr"/>
                <a:r>
                  <a:rPr lang="en-US" sz="2200" b="1" dirty="0" err="1" smtClean="0">
                    <a:latin typeface="Cambria" panose="02040503050406030204" pitchFamily="18" charset="0"/>
                    <a:ea typeface="Cambria" panose="02040503050406030204" pitchFamily="18" charset="0"/>
                  </a:rPr>
                  <a:t>Topologi</a:t>
                </a:r>
                <a:r>
                  <a:rPr lang="en-US" sz="2200" b="1" dirty="0" smtClean="0">
                    <a:latin typeface="Cambria" panose="02040503050406030204" pitchFamily="18" charset="0"/>
                    <a:ea typeface="Cambria" panose="02040503050406030204" pitchFamily="18" charset="0"/>
                  </a:rPr>
                  <a:t> </a:t>
                </a:r>
                <a:r>
                  <a:rPr lang="en-US" sz="2200" b="1" i="1" dirty="0" smtClean="0">
                    <a:latin typeface="Cambria" panose="02040503050406030204" pitchFamily="18" charset="0"/>
                    <a:ea typeface="Cambria" panose="02040503050406030204" pitchFamily="18" charset="0"/>
                  </a:rPr>
                  <a:t>Bus</a:t>
                </a:r>
                <a:endParaRPr lang="en-US" sz="2200" b="1" i="1" dirty="0">
                  <a:latin typeface="Cambria" panose="02040503050406030204" pitchFamily="18" charset="0"/>
                  <a:ea typeface="Cambria" panose="02040503050406030204" pitchFamily="18" charset="0"/>
                </a:endParaRPr>
              </a:p>
            </p:txBody>
          </p:sp>
          <p:sp>
            <p:nvSpPr>
              <p:cNvPr id="45" name="TextBox 44"/>
              <p:cNvSpPr txBox="1"/>
              <p:nvPr/>
            </p:nvSpPr>
            <p:spPr>
              <a:xfrm>
                <a:off x="4400044" y="3409865"/>
                <a:ext cx="1790394" cy="461665"/>
              </a:xfrm>
              <a:prstGeom prst="rect">
                <a:avLst/>
              </a:prstGeom>
              <a:noFill/>
            </p:spPr>
            <p:txBody>
              <a:bodyPr wrap="square" rtlCol="0">
                <a:spAutoFit/>
              </a:bodyPr>
              <a:lstStyle/>
              <a:p>
                <a:pPr algn="ctr"/>
                <a:endParaRPr lang="en-US" sz="2400" dirty="0">
                  <a:latin typeface="Cambria" panose="02040503050406030204" pitchFamily="18" charset="0"/>
                  <a:ea typeface="Cambria" panose="02040503050406030204" pitchFamily="18" charset="0"/>
                </a:endParaRPr>
              </a:p>
            </p:txBody>
          </p:sp>
          <p:sp>
            <p:nvSpPr>
              <p:cNvPr id="48" name="TextBox 47"/>
              <p:cNvSpPr txBox="1"/>
              <p:nvPr/>
            </p:nvSpPr>
            <p:spPr>
              <a:xfrm>
                <a:off x="6828710" y="2208240"/>
                <a:ext cx="1572279" cy="769441"/>
              </a:xfrm>
              <a:prstGeom prst="rect">
                <a:avLst/>
              </a:prstGeom>
              <a:noFill/>
            </p:spPr>
            <p:txBody>
              <a:bodyPr wrap="square" rtlCol="0">
                <a:spAutoFit/>
              </a:bodyPr>
              <a:lstStyle/>
              <a:p>
                <a:pPr algn="ctr"/>
                <a:r>
                  <a:rPr lang="en-US" sz="2200" b="1" dirty="0" err="1" smtClean="0">
                    <a:latin typeface="Cambria" panose="02040503050406030204" pitchFamily="18" charset="0"/>
                    <a:ea typeface="Cambria" panose="02040503050406030204" pitchFamily="18" charset="0"/>
                  </a:rPr>
                  <a:t>Topologi</a:t>
                </a:r>
                <a:r>
                  <a:rPr lang="en-US" sz="2200" b="1" dirty="0" smtClean="0">
                    <a:latin typeface="Cambria" panose="02040503050406030204" pitchFamily="18" charset="0"/>
                    <a:ea typeface="Cambria" panose="02040503050406030204" pitchFamily="18" charset="0"/>
                  </a:rPr>
                  <a:t> </a:t>
                </a:r>
                <a:r>
                  <a:rPr lang="en-US" sz="2200" b="1" i="1" dirty="0" smtClean="0">
                    <a:latin typeface="Cambria" panose="02040503050406030204" pitchFamily="18" charset="0"/>
                    <a:ea typeface="Cambria" panose="02040503050406030204" pitchFamily="18" charset="0"/>
                  </a:rPr>
                  <a:t>Star</a:t>
                </a:r>
                <a:endParaRPr lang="en-US" sz="2200" b="1" i="1" dirty="0">
                  <a:latin typeface="Cambria" panose="02040503050406030204" pitchFamily="18" charset="0"/>
                  <a:ea typeface="Cambria" panose="02040503050406030204" pitchFamily="18" charset="0"/>
                </a:endParaRPr>
              </a:p>
            </p:txBody>
          </p:sp>
          <p:sp>
            <p:nvSpPr>
              <p:cNvPr id="49" name="TextBox 48"/>
              <p:cNvSpPr txBox="1"/>
              <p:nvPr/>
            </p:nvSpPr>
            <p:spPr>
              <a:xfrm>
                <a:off x="9710389" y="1710565"/>
                <a:ext cx="1572279" cy="769441"/>
              </a:xfrm>
              <a:prstGeom prst="rect">
                <a:avLst/>
              </a:prstGeom>
              <a:noFill/>
            </p:spPr>
            <p:txBody>
              <a:bodyPr wrap="square" rtlCol="0">
                <a:spAutoFit/>
              </a:bodyPr>
              <a:lstStyle/>
              <a:p>
                <a:pPr algn="ctr"/>
                <a:r>
                  <a:rPr lang="en-US" sz="2200" b="1" dirty="0" err="1" smtClean="0">
                    <a:latin typeface="Cambria" panose="02040503050406030204" pitchFamily="18" charset="0"/>
                    <a:ea typeface="Cambria" panose="02040503050406030204" pitchFamily="18" charset="0"/>
                  </a:rPr>
                  <a:t>Topologi</a:t>
                </a:r>
                <a:r>
                  <a:rPr lang="en-US" sz="2200" b="1" dirty="0" smtClean="0">
                    <a:latin typeface="Cambria" panose="02040503050406030204" pitchFamily="18" charset="0"/>
                    <a:ea typeface="Cambria" panose="02040503050406030204" pitchFamily="18" charset="0"/>
                  </a:rPr>
                  <a:t> </a:t>
                </a:r>
                <a:r>
                  <a:rPr lang="en-US" sz="2200" b="1" dirty="0" err="1" smtClean="0">
                    <a:latin typeface="Cambria" panose="02040503050406030204" pitchFamily="18" charset="0"/>
                    <a:ea typeface="Cambria" panose="02040503050406030204" pitchFamily="18" charset="0"/>
                  </a:rPr>
                  <a:t>Lainnya</a:t>
                </a:r>
                <a:endParaRPr lang="en-US" sz="2200" b="1" dirty="0">
                  <a:latin typeface="Cambria" panose="02040503050406030204" pitchFamily="18" charset="0"/>
                  <a:ea typeface="Cambria" panose="02040503050406030204" pitchFamily="18" charset="0"/>
                </a:endParaRPr>
              </a:p>
            </p:txBody>
          </p:sp>
        </p:grpSp>
        <p:sp>
          <p:nvSpPr>
            <p:cNvPr id="53" name="Rectangle 52"/>
            <p:cNvSpPr/>
            <p:nvPr/>
          </p:nvSpPr>
          <p:spPr>
            <a:xfrm>
              <a:off x="4044153" y="3484924"/>
              <a:ext cx="1476280" cy="769441"/>
            </a:xfrm>
            <a:prstGeom prst="rect">
              <a:avLst/>
            </a:prstGeom>
          </p:spPr>
          <p:txBody>
            <a:bodyPr wrap="square">
              <a:spAutoFit/>
            </a:bodyPr>
            <a:lstStyle/>
            <a:p>
              <a:pPr algn="ctr"/>
              <a:r>
                <a:rPr lang="en-US" sz="2200" b="1" dirty="0" err="1">
                  <a:latin typeface="Cambria" panose="02040503050406030204" pitchFamily="18" charset="0"/>
                  <a:ea typeface="Cambria" panose="02040503050406030204" pitchFamily="18" charset="0"/>
                </a:rPr>
                <a:t>Topologi</a:t>
              </a:r>
              <a:r>
                <a:rPr lang="en-US" sz="2200" b="1" dirty="0">
                  <a:latin typeface="Cambria" panose="02040503050406030204" pitchFamily="18" charset="0"/>
                  <a:ea typeface="Cambria" panose="02040503050406030204" pitchFamily="18" charset="0"/>
                </a:rPr>
                <a:t> </a:t>
              </a:r>
              <a:r>
                <a:rPr lang="en-US" sz="2200" b="1" i="1" dirty="0" smtClean="0">
                  <a:latin typeface="Cambria" panose="02040503050406030204" pitchFamily="18" charset="0"/>
                  <a:ea typeface="Cambria" panose="02040503050406030204" pitchFamily="18" charset="0"/>
                </a:rPr>
                <a:t>Ring</a:t>
              </a:r>
              <a:endParaRPr lang="en-US" sz="2200" b="1" i="1" dirty="0">
                <a:latin typeface="Cambria" panose="02040503050406030204" pitchFamily="18" charset="0"/>
                <a:ea typeface="Cambria" panose="02040503050406030204" pitchFamily="18" charset="0"/>
              </a:endParaRPr>
            </a:p>
          </p:txBody>
        </p:sp>
      </p:grpSp>
      <p:sp>
        <p:nvSpPr>
          <p:cNvPr id="22" name="Google Shape;136;p19"/>
          <p:cNvSpPr/>
          <p:nvPr/>
        </p:nvSpPr>
        <p:spPr>
          <a:xfrm>
            <a:off x="8575627" y="5113411"/>
            <a:ext cx="274649" cy="262246"/>
          </a:xfrm>
          <a:custGeom>
            <a:avLst/>
            <a:gdLst/>
            <a:ahLst/>
            <a:cxnLst/>
            <a:rect l="l" t="t" r="r" b="b"/>
            <a:pathLst>
              <a:path w="15101" h="14419" fill="none" extrusionOk="0">
                <a:moveTo>
                  <a:pt x="7234" y="293"/>
                </a:moveTo>
                <a:lnTo>
                  <a:pt x="7234" y="293"/>
                </a:lnTo>
                <a:lnTo>
                  <a:pt x="7307" y="171"/>
                </a:lnTo>
                <a:lnTo>
                  <a:pt x="7380" y="74"/>
                </a:lnTo>
                <a:lnTo>
                  <a:pt x="7477" y="25"/>
                </a:lnTo>
                <a:lnTo>
                  <a:pt x="7550" y="1"/>
                </a:lnTo>
                <a:lnTo>
                  <a:pt x="7623" y="25"/>
                </a:lnTo>
                <a:lnTo>
                  <a:pt x="7721" y="74"/>
                </a:lnTo>
                <a:lnTo>
                  <a:pt x="7794" y="171"/>
                </a:lnTo>
                <a:lnTo>
                  <a:pt x="7867" y="293"/>
                </a:lnTo>
                <a:lnTo>
                  <a:pt x="9523" y="4092"/>
                </a:lnTo>
                <a:lnTo>
                  <a:pt x="9523" y="4092"/>
                </a:lnTo>
                <a:lnTo>
                  <a:pt x="9596" y="4214"/>
                </a:lnTo>
                <a:lnTo>
                  <a:pt x="9718" y="4360"/>
                </a:lnTo>
                <a:lnTo>
                  <a:pt x="9840" y="4482"/>
                </a:lnTo>
                <a:lnTo>
                  <a:pt x="9986" y="4604"/>
                </a:lnTo>
                <a:lnTo>
                  <a:pt x="10132" y="4701"/>
                </a:lnTo>
                <a:lnTo>
                  <a:pt x="10302" y="4774"/>
                </a:lnTo>
                <a:lnTo>
                  <a:pt x="10449" y="4847"/>
                </a:lnTo>
                <a:lnTo>
                  <a:pt x="10619" y="4872"/>
                </a:lnTo>
                <a:lnTo>
                  <a:pt x="14711" y="5286"/>
                </a:lnTo>
                <a:lnTo>
                  <a:pt x="14711" y="5286"/>
                </a:lnTo>
                <a:lnTo>
                  <a:pt x="14857" y="5310"/>
                </a:lnTo>
                <a:lnTo>
                  <a:pt x="14979" y="5359"/>
                </a:lnTo>
                <a:lnTo>
                  <a:pt x="15052" y="5407"/>
                </a:lnTo>
                <a:lnTo>
                  <a:pt x="15100" y="5505"/>
                </a:lnTo>
                <a:lnTo>
                  <a:pt x="15100" y="5578"/>
                </a:lnTo>
                <a:lnTo>
                  <a:pt x="15076" y="5675"/>
                </a:lnTo>
                <a:lnTo>
                  <a:pt x="15027" y="5773"/>
                </a:lnTo>
                <a:lnTo>
                  <a:pt x="14906" y="5895"/>
                </a:lnTo>
                <a:lnTo>
                  <a:pt x="11837" y="8622"/>
                </a:lnTo>
                <a:lnTo>
                  <a:pt x="11837" y="8622"/>
                </a:lnTo>
                <a:lnTo>
                  <a:pt x="11715" y="8744"/>
                </a:lnTo>
                <a:lnTo>
                  <a:pt x="11618" y="8890"/>
                </a:lnTo>
                <a:lnTo>
                  <a:pt x="11545" y="9061"/>
                </a:lnTo>
                <a:lnTo>
                  <a:pt x="11472" y="9231"/>
                </a:lnTo>
                <a:lnTo>
                  <a:pt x="11423" y="9402"/>
                </a:lnTo>
                <a:lnTo>
                  <a:pt x="11398" y="9572"/>
                </a:lnTo>
                <a:lnTo>
                  <a:pt x="11398" y="9743"/>
                </a:lnTo>
                <a:lnTo>
                  <a:pt x="11423" y="9913"/>
                </a:lnTo>
                <a:lnTo>
                  <a:pt x="12300" y="13956"/>
                </a:lnTo>
                <a:lnTo>
                  <a:pt x="12300" y="13956"/>
                </a:lnTo>
                <a:lnTo>
                  <a:pt x="12324" y="14102"/>
                </a:lnTo>
                <a:lnTo>
                  <a:pt x="12300" y="14200"/>
                </a:lnTo>
                <a:lnTo>
                  <a:pt x="12275" y="14297"/>
                </a:lnTo>
                <a:lnTo>
                  <a:pt x="12227" y="14370"/>
                </a:lnTo>
                <a:lnTo>
                  <a:pt x="12129" y="14394"/>
                </a:lnTo>
                <a:lnTo>
                  <a:pt x="12032" y="14419"/>
                </a:lnTo>
                <a:lnTo>
                  <a:pt x="11910" y="14370"/>
                </a:lnTo>
                <a:lnTo>
                  <a:pt x="11788" y="14321"/>
                </a:lnTo>
                <a:lnTo>
                  <a:pt x="8232" y="12227"/>
                </a:lnTo>
                <a:lnTo>
                  <a:pt x="8232" y="12227"/>
                </a:lnTo>
                <a:lnTo>
                  <a:pt x="8086" y="12154"/>
                </a:lnTo>
                <a:lnTo>
                  <a:pt x="7916" y="12105"/>
                </a:lnTo>
                <a:lnTo>
                  <a:pt x="7721" y="12081"/>
                </a:lnTo>
                <a:lnTo>
                  <a:pt x="7550" y="12081"/>
                </a:lnTo>
                <a:lnTo>
                  <a:pt x="7380" y="12081"/>
                </a:lnTo>
                <a:lnTo>
                  <a:pt x="7185" y="12105"/>
                </a:lnTo>
                <a:lnTo>
                  <a:pt x="7015" y="12154"/>
                </a:lnTo>
                <a:lnTo>
                  <a:pt x="6868" y="12227"/>
                </a:lnTo>
                <a:lnTo>
                  <a:pt x="3313" y="14321"/>
                </a:lnTo>
                <a:lnTo>
                  <a:pt x="3313" y="14321"/>
                </a:lnTo>
                <a:lnTo>
                  <a:pt x="3191" y="14370"/>
                </a:lnTo>
                <a:lnTo>
                  <a:pt x="3069" y="14419"/>
                </a:lnTo>
                <a:lnTo>
                  <a:pt x="2972" y="14394"/>
                </a:lnTo>
                <a:lnTo>
                  <a:pt x="2874" y="14370"/>
                </a:lnTo>
                <a:lnTo>
                  <a:pt x="2826" y="14297"/>
                </a:lnTo>
                <a:lnTo>
                  <a:pt x="2801" y="14200"/>
                </a:lnTo>
                <a:lnTo>
                  <a:pt x="2777" y="14102"/>
                </a:lnTo>
                <a:lnTo>
                  <a:pt x="2801" y="13956"/>
                </a:lnTo>
                <a:lnTo>
                  <a:pt x="3678" y="9913"/>
                </a:lnTo>
                <a:lnTo>
                  <a:pt x="3678" y="9913"/>
                </a:lnTo>
                <a:lnTo>
                  <a:pt x="3702" y="9743"/>
                </a:lnTo>
                <a:lnTo>
                  <a:pt x="3702" y="9572"/>
                </a:lnTo>
                <a:lnTo>
                  <a:pt x="3678" y="9402"/>
                </a:lnTo>
                <a:lnTo>
                  <a:pt x="3629" y="9231"/>
                </a:lnTo>
                <a:lnTo>
                  <a:pt x="3556" y="9061"/>
                </a:lnTo>
                <a:lnTo>
                  <a:pt x="3483" y="8890"/>
                </a:lnTo>
                <a:lnTo>
                  <a:pt x="3386" y="8744"/>
                </a:lnTo>
                <a:lnTo>
                  <a:pt x="3264" y="8622"/>
                </a:lnTo>
                <a:lnTo>
                  <a:pt x="195" y="5895"/>
                </a:lnTo>
                <a:lnTo>
                  <a:pt x="195" y="5895"/>
                </a:lnTo>
                <a:lnTo>
                  <a:pt x="73" y="5773"/>
                </a:lnTo>
                <a:lnTo>
                  <a:pt x="25" y="5675"/>
                </a:lnTo>
                <a:lnTo>
                  <a:pt x="0" y="5578"/>
                </a:lnTo>
                <a:lnTo>
                  <a:pt x="0" y="5505"/>
                </a:lnTo>
                <a:lnTo>
                  <a:pt x="49" y="5407"/>
                </a:lnTo>
                <a:lnTo>
                  <a:pt x="122" y="5359"/>
                </a:lnTo>
                <a:lnTo>
                  <a:pt x="244" y="5310"/>
                </a:lnTo>
                <a:lnTo>
                  <a:pt x="390" y="5286"/>
                </a:lnTo>
                <a:lnTo>
                  <a:pt x="4482" y="4872"/>
                </a:lnTo>
                <a:lnTo>
                  <a:pt x="4482" y="4872"/>
                </a:lnTo>
                <a:lnTo>
                  <a:pt x="4652" y="4847"/>
                </a:lnTo>
                <a:lnTo>
                  <a:pt x="4798" y="4774"/>
                </a:lnTo>
                <a:lnTo>
                  <a:pt x="4969" y="4701"/>
                </a:lnTo>
                <a:lnTo>
                  <a:pt x="5115" y="4604"/>
                </a:lnTo>
                <a:lnTo>
                  <a:pt x="5261" y="4482"/>
                </a:lnTo>
                <a:lnTo>
                  <a:pt x="5383" y="4360"/>
                </a:lnTo>
                <a:lnTo>
                  <a:pt x="5505" y="4214"/>
                </a:lnTo>
                <a:lnTo>
                  <a:pt x="5578" y="4092"/>
                </a:lnTo>
                <a:lnTo>
                  <a:pt x="7234" y="293"/>
                </a:lnTo>
                <a:close/>
              </a:path>
            </a:pathLst>
          </a:custGeom>
          <a:solidFill>
            <a:schemeClr val="accent2"/>
          </a:solidFill>
          <a:ln w="38100" cap="rnd" cmpd="sng">
            <a:solidFill>
              <a:schemeClr val="accent4">
                <a:lumMod val="60000"/>
                <a:lumOff val="40000"/>
              </a:schemeClr>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 name="Google Shape;137;p19"/>
          <p:cNvSpPr/>
          <p:nvPr/>
        </p:nvSpPr>
        <p:spPr>
          <a:xfrm rot="2697359">
            <a:off x="7268742" y="4315615"/>
            <a:ext cx="416923" cy="398094"/>
          </a:xfrm>
          <a:custGeom>
            <a:avLst/>
            <a:gdLst/>
            <a:ahLst/>
            <a:cxnLst/>
            <a:rect l="l" t="t" r="r" b="b"/>
            <a:pathLst>
              <a:path w="15101" h="14419" fill="none" extrusionOk="0">
                <a:moveTo>
                  <a:pt x="7234" y="293"/>
                </a:moveTo>
                <a:lnTo>
                  <a:pt x="7234" y="293"/>
                </a:lnTo>
                <a:lnTo>
                  <a:pt x="7307" y="171"/>
                </a:lnTo>
                <a:lnTo>
                  <a:pt x="7380" y="74"/>
                </a:lnTo>
                <a:lnTo>
                  <a:pt x="7477" y="25"/>
                </a:lnTo>
                <a:lnTo>
                  <a:pt x="7550" y="1"/>
                </a:lnTo>
                <a:lnTo>
                  <a:pt x="7623" y="25"/>
                </a:lnTo>
                <a:lnTo>
                  <a:pt x="7721" y="74"/>
                </a:lnTo>
                <a:lnTo>
                  <a:pt x="7794" y="171"/>
                </a:lnTo>
                <a:lnTo>
                  <a:pt x="7867" y="293"/>
                </a:lnTo>
                <a:lnTo>
                  <a:pt x="9523" y="4092"/>
                </a:lnTo>
                <a:lnTo>
                  <a:pt x="9523" y="4092"/>
                </a:lnTo>
                <a:lnTo>
                  <a:pt x="9596" y="4214"/>
                </a:lnTo>
                <a:lnTo>
                  <a:pt x="9718" y="4360"/>
                </a:lnTo>
                <a:lnTo>
                  <a:pt x="9840" y="4482"/>
                </a:lnTo>
                <a:lnTo>
                  <a:pt x="9986" y="4604"/>
                </a:lnTo>
                <a:lnTo>
                  <a:pt x="10132" y="4701"/>
                </a:lnTo>
                <a:lnTo>
                  <a:pt x="10302" y="4774"/>
                </a:lnTo>
                <a:lnTo>
                  <a:pt x="10449" y="4847"/>
                </a:lnTo>
                <a:lnTo>
                  <a:pt x="10619" y="4872"/>
                </a:lnTo>
                <a:lnTo>
                  <a:pt x="14711" y="5286"/>
                </a:lnTo>
                <a:lnTo>
                  <a:pt x="14711" y="5286"/>
                </a:lnTo>
                <a:lnTo>
                  <a:pt x="14857" y="5310"/>
                </a:lnTo>
                <a:lnTo>
                  <a:pt x="14979" y="5359"/>
                </a:lnTo>
                <a:lnTo>
                  <a:pt x="15052" y="5407"/>
                </a:lnTo>
                <a:lnTo>
                  <a:pt x="15100" y="5505"/>
                </a:lnTo>
                <a:lnTo>
                  <a:pt x="15100" y="5578"/>
                </a:lnTo>
                <a:lnTo>
                  <a:pt x="15076" y="5675"/>
                </a:lnTo>
                <a:lnTo>
                  <a:pt x="15027" y="5773"/>
                </a:lnTo>
                <a:lnTo>
                  <a:pt x="14906" y="5895"/>
                </a:lnTo>
                <a:lnTo>
                  <a:pt x="11837" y="8622"/>
                </a:lnTo>
                <a:lnTo>
                  <a:pt x="11837" y="8622"/>
                </a:lnTo>
                <a:lnTo>
                  <a:pt x="11715" y="8744"/>
                </a:lnTo>
                <a:lnTo>
                  <a:pt x="11618" y="8890"/>
                </a:lnTo>
                <a:lnTo>
                  <a:pt x="11545" y="9061"/>
                </a:lnTo>
                <a:lnTo>
                  <a:pt x="11472" y="9231"/>
                </a:lnTo>
                <a:lnTo>
                  <a:pt x="11423" y="9402"/>
                </a:lnTo>
                <a:lnTo>
                  <a:pt x="11398" y="9572"/>
                </a:lnTo>
                <a:lnTo>
                  <a:pt x="11398" y="9743"/>
                </a:lnTo>
                <a:lnTo>
                  <a:pt x="11423" y="9913"/>
                </a:lnTo>
                <a:lnTo>
                  <a:pt x="12300" y="13956"/>
                </a:lnTo>
                <a:lnTo>
                  <a:pt x="12300" y="13956"/>
                </a:lnTo>
                <a:lnTo>
                  <a:pt x="12324" y="14102"/>
                </a:lnTo>
                <a:lnTo>
                  <a:pt x="12300" y="14200"/>
                </a:lnTo>
                <a:lnTo>
                  <a:pt x="12275" y="14297"/>
                </a:lnTo>
                <a:lnTo>
                  <a:pt x="12227" y="14370"/>
                </a:lnTo>
                <a:lnTo>
                  <a:pt x="12129" y="14394"/>
                </a:lnTo>
                <a:lnTo>
                  <a:pt x="12032" y="14419"/>
                </a:lnTo>
                <a:lnTo>
                  <a:pt x="11910" y="14370"/>
                </a:lnTo>
                <a:lnTo>
                  <a:pt x="11788" y="14321"/>
                </a:lnTo>
                <a:lnTo>
                  <a:pt x="8232" y="12227"/>
                </a:lnTo>
                <a:lnTo>
                  <a:pt x="8232" y="12227"/>
                </a:lnTo>
                <a:lnTo>
                  <a:pt x="8086" y="12154"/>
                </a:lnTo>
                <a:lnTo>
                  <a:pt x="7916" y="12105"/>
                </a:lnTo>
                <a:lnTo>
                  <a:pt x="7721" y="12081"/>
                </a:lnTo>
                <a:lnTo>
                  <a:pt x="7550" y="12081"/>
                </a:lnTo>
                <a:lnTo>
                  <a:pt x="7380" y="12081"/>
                </a:lnTo>
                <a:lnTo>
                  <a:pt x="7185" y="12105"/>
                </a:lnTo>
                <a:lnTo>
                  <a:pt x="7015" y="12154"/>
                </a:lnTo>
                <a:lnTo>
                  <a:pt x="6868" y="12227"/>
                </a:lnTo>
                <a:lnTo>
                  <a:pt x="3313" y="14321"/>
                </a:lnTo>
                <a:lnTo>
                  <a:pt x="3313" y="14321"/>
                </a:lnTo>
                <a:lnTo>
                  <a:pt x="3191" y="14370"/>
                </a:lnTo>
                <a:lnTo>
                  <a:pt x="3069" y="14419"/>
                </a:lnTo>
                <a:lnTo>
                  <a:pt x="2972" y="14394"/>
                </a:lnTo>
                <a:lnTo>
                  <a:pt x="2874" y="14370"/>
                </a:lnTo>
                <a:lnTo>
                  <a:pt x="2826" y="14297"/>
                </a:lnTo>
                <a:lnTo>
                  <a:pt x="2801" y="14200"/>
                </a:lnTo>
                <a:lnTo>
                  <a:pt x="2777" y="14102"/>
                </a:lnTo>
                <a:lnTo>
                  <a:pt x="2801" y="13956"/>
                </a:lnTo>
                <a:lnTo>
                  <a:pt x="3678" y="9913"/>
                </a:lnTo>
                <a:lnTo>
                  <a:pt x="3678" y="9913"/>
                </a:lnTo>
                <a:lnTo>
                  <a:pt x="3702" y="9743"/>
                </a:lnTo>
                <a:lnTo>
                  <a:pt x="3702" y="9572"/>
                </a:lnTo>
                <a:lnTo>
                  <a:pt x="3678" y="9402"/>
                </a:lnTo>
                <a:lnTo>
                  <a:pt x="3629" y="9231"/>
                </a:lnTo>
                <a:lnTo>
                  <a:pt x="3556" y="9061"/>
                </a:lnTo>
                <a:lnTo>
                  <a:pt x="3483" y="8890"/>
                </a:lnTo>
                <a:lnTo>
                  <a:pt x="3386" y="8744"/>
                </a:lnTo>
                <a:lnTo>
                  <a:pt x="3264" y="8622"/>
                </a:lnTo>
                <a:lnTo>
                  <a:pt x="195" y="5895"/>
                </a:lnTo>
                <a:lnTo>
                  <a:pt x="195" y="5895"/>
                </a:lnTo>
                <a:lnTo>
                  <a:pt x="73" y="5773"/>
                </a:lnTo>
                <a:lnTo>
                  <a:pt x="25" y="5675"/>
                </a:lnTo>
                <a:lnTo>
                  <a:pt x="0" y="5578"/>
                </a:lnTo>
                <a:lnTo>
                  <a:pt x="0" y="5505"/>
                </a:lnTo>
                <a:lnTo>
                  <a:pt x="49" y="5407"/>
                </a:lnTo>
                <a:lnTo>
                  <a:pt x="122" y="5359"/>
                </a:lnTo>
                <a:lnTo>
                  <a:pt x="244" y="5310"/>
                </a:lnTo>
                <a:lnTo>
                  <a:pt x="390" y="5286"/>
                </a:lnTo>
                <a:lnTo>
                  <a:pt x="4482" y="4872"/>
                </a:lnTo>
                <a:lnTo>
                  <a:pt x="4482" y="4872"/>
                </a:lnTo>
                <a:lnTo>
                  <a:pt x="4652" y="4847"/>
                </a:lnTo>
                <a:lnTo>
                  <a:pt x="4798" y="4774"/>
                </a:lnTo>
                <a:lnTo>
                  <a:pt x="4969" y="4701"/>
                </a:lnTo>
                <a:lnTo>
                  <a:pt x="5115" y="4604"/>
                </a:lnTo>
                <a:lnTo>
                  <a:pt x="5261" y="4482"/>
                </a:lnTo>
                <a:lnTo>
                  <a:pt x="5383" y="4360"/>
                </a:lnTo>
                <a:lnTo>
                  <a:pt x="5505" y="4214"/>
                </a:lnTo>
                <a:lnTo>
                  <a:pt x="5578" y="4092"/>
                </a:lnTo>
                <a:lnTo>
                  <a:pt x="7234" y="293"/>
                </a:lnTo>
                <a:close/>
              </a:path>
            </a:pathLst>
          </a:custGeom>
          <a:solidFill>
            <a:schemeClr val="accent2"/>
          </a:solidFill>
          <a:ln w="38100" cap="rnd" cmpd="sng">
            <a:solidFill>
              <a:schemeClr val="accent4">
                <a:lumMod val="60000"/>
                <a:lumOff val="40000"/>
              </a:schemeClr>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 name="Google Shape;138;p19"/>
          <p:cNvSpPr/>
          <p:nvPr/>
        </p:nvSpPr>
        <p:spPr>
          <a:xfrm>
            <a:off x="11042588" y="5295902"/>
            <a:ext cx="167017" cy="159510"/>
          </a:xfrm>
          <a:custGeom>
            <a:avLst/>
            <a:gdLst/>
            <a:ahLst/>
            <a:cxnLst/>
            <a:rect l="l" t="t" r="r" b="b"/>
            <a:pathLst>
              <a:path w="15101" h="14419" fill="none" extrusionOk="0">
                <a:moveTo>
                  <a:pt x="7234" y="293"/>
                </a:moveTo>
                <a:lnTo>
                  <a:pt x="7234" y="293"/>
                </a:lnTo>
                <a:lnTo>
                  <a:pt x="7307" y="171"/>
                </a:lnTo>
                <a:lnTo>
                  <a:pt x="7380" y="74"/>
                </a:lnTo>
                <a:lnTo>
                  <a:pt x="7477" y="25"/>
                </a:lnTo>
                <a:lnTo>
                  <a:pt x="7550" y="1"/>
                </a:lnTo>
                <a:lnTo>
                  <a:pt x="7623" y="25"/>
                </a:lnTo>
                <a:lnTo>
                  <a:pt x="7721" y="74"/>
                </a:lnTo>
                <a:lnTo>
                  <a:pt x="7794" y="171"/>
                </a:lnTo>
                <a:lnTo>
                  <a:pt x="7867" y="293"/>
                </a:lnTo>
                <a:lnTo>
                  <a:pt x="9523" y="4092"/>
                </a:lnTo>
                <a:lnTo>
                  <a:pt x="9523" y="4092"/>
                </a:lnTo>
                <a:lnTo>
                  <a:pt x="9596" y="4214"/>
                </a:lnTo>
                <a:lnTo>
                  <a:pt x="9718" y="4360"/>
                </a:lnTo>
                <a:lnTo>
                  <a:pt x="9840" y="4482"/>
                </a:lnTo>
                <a:lnTo>
                  <a:pt x="9986" y="4604"/>
                </a:lnTo>
                <a:lnTo>
                  <a:pt x="10132" y="4701"/>
                </a:lnTo>
                <a:lnTo>
                  <a:pt x="10302" y="4774"/>
                </a:lnTo>
                <a:lnTo>
                  <a:pt x="10449" y="4847"/>
                </a:lnTo>
                <a:lnTo>
                  <a:pt x="10619" y="4872"/>
                </a:lnTo>
                <a:lnTo>
                  <a:pt x="14711" y="5286"/>
                </a:lnTo>
                <a:lnTo>
                  <a:pt x="14711" y="5286"/>
                </a:lnTo>
                <a:lnTo>
                  <a:pt x="14857" y="5310"/>
                </a:lnTo>
                <a:lnTo>
                  <a:pt x="14979" y="5359"/>
                </a:lnTo>
                <a:lnTo>
                  <a:pt x="15052" y="5407"/>
                </a:lnTo>
                <a:lnTo>
                  <a:pt x="15100" y="5505"/>
                </a:lnTo>
                <a:lnTo>
                  <a:pt x="15100" y="5578"/>
                </a:lnTo>
                <a:lnTo>
                  <a:pt x="15076" y="5675"/>
                </a:lnTo>
                <a:lnTo>
                  <a:pt x="15027" y="5773"/>
                </a:lnTo>
                <a:lnTo>
                  <a:pt x="14906" y="5895"/>
                </a:lnTo>
                <a:lnTo>
                  <a:pt x="11837" y="8622"/>
                </a:lnTo>
                <a:lnTo>
                  <a:pt x="11837" y="8622"/>
                </a:lnTo>
                <a:lnTo>
                  <a:pt x="11715" y="8744"/>
                </a:lnTo>
                <a:lnTo>
                  <a:pt x="11618" y="8890"/>
                </a:lnTo>
                <a:lnTo>
                  <a:pt x="11545" y="9061"/>
                </a:lnTo>
                <a:lnTo>
                  <a:pt x="11472" y="9231"/>
                </a:lnTo>
                <a:lnTo>
                  <a:pt x="11423" y="9402"/>
                </a:lnTo>
                <a:lnTo>
                  <a:pt x="11398" y="9572"/>
                </a:lnTo>
                <a:lnTo>
                  <a:pt x="11398" y="9743"/>
                </a:lnTo>
                <a:lnTo>
                  <a:pt x="11423" y="9913"/>
                </a:lnTo>
                <a:lnTo>
                  <a:pt x="12300" y="13956"/>
                </a:lnTo>
                <a:lnTo>
                  <a:pt x="12300" y="13956"/>
                </a:lnTo>
                <a:lnTo>
                  <a:pt x="12324" y="14102"/>
                </a:lnTo>
                <a:lnTo>
                  <a:pt x="12300" y="14200"/>
                </a:lnTo>
                <a:lnTo>
                  <a:pt x="12275" y="14297"/>
                </a:lnTo>
                <a:lnTo>
                  <a:pt x="12227" y="14370"/>
                </a:lnTo>
                <a:lnTo>
                  <a:pt x="12129" y="14394"/>
                </a:lnTo>
                <a:lnTo>
                  <a:pt x="12032" y="14419"/>
                </a:lnTo>
                <a:lnTo>
                  <a:pt x="11910" y="14370"/>
                </a:lnTo>
                <a:lnTo>
                  <a:pt x="11788" y="14321"/>
                </a:lnTo>
                <a:lnTo>
                  <a:pt x="8232" y="12227"/>
                </a:lnTo>
                <a:lnTo>
                  <a:pt x="8232" y="12227"/>
                </a:lnTo>
                <a:lnTo>
                  <a:pt x="8086" y="12154"/>
                </a:lnTo>
                <a:lnTo>
                  <a:pt x="7916" y="12105"/>
                </a:lnTo>
                <a:lnTo>
                  <a:pt x="7721" y="12081"/>
                </a:lnTo>
                <a:lnTo>
                  <a:pt x="7550" y="12081"/>
                </a:lnTo>
                <a:lnTo>
                  <a:pt x="7380" y="12081"/>
                </a:lnTo>
                <a:lnTo>
                  <a:pt x="7185" y="12105"/>
                </a:lnTo>
                <a:lnTo>
                  <a:pt x="7015" y="12154"/>
                </a:lnTo>
                <a:lnTo>
                  <a:pt x="6868" y="12227"/>
                </a:lnTo>
                <a:lnTo>
                  <a:pt x="3313" y="14321"/>
                </a:lnTo>
                <a:lnTo>
                  <a:pt x="3313" y="14321"/>
                </a:lnTo>
                <a:lnTo>
                  <a:pt x="3191" y="14370"/>
                </a:lnTo>
                <a:lnTo>
                  <a:pt x="3069" y="14419"/>
                </a:lnTo>
                <a:lnTo>
                  <a:pt x="2972" y="14394"/>
                </a:lnTo>
                <a:lnTo>
                  <a:pt x="2874" y="14370"/>
                </a:lnTo>
                <a:lnTo>
                  <a:pt x="2826" y="14297"/>
                </a:lnTo>
                <a:lnTo>
                  <a:pt x="2801" y="14200"/>
                </a:lnTo>
                <a:lnTo>
                  <a:pt x="2777" y="14102"/>
                </a:lnTo>
                <a:lnTo>
                  <a:pt x="2801" y="13956"/>
                </a:lnTo>
                <a:lnTo>
                  <a:pt x="3678" y="9913"/>
                </a:lnTo>
                <a:lnTo>
                  <a:pt x="3678" y="9913"/>
                </a:lnTo>
                <a:lnTo>
                  <a:pt x="3702" y="9743"/>
                </a:lnTo>
                <a:lnTo>
                  <a:pt x="3702" y="9572"/>
                </a:lnTo>
                <a:lnTo>
                  <a:pt x="3678" y="9402"/>
                </a:lnTo>
                <a:lnTo>
                  <a:pt x="3629" y="9231"/>
                </a:lnTo>
                <a:lnTo>
                  <a:pt x="3556" y="9061"/>
                </a:lnTo>
                <a:lnTo>
                  <a:pt x="3483" y="8890"/>
                </a:lnTo>
                <a:lnTo>
                  <a:pt x="3386" y="8744"/>
                </a:lnTo>
                <a:lnTo>
                  <a:pt x="3264" y="8622"/>
                </a:lnTo>
                <a:lnTo>
                  <a:pt x="195" y="5895"/>
                </a:lnTo>
                <a:lnTo>
                  <a:pt x="195" y="5895"/>
                </a:lnTo>
                <a:lnTo>
                  <a:pt x="73" y="5773"/>
                </a:lnTo>
                <a:lnTo>
                  <a:pt x="25" y="5675"/>
                </a:lnTo>
                <a:lnTo>
                  <a:pt x="0" y="5578"/>
                </a:lnTo>
                <a:lnTo>
                  <a:pt x="0" y="5505"/>
                </a:lnTo>
                <a:lnTo>
                  <a:pt x="49" y="5407"/>
                </a:lnTo>
                <a:lnTo>
                  <a:pt x="122" y="5359"/>
                </a:lnTo>
                <a:lnTo>
                  <a:pt x="244" y="5310"/>
                </a:lnTo>
                <a:lnTo>
                  <a:pt x="390" y="5286"/>
                </a:lnTo>
                <a:lnTo>
                  <a:pt x="4482" y="4872"/>
                </a:lnTo>
                <a:lnTo>
                  <a:pt x="4482" y="4872"/>
                </a:lnTo>
                <a:lnTo>
                  <a:pt x="4652" y="4847"/>
                </a:lnTo>
                <a:lnTo>
                  <a:pt x="4798" y="4774"/>
                </a:lnTo>
                <a:lnTo>
                  <a:pt x="4969" y="4701"/>
                </a:lnTo>
                <a:lnTo>
                  <a:pt x="5115" y="4604"/>
                </a:lnTo>
                <a:lnTo>
                  <a:pt x="5261" y="4482"/>
                </a:lnTo>
                <a:lnTo>
                  <a:pt x="5383" y="4360"/>
                </a:lnTo>
                <a:lnTo>
                  <a:pt x="5505" y="4214"/>
                </a:lnTo>
                <a:lnTo>
                  <a:pt x="5578" y="4092"/>
                </a:lnTo>
                <a:lnTo>
                  <a:pt x="7234" y="293"/>
                </a:lnTo>
                <a:close/>
              </a:path>
            </a:pathLst>
          </a:custGeom>
          <a:solidFill>
            <a:schemeClr val="accent2"/>
          </a:solidFill>
          <a:ln w="38100" cap="rnd" cmpd="sng">
            <a:solidFill>
              <a:schemeClr val="accent4">
                <a:lumMod val="60000"/>
                <a:lumOff val="40000"/>
              </a:schemeClr>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 name="Google Shape;139;p19"/>
          <p:cNvSpPr/>
          <p:nvPr/>
        </p:nvSpPr>
        <p:spPr>
          <a:xfrm rot="1279940">
            <a:off x="8363737" y="4282544"/>
            <a:ext cx="166981" cy="159499"/>
          </a:xfrm>
          <a:custGeom>
            <a:avLst/>
            <a:gdLst/>
            <a:ahLst/>
            <a:cxnLst/>
            <a:rect l="l" t="t" r="r" b="b"/>
            <a:pathLst>
              <a:path w="15101" h="14419" fill="none" extrusionOk="0">
                <a:moveTo>
                  <a:pt x="7234" y="293"/>
                </a:moveTo>
                <a:lnTo>
                  <a:pt x="7234" y="293"/>
                </a:lnTo>
                <a:lnTo>
                  <a:pt x="7307" y="171"/>
                </a:lnTo>
                <a:lnTo>
                  <a:pt x="7380" y="74"/>
                </a:lnTo>
                <a:lnTo>
                  <a:pt x="7477" y="25"/>
                </a:lnTo>
                <a:lnTo>
                  <a:pt x="7550" y="1"/>
                </a:lnTo>
                <a:lnTo>
                  <a:pt x="7623" y="25"/>
                </a:lnTo>
                <a:lnTo>
                  <a:pt x="7721" y="74"/>
                </a:lnTo>
                <a:lnTo>
                  <a:pt x="7794" y="171"/>
                </a:lnTo>
                <a:lnTo>
                  <a:pt x="7867" y="293"/>
                </a:lnTo>
                <a:lnTo>
                  <a:pt x="9523" y="4092"/>
                </a:lnTo>
                <a:lnTo>
                  <a:pt x="9523" y="4092"/>
                </a:lnTo>
                <a:lnTo>
                  <a:pt x="9596" y="4214"/>
                </a:lnTo>
                <a:lnTo>
                  <a:pt x="9718" y="4360"/>
                </a:lnTo>
                <a:lnTo>
                  <a:pt x="9840" y="4482"/>
                </a:lnTo>
                <a:lnTo>
                  <a:pt x="9986" y="4604"/>
                </a:lnTo>
                <a:lnTo>
                  <a:pt x="10132" y="4701"/>
                </a:lnTo>
                <a:lnTo>
                  <a:pt x="10302" y="4774"/>
                </a:lnTo>
                <a:lnTo>
                  <a:pt x="10449" y="4847"/>
                </a:lnTo>
                <a:lnTo>
                  <a:pt x="10619" y="4872"/>
                </a:lnTo>
                <a:lnTo>
                  <a:pt x="14711" y="5286"/>
                </a:lnTo>
                <a:lnTo>
                  <a:pt x="14711" y="5286"/>
                </a:lnTo>
                <a:lnTo>
                  <a:pt x="14857" y="5310"/>
                </a:lnTo>
                <a:lnTo>
                  <a:pt x="14979" y="5359"/>
                </a:lnTo>
                <a:lnTo>
                  <a:pt x="15052" y="5407"/>
                </a:lnTo>
                <a:lnTo>
                  <a:pt x="15100" y="5505"/>
                </a:lnTo>
                <a:lnTo>
                  <a:pt x="15100" y="5578"/>
                </a:lnTo>
                <a:lnTo>
                  <a:pt x="15076" y="5675"/>
                </a:lnTo>
                <a:lnTo>
                  <a:pt x="15027" y="5773"/>
                </a:lnTo>
                <a:lnTo>
                  <a:pt x="14906" y="5895"/>
                </a:lnTo>
                <a:lnTo>
                  <a:pt x="11837" y="8622"/>
                </a:lnTo>
                <a:lnTo>
                  <a:pt x="11837" y="8622"/>
                </a:lnTo>
                <a:lnTo>
                  <a:pt x="11715" y="8744"/>
                </a:lnTo>
                <a:lnTo>
                  <a:pt x="11618" y="8890"/>
                </a:lnTo>
                <a:lnTo>
                  <a:pt x="11545" y="9061"/>
                </a:lnTo>
                <a:lnTo>
                  <a:pt x="11472" y="9231"/>
                </a:lnTo>
                <a:lnTo>
                  <a:pt x="11423" y="9402"/>
                </a:lnTo>
                <a:lnTo>
                  <a:pt x="11398" y="9572"/>
                </a:lnTo>
                <a:lnTo>
                  <a:pt x="11398" y="9743"/>
                </a:lnTo>
                <a:lnTo>
                  <a:pt x="11423" y="9913"/>
                </a:lnTo>
                <a:lnTo>
                  <a:pt x="12300" y="13956"/>
                </a:lnTo>
                <a:lnTo>
                  <a:pt x="12300" y="13956"/>
                </a:lnTo>
                <a:lnTo>
                  <a:pt x="12324" y="14102"/>
                </a:lnTo>
                <a:lnTo>
                  <a:pt x="12300" y="14200"/>
                </a:lnTo>
                <a:lnTo>
                  <a:pt x="12275" y="14297"/>
                </a:lnTo>
                <a:lnTo>
                  <a:pt x="12227" y="14370"/>
                </a:lnTo>
                <a:lnTo>
                  <a:pt x="12129" y="14394"/>
                </a:lnTo>
                <a:lnTo>
                  <a:pt x="12032" y="14419"/>
                </a:lnTo>
                <a:lnTo>
                  <a:pt x="11910" y="14370"/>
                </a:lnTo>
                <a:lnTo>
                  <a:pt x="11788" y="14321"/>
                </a:lnTo>
                <a:lnTo>
                  <a:pt x="8232" y="12227"/>
                </a:lnTo>
                <a:lnTo>
                  <a:pt x="8232" y="12227"/>
                </a:lnTo>
                <a:lnTo>
                  <a:pt x="8086" y="12154"/>
                </a:lnTo>
                <a:lnTo>
                  <a:pt x="7916" y="12105"/>
                </a:lnTo>
                <a:lnTo>
                  <a:pt x="7721" y="12081"/>
                </a:lnTo>
                <a:lnTo>
                  <a:pt x="7550" y="12081"/>
                </a:lnTo>
                <a:lnTo>
                  <a:pt x="7380" y="12081"/>
                </a:lnTo>
                <a:lnTo>
                  <a:pt x="7185" y="12105"/>
                </a:lnTo>
                <a:lnTo>
                  <a:pt x="7015" y="12154"/>
                </a:lnTo>
                <a:lnTo>
                  <a:pt x="6868" y="12227"/>
                </a:lnTo>
                <a:lnTo>
                  <a:pt x="3313" y="14321"/>
                </a:lnTo>
                <a:lnTo>
                  <a:pt x="3313" y="14321"/>
                </a:lnTo>
                <a:lnTo>
                  <a:pt x="3191" y="14370"/>
                </a:lnTo>
                <a:lnTo>
                  <a:pt x="3069" y="14419"/>
                </a:lnTo>
                <a:lnTo>
                  <a:pt x="2972" y="14394"/>
                </a:lnTo>
                <a:lnTo>
                  <a:pt x="2874" y="14370"/>
                </a:lnTo>
                <a:lnTo>
                  <a:pt x="2826" y="14297"/>
                </a:lnTo>
                <a:lnTo>
                  <a:pt x="2801" y="14200"/>
                </a:lnTo>
                <a:lnTo>
                  <a:pt x="2777" y="14102"/>
                </a:lnTo>
                <a:lnTo>
                  <a:pt x="2801" y="13956"/>
                </a:lnTo>
                <a:lnTo>
                  <a:pt x="3678" y="9913"/>
                </a:lnTo>
                <a:lnTo>
                  <a:pt x="3678" y="9913"/>
                </a:lnTo>
                <a:lnTo>
                  <a:pt x="3702" y="9743"/>
                </a:lnTo>
                <a:lnTo>
                  <a:pt x="3702" y="9572"/>
                </a:lnTo>
                <a:lnTo>
                  <a:pt x="3678" y="9402"/>
                </a:lnTo>
                <a:lnTo>
                  <a:pt x="3629" y="9231"/>
                </a:lnTo>
                <a:lnTo>
                  <a:pt x="3556" y="9061"/>
                </a:lnTo>
                <a:lnTo>
                  <a:pt x="3483" y="8890"/>
                </a:lnTo>
                <a:lnTo>
                  <a:pt x="3386" y="8744"/>
                </a:lnTo>
                <a:lnTo>
                  <a:pt x="3264" y="8622"/>
                </a:lnTo>
                <a:lnTo>
                  <a:pt x="195" y="5895"/>
                </a:lnTo>
                <a:lnTo>
                  <a:pt x="195" y="5895"/>
                </a:lnTo>
                <a:lnTo>
                  <a:pt x="73" y="5773"/>
                </a:lnTo>
                <a:lnTo>
                  <a:pt x="25" y="5675"/>
                </a:lnTo>
                <a:lnTo>
                  <a:pt x="0" y="5578"/>
                </a:lnTo>
                <a:lnTo>
                  <a:pt x="0" y="5505"/>
                </a:lnTo>
                <a:lnTo>
                  <a:pt x="49" y="5407"/>
                </a:lnTo>
                <a:lnTo>
                  <a:pt x="122" y="5359"/>
                </a:lnTo>
                <a:lnTo>
                  <a:pt x="244" y="5310"/>
                </a:lnTo>
                <a:lnTo>
                  <a:pt x="390" y="5286"/>
                </a:lnTo>
                <a:lnTo>
                  <a:pt x="4482" y="4872"/>
                </a:lnTo>
                <a:lnTo>
                  <a:pt x="4482" y="4872"/>
                </a:lnTo>
                <a:lnTo>
                  <a:pt x="4652" y="4847"/>
                </a:lnTo>
                <a:lnTo>
                  <a:pt x="4798" y="4774"/>
                </a:lnTo>
                <a:lnTo>
                  <a:pt x="4969" y="4701"/>
                </a:lnTo>
                <a:lnTo>
                  <a:pt x="5115" y="4604"/>
                </a:lnTo>
                <a:lnTo>
                  <a:pt x="5261" y="4482"/>
                </a:lnTo>
                <a:lnTo>
                  <a:pt x="5383" y="4360"/>
                </a:lnTo>
                <a:lnTo>
                  <a:pt x="5505" y="4214"/>
                </a:lnTo>
                <a:lnTo>
                  <a:pt x="5578" y="4092"/>
                </a:lnTo>
                <a:lnTo>
                  <a:pt x="7234" y="293"/>
                </a:lnTo>
                <a:close/>
              </a:path>
            </a:pathLst>
          </a:custGeom>
          <a:solidFill>
            <a:schemeClr val="accent2"/>
          </a:solidFill>
          <a:ln w="38100" cap="rnd" cmpd="sng">
            <a:solidFill>
              <a:schemeClr val="accent4">
                <a:lumMod val="60000"/>
                <a:lumOff val="40000"/>
              </a:schemeClr>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 name="Google Shape;138;p19"/>
          <p:cNvSpPr/>
          <p:nvPr/>
        </p:nvSpPr>
        <p:spPr>
          <a:xfrm>
            <a:off x="9755203" y="4886806"/>
            <a:ext cx="267484" cy="255461"/>
          </a:xfrm>
          <a:custGeom>
            <a:avLst/>
            <a:gdLst/>
            <a:ahLst/>
            <a:cxnLst/>
            <a:rect l="l" t="t" r="r" b="b"/>
            <a:pathLst>
              <a:path w="15101" h="14419" fill="none" extrusionOk="0">
                <a:moveTo>
                  <a:pt x="7234" y="293"/>
                </a:moveTo>
                <a:lnTo>
                  <a:pt x="7234" y="293"/>
                </a:lnTo>
                <a:lnTo>
                  <a:pt x="7307" y="171"/>
                </a:lnTo>
                <a:lnTo>
                  <a:pt x="7380" y="74"/>
                </a:lnTo>
                <a:lnTo>
                  <a:pt x="7477" y="25"/>
                </a:lnTo>
                <a:lnTo>
                  <a:pt x="7550" y="1"/>
                </a:lnTo>
                <a:lnTo>
                  <a:pt x="7623" y="25"/>
                </a:lnTo>
                <a:lnTo>
                  <a:pt x="7721" y="74"/>
                </a:lnTo>
                <a:lnTo>
                  <a:pt x="7794" y="171"/>
                </a:lnTo>
                <a:lnTo>
                  <a:pt x="7867" y="293"/>
                </a:lnTo>
                <a:lnTo>
                  <a:pt x="9523" y="4092"/>
                </a:lnTo>
                <a:lnTo>
                  <a:pt x="9523" y="4092"/>
                </a:lnTo>
                <a:lnTo>
                  <a:pt x="9596" y="4214"/>
                </a:lnTo>
                <a:lnTo>
                  <a:pt x="9718" y="4360"/>
                </a:lnTo>
                <a:lnTo>
                  <a:pt x="9840" y="4482"/>
                </a:lnTo>
                <a:lnTo>
                  <a:pt x="9986" y="4604"/>
                </a:lnTo>
                <a:lnTo>
                  <a:pt x="10132" y="4701"/>
                </a:lnTo>
                <a:lnTo>
                  <a:pt x="10302" y="4774"/>
                </a:lnTo>
                <a:lnTo>
                  <a:pt x="10449" y="4847"/>
                </a:lnTo>
                <a:lnTo>
                  <a:pt x="10619" y="4872"/>
                </a:lnTo>
                <a:lnTo>
                  <a:pt x="14711" y="5286"/>
                </a:lnTo>
                <a:lnTo>
                  <a:pt x="14711" y="5286"/>
                </a:lnTo>
                <a:lnTo>
                  <a:pt x="14857" y="5310"/>
                </a:lnTo>
                <a:lnTo>
                  <a:pt x="14979" y="5359"/>
                </a:lnTo>
                <a:lnTo>
                  <a:pt x="15052" y="5407"/>
                </a:lnTo>
                <a:lnTo>
                  <a:pt x="15100" y="5505"/>
                </a:lnTo>
                <a:lnTo>
                  <a:pt x="15100" y="5578"/>
                </a:lnTo>
                <a:lnTo>
                  <a:pt x="15076" y="5675"/>
                </a:lnTo>
                <a:lnTo>
                  <a:pt x="15027" y="5773"/>
                </a:lnTo>
                <a:lnTo>
                  <a:pt x="14906" y="5895"/>
                </a:lnTo>
                <a:lnTo>
                  <a:pt x="11837" y="8622"/>
                </a:lnTo>
                <a:lnTo>
                  <a:pt x="11837" y="8622"/>
                </a:lnTo>
                <a:lnTo>
                  <a:pt x="11715" y="8744"/>
                </a:lnTo>
                <a:lnTo>
                  <a:pt x="11618" y="8890"/>
                </a:lnTo>
                <a:lnTo>
                  <a:pt x="11545" y="9061"/>
                </a:lnTo>
                <a:lnTo>
                  <a:pt x="11472" y="9231"/>
                </a:lnTo>
                <a:lnTo>
                  <a:pt x="11423" y="9402"/>
                </a:lnTo>
                <a:lnTo>
                  <a:pt x="11398" y="9572"/>
                </a:lnTo>
                <a:lnTo>
                  <a:pt x="11398" y="9743"/>
                </a:lnTo>
                <a:lnTo>
                  <a:pt x="11423" y="9913"/>
                </a:lnTo>
                <a:lnTo>
                  <a:pt x="12300" y="13956"/>
                </a:lnTo>
                <a:lnTo>
                  <a:pt x="12300" y="13956"/>
                </a:lnTo>
                <a:lnTo>
                  <a:pt x="12324" y="14102"/>
                </a:lnTo>
                <a:lnTo>
                  <a:pt x="12300" y="14200"/>
                </a:lnTo>
                <a:lnTo>
                  <a:pt x="12275" y="14297"/>
                </a:lnTo>
                <a:lnTo>
                  <a:pt x="12227" y="14370"/>
                </a:lnTo>
                <a:lnTo>
                  <a:pt x="12129" y="14394"/>
                </a:lnTo>
                <a:lnTo>
                  <a:pt x="12032" y="14419"/>
                </a:lnTo>
                <a:lnTo>
                  <a:pt x="11910" y="14370"/>
                </a:lnTo>
                <a:lnTo>
                  <a:pt x="11788" y="14321"/>
                </a:lnTo>
                <a:lnTo>
                  <a:pt x="8232" y="12227"/>
                </a:lnTo>
                <a:lnTo>
                  <a:pt x="8232" y="12227"/>
                </a:lnTo>
                <a:lnTo>
                  <a:pt x="8086" y="12154"/>
                </a:lnTo>
                <a:lnTo>
                  <a:pt x="7916" y="12105"/>
                </a:lnTo>
                <a:lnTo>
                  <a:pt x="7721" y="12081"/>
                </a:lnTo>
                <a:lnTo>
                  <a:pt x="7550" y="12081"/>
                </a:lnTo>
                <a:lnTo>
                  <a:pt x="7380" y="12081"/>
                </a:lnTo>
                <a:lnTo>
                  <a:pt x="7185" y="12105"/>
                </a:lnTo>
                <a:lnTo>
                  <a:pt x="7015" y="12154"/>
                </a:lnTo>
                <a:lnTo>
                  <a:pt x="6868" y="12227"/>
                </a:lnTo>
                <a:lnTo>
                  <a:pt x="3313" y="14321"/>
                </a:lnTo>
                <a:lnTo>
                  <a:pt x="3313" y="14321"/>
                </a:lnTo>
                <a:lnTo>
                  <a:pt x="3191" y="14370"/>
                </a:lnTo>
                <a:lnTo>
                  <a:pt x="3069" y="14419"/>
                </a:lnTo>
                <a:lnTo>
                  <a:pt x="2972" y="14394"/>
                </a:lnTo>
                <a:lnTo>
                  <a:pt x="2874" y="14370"/>
                </a:lnTo>
                <a:lnTo>
                  <a:pt x="2826" y="14297"/>
                </a:lnTo>
                <a:lnTo>
                  <a:pt x="2801" y="14200"/>
                </a:lnTo>
                <a:lnTo>
                  <a:pt x="2777" y="14102"/>
                </a:lnTo>
                <a:lnTo>
                  <a:pt x="2801" y="13956"/>
                </a:lnTo>
                <a:lnTo>
                  <a:pt x="3678" y="9913"/>
                </a:lnTo>
                <a:lnTo>
                  <a:pt x="3678" y="9913"/>
                </a:lnTo>
                <a:lnTo>
                  <a:pt x="3702" y="9743"/>
                </a:lnTo>
                <a:lnTo>
                  <a:pt x="3702" y="9572"/>
                </a:lnTo>
                <a:lnTo>
                  <a:pt x="3678" y="9402"/>
                </a:lnTo>
                <a:lnTo>
                  <a:pt x="3629" y="9231"/>
                </a:lnTo>
                <a:lnTo>
                  <a:pt x="3556" y="9061"/>
                </a:lnTo>
                <a:lnTo>
                  <a:pt x="3483" y="8890"/>
                </a:lnTo>
                <a:lnTo>
                  <a:pt x="3386" y="8744"/>
                </a:lnTo>
                <a:lnTo>
                  <a:pt x="3264" y="8622"/>
                </a:lnTo>
                <a:lnTo>
                  <a:pt x="195" y="5895"/>
                </a:lnTo>
                <a:lnTo>
                  <a:pt x="195" y="5895"/>
                </a:lnTo>
                <a:lnTo>
                  <a:pt x="73" y="5773"/>
                </a:lnTo>
                <a:lnTo>
                  <a:pt x="25" y="5675"/>
                </a:lnTo>
                <a:lnTo>
                  <a:pt x="0" y="5578"/>
                </a:lnTo>
                <a:lnTo>
                  <a:pt x="0" y="5505"/>
                </a:lnTo>
                <a:lnTo>
                  <a:pt x="49" y="5407"/>
                </a:lnTo>
                <a:lnTo>
                  <a:pt x="122" y="5359"/>
                </a:lnTo>
                <a:lnTo>
                  <a:pt x="244" y="5310"/>
                </a:lnTo>
                <a:lnTo>
                  <a:pt x="390" y="5286"/>
                </a:lnTo>
                <a:lnTo>
                  <a:pt x="4482" y="4872"/>
                </a:lnTo>
                <a:lnTo>
                  <a:pt x="4482" y="4872"/>
                </a:lnTo>
                <a:lnTo>
                  <a:pt x="4652" y="4847"/>
                </a:lnTo>
                <a:lnTo>
                  <a:pt x="4798" y="4774"/>
                </a:lnTo>
                <a:lnTo>
                  <a:pt x="4969" y="4701"/>
                </a:lnTo>
                <a:lnTo>
                  <a:pt x="5115" y="4604"/>
                </a:lnTo>
                <a:lnTo>
                  <a:pt x="5261" y="4482"/>
                </a:lnTo>
                <a:lnTo>
                  <a:pt x="5383" y="4360"/>
                </a:lnTo>
                <a:lnTo>
                  <a:pt x="5505" y="4214"/>
                </a:lnTo>
                <a:lnTo>
                  <a:pt x="5578" y="4092"/>
                </a:lnTo>
                <a:lnTo>
                  <a:pt x="7234" y="293"/>
                </a:lnTo>
                <a:close/>
              </a:path>
            </a:pathLst>
          </a:custGeom>
          <a:solidFill>
            <a:schemeClr val="accent2"/>
          </a:solidFill>
          <a:ln w="38100" cap="rnd" cmpd="sng">
            <a:solidFill>
              <a:schemeClr val="accent4">
                <a:lumMod val="60000"/>
                <a:lumOff val="40000"/>
              </a:schemeClr>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848899073"/>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txBox="1">
            <a:spLocks/>
          </p:cNvSpPr>
          <p:nvPr/>
        </p:nvSpPr>
        <p:spPr>
          <a:xfrm>
            <a:off x="841946" y="2764434"/>
            <a:ext cx="6322425" cy="3919170"/>
          </a:xfrm>
          <a:prstGeom prst="rect">
            <a:avLst/>
          </a:prstGeom>
          <a:solidFill>
            <a:schemeClr val="accent1">
              <a:lumMod val="20000"/>
              <a:lumOff val="80000"/>
            </a:schemeClr>
          </a:solidFill>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just">
              <a:buNone/>
            </a:pPr>
            <a:r>
              <a:rPr lang="en-US" sz="1800" dirty="0">
                <a:latin typeface="Cambria" panose="02040503050406030204" pitchFamily="18" charset="0"/>
                <a:ea typeface="Cambria" panose="02040503050406030204" pitchFamily="18" charset="0"/>
              </a:rPr>
              <a:t>K</a:t>
            </a:r>
            <a:r>
              <a:rPr lang="id-ID" sz="1800" dirty="0">
                <a:latin typeface="Cambria" panose="02040503050406030204" pitchFamily="18" charset="0"/>
                <a:ea typeface="Cambria" panose="02040503050406030204" pitchFamily="18" charset="0"/>
              </a:rPr>
              <a:t>arektiristik topologi </a:t>
            </a:r>
            <a:r>
              <a:rPr lang="id-ID" sz="1800" i="1" dirty="0" smtClean="0">
                <a:latin typeface="Cambria" panose="02040503050406030204" pitchFamily="18" charset="0"/>
                <a:ea typeface="Cambria" panose="02040503050406030204" pitchFamily="18" charset="0"/>
              </a:rPr>
              <a:t>bu</a:t>
            </a:r>
            <a:r>
              <a:rPr lang="en-US" sz="1800" dirty="0" smtClean="0">
                <a:latin typeface="Cambria" panose="02040503050406030204" pitchFamily="18" charset="0"/>
                <a:ea typeface="Cambria" panose="02040503050406030204" pitchFamily="18" charset="0"/>
              </a:rPr>
              <a:t>s</a:t>
            </a:r>
            <a:endParaRPr lang="id-ID" sz="1800" dirty="0" smtClean="0">
              <a:latin typeface="Cambria" panose="02040503050406030204" pitchFamily="18" charset="0"/>
              <a:ea typeface="Cambria" panose="02040503050406030204" pitchFamily="18" charset="0"/>
            </a:endParaRPr>
          </a:p>
          <a:p>
            <a:pPr algn="just">
              <a:buFont typeface="+mj-lt"/>
              <a:buAutoNum type="alphaLcPeriod"/>
            </a:pPr>
            <a:r>
              <a:rPr lang="id-ID" sz="1800" dirty="0" smtClean="0">
                <a:latin typeface="Cambria" panose="02040503050406030204" pitchFamily="18" charset="0"/>
                <a:ea typeface="Cambria" panose="02040503050406030204" pitchFamily="18" charset="0"/>
              </a:rPr>
              <a:t>Sederhana dan mudah dalam instalansi.</a:t>
            </a:r>
          </a:p>
          <a:p>
            <a:pPr algn="just">
              <a:buFont typeface="+mj-lt"/>
              <a:buAutoNum type="alphaLcPeriod"/>
            </a:pPr>
            <a:r>
              <a:rPr lang="id-ID" sz="1800" dirty="0" smtClean="0">
                <a:latin typeface="Cambria" panose="02040503050406030204" pitchFamily="18" charset="0"/>
                <a:ea typeface="Cambria" panose="02040503050406030204" pitchFamily="18" charset="0"/>
              </a:rPr>
              <a:t>Transfer </a:t>
            </a:r>
            <a:r>
              <a:rPr lang="id-ID" sz="1800" dirty="0">
                <a:latin typeface="Cambria" panose="02040503050406030204" pitchFamily="18" charset="0"/>
                <a:ea typeface="Cambria" panose="02040503050406030204" pitchFamily="18" charset="0"/>
              </a:rPr>
              <a:t>data lebih cepat karena menggunakan satu jalur umum yang terhubung dengan </a:t>
            </a:r>
            <a:r>
              <a:rPr lang="id-ID" sz="1800" i="1" dirty="0">
                <a:latin typeface="Cambria" panose="02040503050406030204" pitchFamily="18" charset="0"/>
                <a:ea typeface="Cambria" panose="02040503050406030204" pitchFamily="18" charset="0"/>
              </a:rPr>
              <a:t>node-node</a:t>
            </a:r>
            <a:r>
              <a:rPr lang="id-ID" sz="1800" dirty="0">
                <a:latin typeface="Cambria" panose="02040503050406030204" pitchFamily="18" charset="0"/>
                <a:ea typeface="Cambria" panose="02040503050406030204" pitchFamily="18" charset="0"/>
              </a:rPr>
              <a:t>.</a:t>
            </a:r>
          </a:p>
          <a:p>
            <a:pPr algn="just">
              <a:buFont typeface="+mj-lt"/>
              <a:buAutoNum type="alphaLcPeriod"/>
            </a:pPr>
            <a:r>
              <a:rPr lang="id-ID" sz="1800" dirty="0">
                <a:latin typeface="Cambria" panose="02040503050406030204" pitchFamily="18" charset="0"/>
                <a:ea typeface="Cambria" panose="02040503050406030204" pitchFamily="18" charset="0"/>
              </a:rPr>
              <a:t>Potensi terjadi tabrakan data atau </a:t>
            </a:r>
            <a:r>
              <a:rPr lang="id-ID" sz="1800" i="1" dirty="0">
                <a:latin typeface="Cambria" panose="02040503050406030204" pitchFamily="18" charset="0"/>
                <a:ea typeface="Cambria" panose="02040503050406030204" pitchFamily="18" charset="0"/>
              </a:rPr>
              <a:t>collision</a:t>
            </a:r>
            <a:r>
              <a:rPr lang="id-ID" sz="1800" dirty="0">
                <a:latin typeface="Cambria" panose="02040503050406030204" pitchFamily="18" charset="0"/>
                <a:ea typeface="Cambria" panose="02040503050406030204" pitchFamily="18" charset="0"/>
              </a:rPr>
              <a:t> lebih besar karena sinyal mengalir dalam dua arah.</a:t>
            </a:r>
          </a:p>
          <a:p>
            <a:pPr algn="just">
              <a:buFont typeface="+mj-lt"/>
              <a:buAutoNum type="alphaLcPeriod"/>
            </a:pPr>
            <a:r>
              <a:rPr lang="id-ID" sz="1800" dirty="0">
                <a:latin typeface="Cambria" panose="02040503050406030204" pitchFamily="18" charset="0"/>
                <a:ea typeface="Cambria" panose="02040503050406030204" pitchFamily="18" charset="0"/>
              </a:rPr>
              <a:t>Jika salah satu segmen kabel putus, seluruh jaringan akan terhenti.</a:t>
            </a:r>
          </a:p>
          <a:p>
            <a:pPr algn="just">
              <a:buFont typeface="+mj-lt"/>
              <a:buAutoNum type="alphaLcPeriod"/>
            </a:pPr>
            <a:r>
              <a:rPr lang="id-ID" sz="1800" dirty="0">
                <a:latin typeface="Cambria" panose="02040503050406030204" pitchFamily="18" charset="0"/>
                <a:ea typeface="Cambria" panose="02040503050406030204" pitchFamily="18" charset="0"/>
              </a:rPr>
              <a:t>Penambahan segmen tidak mengubah model jalur.</a:t>
            </a:r>
          </a:p>
          <a:p>
            <a:pPr algn="just">
              <a:buFont typeface="+mj-lt"/>
              <a:buAutoNum type="alphaLcPeriod"/>
            </a:pPr>
            <a:r>
              <a:rPr lang="id-ID" sz="1800" dirty="0">
                <a:latin typeface="Cambria" panose="02040503050406030204" pitchFamily="18" charset="0"/>
                <a:ea typeface="Cambria" panose="02040503050406030204" pitchFamily="18" charset="0"/>
              </a:rPr>
              <a:t>Berupa bentangan satu kabel yang kedua ujungnya ditutup oleh terminator dan terdapat </a:t>
            </a:r>
            <a:r>
              <a:rPr lang="id-ID" sz="1800" i="1" dirty="0">
                <a:latin typeface="Cambria" panose="02040503050406030204" pitchFamily="18" charset="0"/>
                <a:ea typeface="Cambria" panose="02040503050406030204" pitchFamily="18" charset="0"/>
              </a:rPr>
              <a:t>node-node</a:t>
            </a:r>
            <a:r>
              <a:rPr lang="id-ID" sz="1800" dirty="0">
                <a:latin typeface="Cambria" panose="02040503050406030204" pitchFamily="18" charset="0"/>
                <a:ea typeface="Cambria" panose="02040503050406030204" pitchFamily="18" charset="0"/>
              </a:rPr>
              <a:t> sepanjang kabel.</a:t>
            </a:r>
          </a:p>
        </p:txBody>
      </p:sp>
      <p:sp>
        <p:nvSpPr>
          <p:cNvPr id="4" name="Content Placeholder 2"/>
          <p:cNvSpPr txBox="1">
            <a:spLocks/>
          </p:cNvSpPr>
          <p:nvPr/>
        </p:nvSpPr>
        <p:spPr>
          <a:xfrm>
            <a:off x="2848585" y="1067026"/>
            <a:ext cx="4315786" cy="1272617"/>
          </a:xfrm>
          <a:prstGeom prst="rect">
            <a:avLst/>
          </a:prstGeom>
        </p:spPr>
        <p:txBody>
          <a:bodyPr vert="horz" lIns="121920" tIns="60960" rIns="121920" bIns="60960" rtlCol="0"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defTabSz="484705">
              <a:buNone/>
            </a:pPr>
            <a:r>
              <a:rPr lang="id-ID" sz="2000" dirty="0" smtClean="0">
                <a:latin typeface="Cambria" panose="02040503050406030204" pitchFamily="18" charset="0"/>
                <a:ea typeface="Cambria" panose="02040503050406030204" pitchFamily="18" charset="0"/>
              </a:rPr>
              <a:t>Pada </a:t>
            </a:r>
            <a:r>
              <a:rPr lang="id-ID" sz="2000" dirty="0">
                <a:latin typeface="Cambria" panose="02040503050406030204" pitchFamily="18" charset="0"/>
                <a:ea typeface="Cambria" panose="02040503050406030204" pitchFamily="18" charset="0"/>
              </a:rPr>
              <a:t>topologi </a:t>
            </a:r>
            <a:r>
              <a:rPr lang="id-ID" sz="2000" i="1" dirty="0">
                <a:latin typeface="Cambria" panose="02040503050406030204" pitchFamily="18" charset="0"/>
                <a:ea typeface="Cambria" panose="02040503050406030204" pitchFamily="18" charset="0"/>
              </a:rPr>
              <a:t>bus</a:t>
            </a:r>
            <a:r>
              <a:rPr lang="id-ID" sz="2000" dirty="0">
                <a:latin typeface="Cambria" panose="02040503050406030204" pitchFamily="18" charset="0"/>
                <a:ea typeface="Cambria" panose="02040503050406030204" pitchFamily="18" charset="0"/>
              </a:rPr>
              <a:t>, terminal atau komputer disusun secara serial dalam sebuah media transmisi utama.</a:t>
            </a:r>
          </a:p>
        </p:txBody>
      </p:sp>
      <p:sp>
        <p:nvSpPr>
          <p:cNvPr id="5" name="Content Placeholder 2"/>
          <p:cNvSpPr txBox="1">
            <a:spLocks/>
          </p:cNvSpPr>
          <p:nvPr/>
        </p:nvSpPr>
        <p:spPr>
          <a:xfrm>
            <a:off x="7525176" y="4298389"/>
            <a:ext cx="4290784" cy="851259"/>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en-US" sz="2400" dirty="0" smtClean="0"/>
              <a:t>Insert </a:t>
            </a:r>
            <a:r>
              <a:rPr lang="id-ID" sz="2400" dirty="0" smtClean="0"/>
              <a:t>Gambar </a:t>
            </a:r>
            <a:r>
              <a:rPr lang="id-ID" sz="2400" dirty="0"/>
              <a:t>4.26 Topologi </a:t>
            </a:r>
            <a:r>
              <a:rPr lang="id-ID" sz="2400" i="1" dirty="0"/>
              <a:t>Bus</a:t>
            </a:r>
            <a:r>
              <a:rPr lang="id-ID" sz="2400" dirty="0"/>
              <a:t>.</a:t>
            </a:r>
          </a:p>
        </p:txBody>
      </p:sp>
      <p:grpSp>
        <p:nvGrpSpPr>
          <p:cNvPr id="2" name="Group 1"/>
          <p:cNvGrpSpPr/>
          <p:nvPr/>
        </p:nvGrpSpPr>
        <p:grpSpPr>
          <a:xfrm>
            <a:off x="841946" y="678979"/>
            <a:ext cx="1866002" cy="1866002"/>
            <a:chOff x="1134177" y="3785264"/>
            <a:chExt cx="1866002" cy="1866002"/>
          </a:xfrm>
        </p:grpSpPr>
        <p:sp>
          <p:nvSpPr>
            <p:cNvPr id="6" name="Oval 5"/>
            <p:cNvSpPr/>
            <p:nvPr/>
          </p:nvSpPr>
          <p:spPr>
            <a:xfrm>
              <a:off x="1134177" y="3785264"/>
              <a:ext cx="1866002" cy="1866002"/>
            </a:xfrm>
            <a:prstGeom prst="ellipse">
              <a:avLst/>
            </a:prstGeom>
            <a:solidFill>
              <a:schemeClr val="bg1"/>
            </a:solidFill>
            <a:ln w="571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p:cNvSpPr/>
            <p:nvPr/>
          </p:nvSpPr>
          <p:spPr>
            <a:xfrm>
              <a:off x="1300042" y="3924104"/>
              <a:ext cx="1521824" cy="1521824"/>
            </a:xfrm>
            <a:prstGeom prst="ellipse">
              <a:avLst/>
            </a:prstGeom>
            <a:solidFill>
              <a:schemeClr val="accent1">
                <a:lumMod val="40000"/>
                <a:lumOff val="60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extBox 7"/>
            <p:cNvSpPr txBox="1"/>
            <p:nvPr/>
          </p:nvSpPr>
          <p:spPr>
            <a:xfrm>
              <a:off x="1274814" y="4304974"/>
              <a:ext cx="1572279" cy="769441"/>
            </a:xfrm>
            <a:prstGeom prst="rect">
              <a:avLst/>
            </a:prstGeom>
            <a:noFill/>
          </p:spPr>
          <p:txBody>
            <a:bodyPr wrap="square" rtlCol="0">
              <a:spAutoFit/>
            </a:bodyPr>
            <a:lstStyle/>
            <a:p>
              <a:pPr algn="ctr"/>
              <a:r>
                <a:rPr lang="en-US" sz="2200" b="1" dirty="0" err="1" smtClean="0">
                  <a:latin typeface="Cambria" panose="02040503050406030204" pitchFamily="18" charset="0"/>
                  <a:ea typeface="Cambria" panose="02040503050406030204" pitchFamily="18" charset="0"/>
                </a:rPr>
                <a:t>Topologi</a:t>
              </a:r>
              <a:r>
                <a:rPr lang="en-US" sz="2200" b="1" dirty="0" smtClean="0">
                  <a:latin typeface="Cambria" panose="02040503050406030204" pitchFamily="18" charset="0"/>
                  <a:ea typeface="Cambria" panose="02040503050406030204" pitchFamily="18" charset="0"/>
                </a:rPr>
                <a:t> </a:t>
              </a:r>
              <a:r>
                <a:rPr lang="en-US" sz="2200" b="1" i="1" dirty="0" smtClean="0">
                  <a:latin typeface="Cambria" panose="02040503050406030204" pitchFamily="18" charset="0"/>
                  <a:ea typeface="Cambria" panose="02040503050406030204" pitchFamily="18" charset="0"/>
                </a:rPr>
                <a:t>Bus</a:t>
              </a:r>
              <a:endParaRPr lang="en-US" sz="2200" b="1" i="1" dirty="0">
                <a:latin typeface="Cambria" panose="02040503050406030204" pitchFamily="18" charset="0"/>
                <a:ea typeface="Cambria" panose="02040503050406030204" pitchFamily="18" charset="0"/>
              </a:endParaRPr>
            </a:p>
          </p:txBody>
        </p:sp>
      </p:grpSp>
      <p:pic>
        <p:nvPicPr>
          <p:cNvPr id="9"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292532"/>
            <a:ext cx="12176766" cy="640882"/>
          </a:xfrm>
          <a:prstGeom prst="rect">
            <a:avLst/>
          </a:prstGeom>
        </p:spPr>
      </p:pic>
    </p:spTree>
    <p:extLst>
      <p:ext uri="{BB962C8B-B14F-4D97-AF65-F5344CB8AC3E}">
        <p14:creationId xmlns:p14="http://schemas.microsoft.com/office/powerpoint/2010/main" val="58161538"/>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txBox="1">
            <a:spLocks/>
          </p:cNvSpPr>
          <p:nvPr/>
        </p:nvSpPr>
        <p:spPr>
          <a:xfrm>
            <a:off x="2873813" y="671948"/>
            <a:ext cx="7805394" cy="1920213"/>
          </a:xfrm>
          <a:prstGeom prst="rect">
            <a:avLst/>
          </a:prstGeom>
        </p:spPr>
        <p:txBody>
          <a:bodyPr vert="horz" lIns="121920" tIns="60960" rIns="121920" bIns="60960" rtlCol="0"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defTabSz="484705">
              <a:buNone/>
            </a:pPr>
            <a:r>
              <a:rPr lang="id-ID" sz="2000" dirty="0" smtClean="0">
                <a:latin typeface="Cambria" panose="02040503050406030204" pitchFamily="18" charset="0"/>
                <a:ea typeface="Cambria" panose="02040503050406030204" pitchFamily="18" charset="0"/>
              </a:rPr>
              <a:t>Secara </a:t>
            </a:r>
            <a:r>
              <a:rPr lang="id-ID" sz="2000" dirty="0">
                <a:latin typeface="Cambria" panose="02040503050406030204" pitchFamily="18" charset="0"/>
                <a:ea typeface="Cambria" panose="02040503050406030204" pitchFamily="18" charset="0"/>
              </a:rPr>
              <a:t>fisik, topologi </a:t>
            </a:r>
            <a:r>
              <a:rPr lang="id-ID" sz="2000" i="1" dirty="0">
                <a:latin typeface="Cambria" panose="02040503050406030204" pitchFamily="18" charset="0"/>
                <a:ea typeface="Cambria" panose="02040503050406030204" pitchFamily="18" charset="0"/>
              </a:rPr>
              <a:t>ring</a:t>
            </a:r>
            <a:r>
              <a:rPr lang="id-ID" sz="2000" dirty="0">
                <a:latin typeface="Cambria" panose="02040503050406030204" pitchFamily="18" charset="0"/>
                <a:ea typeface="Cambria" panose="02040503050406030204" pitchFamily="18" charset="0"/>
              </a:rPr>
              <a:t> mirip dengan topologi </a:t>
            </a:r>
            <a:r>
              <a:rPr lang="id-ID" sz="2000" i="1" dirty="0">
                <a:latin typeface="Cambria" panose="02040503050406030204" pitchFamily="18" charset="0"/>
                <a:ea typeface="Cambria" panose="02040503050406030204" pitchFamily="18" charset="0"/>
              </a:rPr>
              <a:t>bus</a:t>
            </a:r>
            <a:r>
              <a:rPr lang="id-ID" sz="2000" dirty="0">
                <a:latin typeface="Cambria" panose="02040503050406030204" pitchFamily="18" charset="0"/>
                <a:ea typeface="Cambria" panose="02040503050406030204" pitchFamily="18" charset="0"/>
              </a:rPr>
              <a:t>, tetapi kedua terminal di bagian ujung saling terhubung sehingga membentuk lingkaran. Pada topologi </a:t>
            </a:r>
            <a:r>
              <a:rPr lang="id-ID" sz="2000" i="1" dirty="0">
                <a:latin typeface="Cambria" panose="02040503050406030204" pitchFamily="18" charset="0"/>
                <a:ea typeface="Cambria" panose="02040503050406030204" pitchFamily="18" charset="0"/>
              </a:rPr>
              <a:t>ring</a:t>
            </a:r>
            <a:r>
              <a:rPr lang="id-ID" sz="2000" dirty="0">
                <a:latin typeface="Cambria" panose="02040503050406030204" pitchFamily="18" charset="0"/>
                <a:ea typeface="Cambria" panose="02040503050406030204" pitchFamily="18" charset="0"/>
              </a:rPr>
              <a:t>, setiap terminal akan memeriksa informasi yang melewatinya. </a:t>
            </a:r>
          </a:p>
        </p:txBody>
      </p:sp>
      <p:sp>
        <p:nvSpPr>
          <p:cNvPr id="4" name="Content Placeholder 2"/>
          <p:cNvSpPr txBox="1">
            <a:spLocks/>
          </p:cNvSpPr>
          <p:nvPr/>
        </p:nvSpPr>
        <p:spPr>
          <a:xfrm>
            <a:off x="2701723" y="3751885"/>
            <a:ext cx="6912768" cy="576064"/>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en-US" sz="2400" dirty="0" smtClean="0"/>
              <a:t>Insert </a:t>
            </a:r>
            <a:r>
              <a:rPr lang="id-ID" sz="2400" dirty="0" smtClean="0"/>
              <a:t>Gambar </a:t>
            </a:r>
            <a:r>
              <a:rPr lang="id-ID" sz="2400" dirty="0"/>
              <a:t>4.27 Topologi </a:t>
            </a:r>
            <a:r>
              <a:rPr lang="id-ID" sz="2400" i="1" dirty="0"/>
              <a:t>Ring</a:t>
            </a:r>
            <a:r>
              <a:rPr lang="id-ID" sz="2400" dirty="0"/>
              <a:t>.</a:t>
            </a:r>
          </a:p>
        </p:txBody>
      </p:sp>
      <p:grpSp>
        <p:nvGrpSpPr>
          <p:cNvPr id="2" name="Group 1"/>
          <p:cNvGrpSpPr/>
          <p:nvPr/>
        </p:nvGrpSpPr>
        <p:grpSpPr>
          <a:xfrm>
            <a:off x="835721" y="678979"/>
            <a:ext cx="1866002" cy="1866002"/>
            <a:chOff x="3868758" y="3133385"/>
            <a:chExt cx="1866002" cy="1866002"/>
          </a:xfrm>
        </p:grpSpPr>
        <p:sp>
          <p:nvSpPr>
            <p:cNvPr id="9" name="Oval 8"/>
            <p:cNvSpPr/>
            <p:nvPr/>
          </p:nvSpPr>
          <p:spPr>
            <a:xfrm>
              <a:off x="3868758" y="3133385"/>
              <a:ext cx="1866002" cy="1866002"/>
            </a:xfrm>
            <a:prstGeom prst="ellipse">
              <a:avLst/>
            </a:prstGeom>
            <a:solidFill>
              <a:schemeClr val="bg1"/>
            </a:solidFill>
            <a:ln w="57150">
              <a:solidFill>
                <a:srgbClr val="E7AFA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4040848" y="3302379"/>
              <a:ext cx="1521824" cy="1521824"/>
            </a:xfrm>
            <a:prstGeom prst="ellipse">
              <a:avLst/>
            </a:prstGeom>
            <a:solidFill>
              <a:srgbClr val="EFCACA"/>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4044153" y="3701741"/>
              <a:ext cx="1476280" cy="769441"/>
            </a:xfrm>
            <a:prstGeom prst="rect">
              <a:avLst/>
            </a:prstGeom>
          </p:spPr>
          <p:txBody>
            <a:bodyPr wrap="square">
              <a:spAutoFit/>
            </a:bodyPr>
            <a:lstStyle/>
            <a:p>
              <a:pPr algn="ctr"/>
              <a:r>
                <a:rPr lang="en-US" sz="2200" b="1" dirty="0" err="1">
                  <a:latin typeface="Cambria" panose="02040503050406030204" pitchFamily="18" charset="0"/>
                  <a:ea typeface="Cambria" panose="02040503050406030204" pitchFamily="18" charset="0"/>
                </a:rPr>
                <a:t>Topologi</a:t>
              </a:r>
              <a:r>
                <a:rPr lang="en-US" sz="2200" b="1" dirty="0">
                  <a:latin typeface="Cambria" panose="02040503050406030204" pitchFamily="18" charset="0"/>
                  <a:ea typeface="Cambria" panose="02040503050406030204" pitchFamily="18" charset="0"/>
                </a:rPr>
                <a:t> </a:t>
              </a:r>
              <a:r>
                <a:rPr lang="en-US" sz="2200" b="1" i="1" dirty="0" smtClean="0">
                  <a:latin typeface="Cambria" panose="02040503050406030204" pitchFamily="18" charset="0"/>
                  <a:ea typeface="Cambria" panose="02040503050406030204" pitchFamily="18" charset="0"/>
                </a:rPr>
                <a:t>Ring</a:t>
              </a:r>
              <a:endParaRPr lang="en-US" sz="2200" b="1" i="1" dirty="0">
                <a:latin typeface="Cambria" panose="02040503050406030204" pitchFamily="18" charset="0"/>
                <a:ea typeface="Cambria" panose="02040503050406030204" pitchFamily="18" charset="0"/>
              </a:endParaRPr>
            </a:p>
          </p:txBody>
        </p:sp>
      </p:grpSp>
      <p:pic>
        <p:nvPicPr>
          <p:cNvPr id="12" name="Picture 1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292532"/>
            <a:ext cx="12176766" cy="640882"/>
          </a:xfrm>
          <a:prstGeom prst="rect">
            <a:avLst/>
          </a:prstGeom>
        </p:spPr>
      </p:pic>
    </p:spTree>
    <p:extLst>
      <p:ext uri="{BB962C8B-B14F-4D97-AF65-F5344CB8AC3E}">
        <p14:creationId xmlns:p14="http://schemas.microsoft.com/office/powerpoint/2010/main" val="343821839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Rectangle 32"/>
          <p:cNvSpPr/>
          <p:nvPr/>
        </p:nvSpPr>
        <p:spPr>
          <a:xfrm>
            <a:off x="0" y="2129179"/>
            <a:ext cx="12192000" cy="3420721"/>
          </a:xfrm>
          <a:prstGeom prst="rect">
            <a:avLst/>
          </a:prstGeom>
          <a:noFill/>
          <a:ln w="76200">
            <a:solidFill>
              <a:schemeClr val="accent5">
                <a:lumMod val="40000"/>
                <a:lumOff val="6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Content Placeholder 2"/>
          <p:cNvSpPr>
            <a:spLocks noGrp="1"/>
          </p:cNvSpPr>
          <p:nvPr>
            <p:ph idx="1"/>
          </p:nvPr>
        </p:nvSpPr>
        <p:spPr>
          <a:xfrm>
            <a:off x="1484613" y="2332379"/>
            <a:ext cx="9287374" cy="1060713"/>
          </a:xfrm>
        </p:spPr>
        <p:txBody>
          <a:bodyPr anchor="ctr">
            <a:normAutofit/>
          </a:bodyPr>
          <a:lstStyle/>
          <a:p>
            <a:pPr marL="0" indent="0" algn="ctr">
              <a:buNone/>
            </a:pPr>
            <a:r>
              <a:rPr lang="en-US" sz="2000" dirty="0">
                <a:latin typeface="Cambria" panose="02040503050406030204" pitchFamily="18" charset="0"/>
                <a:ea typeface="Cambria" panose="02040503050406030204" pitchFamily="18" charset="0"/>
              </a:rPr>
              <a:t>Proses </a:t>
            </a:r>
            <a:r>
              <a:rPr lang="en-US" sz="2000" dirty="0" err="1">
                <a:latin typeface="Cambria" panose="02040503050406030204" pitchFamily="18" charset="0"/>
                <a:ea typeface="Cambria" panose="02040503050406030204" pitchFamily="18" charset="0"/>
              </a:rPr>
              <a:t>transmisi</a:t>
            </a:r>
            <a:r>
              <a:rPr lang="en-US" sz="2000" dirty="0">
                <a:latin typeface="Cambria" panose="02040503050406030204" pitchFamily="18" charset="0"/>
                <a:ea typeface="Cambria" panose="02040503050406030204" pitchFamily="18" charset="0"/>
              </a:rPr>
              <a:t> data </a:t>
            </a:r>
            <a:r>
              <a:rPr lang="en-US" sz="2000" dirty="0" err="1">
                <a:latin typeface="Cambria" panose="02040503050406030204" pitchFamily="18" charset="0"/>
                <a:ea typeface="Cambria" panose="02040503050406030204" pitchFamily="18" charset="0"/>
              </a:rPr>
              <a:t>dalam</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jaringan</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atau</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disebut</a:t>
            </a:r>
            <a:r>
              <a:rPr lang="en-US" sz="2000" dirty="0">
                <a:latin typeface="Cambria" panose="02040503050406030204" pitchFamily="18" charset="0"/>
                <a:ea typeface="Cambria" panose="02040503050406030204" pitchFamily="18" charset="0"/>
              </a:rPr>
              <a:t> juga </a:t>
            </a:r>
            <a:r>
              <a:rPr lang="en-US" sz="2000" dirty="0" err="1">
                <a:latin typeface="Cambria" panose="02040503050406030204" pitchFamily="18" charset="0"/>
                <a:ea typeface="Cambria" panose="02040503050406030204" pitchFamily="18" charset="0"/>
              </a:rPr>
              <a:t>komunikasi</a:t>
            </a:r>
            <a:r>
              <a:rPr lang="en-US" sz="2000" dirty="0">
                <a:latin typeface="Cambria" panose="02040503050406030204" pitchFamily="18" charset="0"/>
                <a:ea typeface="Cambria" panose="02040503050406030204" pitchFamily="18" charset="0"/>
              </a:rPr>
              <a:t> data </a:t>
            </a:r>
            <a:r>
              <a:rPr lang="en-US" sz="2000" dirty="0" err="1">
                <a:latin typeface="Cambria" panose="02040503050406030204" pitchFamily="18" charset="0"/>
                <a:ea typeface="Cambria" panose="02040503050406030204" pitchFamily="18" charset="0"/>
              </a:rPr>
              <a:t>dapat</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dibedakan</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menjadi</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tiga</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jenis</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yaitu</a:t>
            </a:r>
            <a:r>
              <a:rPr lang="id-ID" sz="2000" dirty="0">
                <a:latin typeface="Cambria" panose="02040503050406030204" pitchFamily="18" charset="0"/>
                <a:ea typeface="Cambria" panose="02040503050406030204" pitchFamily="18" charset="0"/>
              </a:rPr>
              <a:t>:</a:t>
            </a:r>
          </a:p>
        </p:txBody>
      </p:sp>
      <p:grpSp>
        <p:nvGrpSpPr>
          <p:cNvPr id="6" name="Group 5"/>
          <p:cNvGrpSpPr/>
          <p:nvPr/>
        </p:nvGrpSpPr>
        <p:grpSpPr>
          <a:xfrm>
            <a:off x="838203" y="317167"/>
            <a:ext cx="6005657" cy="1261974"/>
            <a:chOff x="838203" y="317167"/>
            <a:chExt cx="6005657" cy="1261974"/>
          </a:xfrm>
        </p:grpSpPr>
        <p:sp>
          <p:nvSpPr>
            <p:cNvPr id="7" name="Google Shape;2838;p133"/>
            <p:cNvSpPr/>
            <p:nvPr/>
          </p:nvSpPr>
          <p:spPr>
            <a:xfrm>
              <a:off x="838203" y="317167"/>
              <a:ext cx="631323" cy="631140"/>
            </a:xfrm>
            <a:custGeom>
              <a:avLst/>
              <a:gdLst/>
              <a:ahLst/>
              <a:cxnLst/>
              <a:rect l="l" t="t" r="r" b="b"/>
              <a:pathLst>
                <a:path w="2688" h="2688" extrusionOk="0">
                  <a:moveTo>
                    <a:pt x="2688" y="1"/>
                  </a:moveTo>
                  <a:cubicBezTo>
                    <a:pt x="1205" y="1"/>
                    <a:pt x="1" y="1203"/>
                    <a:pt x="1" y="2688"/>
                  </a:cubicBezTo>
                  <a:lnTo>
                    <a:pt x="379" y="2688"/>
                  </a:lnTo>
                  <a:cubicBezTo>
                    <a:pt x="379" y="1411"/>
                    <a:pt x="1413" y="379"/>
                    <a:pt x="2688" y="379"/>
                  </a:cubicBezTo>
                  <a:lnTo>
                    <a:pt x="2688" y="1"/>
                  </a:lnTo>
                  <a:close/>
                </a:path>
              </a:pathLst>
            </a:custGeom>
            <a:solidFill>
              <a:srgbClr val="FFC000">
                <a:lumMod val="60000"/>
                <a:lumOff val="40000"/>
              </a:srgb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latin typeface="Calibri"/>
                <a:ea typeface="+mn-ea"/>
                <a:cs typeface="+mn-cs"/>
              </a:endParaRPr>
            </a:p>
          </p:txBody>
        </p:sp>
        <p:sp>
          <p:nvSpPr>
            <p:cNvPr id="9" name="Google Shape;2839;p133"/>
            <p:cNvSpPr/>
            <p:nvPr/>
          </p:nvSpPr>
          <p:spPr>
            <a:xfrm>
              <a:off x="1072599" y="551495"/>
              <a:ext cx="794088" cy="793619"/>
            </a:xfrm>
            <a:custGeom>
              <a:avLst/>
              <a:gdLst/>
              <a:ahLst/>
              <a:cxnLst/>
              <a:rect l="l" t="t" r="r" b="b"/>
              <a:pathLst>
                <a:path w="3381" h="3380" extrusionOk="0">
                  <a:moveTo>
                    <a:pt x="1690" y="0"/>
                  </a:moveTo>
                  <a:cubicBezTo>
                    <a:pt x="756" y="0"/>
                    <a:pt x="0" y="756"/>
                    <a:pt x="0" y="1690"/>
                  </a:cubicBezTo>
                  <a:cubicBezTo>
                    <a:pt x="0" y="2623"/>
                    <a:pt x="756" y="3379"/>
                    <a:pt x="1690" y="3379"/>
                  </a:cubicBezTo>
                  <a:cubicBezTo>
                    <a:pt x="2623" y="3379"/>
                    <a:pt x="3381" y="2623"/>
                    <a:pt x="3381" y="1690"/>
                  </a:cubicBezTo>
                  <a:cubicBezTo>
                    <a:pt x="3381" y="756"/>
                    <a:pt x="2623" y="0"/>
                    <a:pt x="1690" y="0"/>
                  </a:cubicBezTo>
                  <a:close/>
                </a:path>
              </a:pathLst>
            </a:custGeom>
            <a:solidFill>
              <a:srgbClr val="5B9BD5">
                <a:lumMod val="40000"/>
                <a:lumOff val="60000"/>
              </a:srgb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3600" kern="0" dirty="0">
                  <a:solidFill>
                    <a:prstClr val="black"/>
                  </a:solidFill>
                  <a:latin typeface="Cambria" panose="02040503050406030204" pitchFamily="18" charset="0"/>
                  <a:ea typeface="Cambria" panose="02040503050406030204" pitchFamily="18" charset="0"/>
                </a:rPr>
                <a:t>2</a:t>
              </a:r>
              <a:r>
                <a:rPr kumimoji="0" lang="en-US" sz="3600" b="0" i="0" u="none" strike="noStrike" kern="0" cap="none" spc="0" normalizeH="0" baseline="0" noProof="0" dirty="0" smtClean="0">
                  <a:ln>
                    <a:noFill/>
                  </a:ln>
                  <a:solidFill>
                    <a:prstClr val="black"/>
                  </a:solidFill>
                  <a:effectLst/>
                  <a:uLnTx/>
                  <a:uFillTx/>
                  <a:latin typeface="Cambria" panose="02040503050406030204" pitchFamily="18" charset="0"/>
                  <a:ea typeface="Cambria" panose="02040503050406030204" pitchFamily="18" charset="0"/>
                  <a:cs typeface="+mn-cs"/>
                </a:rPr>
                <a:t>.</a:t>
              </a:r>
              <a:endParaRPr kumimoji="0" sz="3600" b="0" i="0" u="none" strike="noStrike" kern="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endParaRPr>
            </a:p>
          </p:txBody>
        </p:sp>
        <p:sp>
          <p:nvSpPr>
            <p:cNvPr id="10" name="Google Shape;2840;p133"/>
            <p:cNvSpPr/>
            <p:nvPr/>
          </p:nvSpPr>
          <p:spPr>
            <a:xfrm>
              <a:off x="1469797" y="524871"/>
              <a:ext cx="5374063" cy="1054270"/>
            </a:xfrm>
            <a:custGeom>
              <a:avLst/>
              <a:gdLst>
                <a:gd name="connsiteX0" fmla="*/ 2798 w 12086"/>
                <a:gd name="connsiteY0" fmla="*/ 0 h 9998"/>
                <a:gd name="connsiteX1" fmla="*/ 1398 w 12086"/>
                <a:gd name="connsiteY1" fmla="*/ 4621 h 9998"/>
                <a:gd name="connsiteX2" fmla="*/ 0 w 12086"/>
                <a:gd name="connsiteY2" fmla="*/ 9242 h 9998"/>
                <a:gd name="connsiteX3" fmla="*/ 0 w 12086"/>
                <a:gd name="connsiteY3" fmla="*/ 9998 h 9998"/>
                <a:gd name="connsiteX4" fmla="*/ 832 w 12086"/>
                <a:gd name="connsiteY4" fmla="*/ 9242 h 9998"/>
                <a:gd name="connsiteX5" fmla="*/ 8591 w 12086"/>
                <a:gd name="connsiteY5" fmla="*/ 9242 h 9998"/>
                <a:gd name="connsiteX6" fmla="*/ 12086 w 12086"/>
                <a:gd name="connsiteY6" fmla="*/ 4559 h 9998"/>
                <a:gd name="connsiteX7" fmla="*/ 8556 w 12086"/>
                <a:gd name="connsiteY7" fmla="*/ 0 h 9998"/>
                <a:gd name="connsiteX8" fmla="*/ 2798 w 12086"/>
                <a:gd name="connsiteY8" fmla="*/ 0 h 9998"/>
                <a:gd name="connsiteX0" fmla="*/ 2315 w 10000"/>
                <a:gd name="connsiteY0" fmla="*/ 182 h 10182"/>
                <a:gd name="connsiteX1" fmla="*/ 1157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7108 w 10000"/>
                <a:gd name="connsiteY5" fmla="*/ 9426 h 10182"/>
                <a:gd name="connsiteX6" fmla="*/ 10000 w 10000"/>
                <a:gd name="connsiteY6" fmla="*/ 4742 h 10182"/>
                <a:gd name="connsiteX7" fmla="*/ 8947 w 10000"/>
                <a:gd name="connsiteY7" fmla="*/ 0 h 10182"/>
                <a:gd name="connsiteX8" fmla="*/ 2315 w 10000"/>
                <a:gd name="connsiteY8" fmla="*/ 182 h 10182"/>
                <a:gd name="connsiteX0" fmla="*/ 2315 w 10000"/>
                <a:gd name="connsiteY0" fmla="*/ 182 h 10182"/>
                <a:gd name="connsiteX1" fmla="*/ 1157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8995 w 10000"/>
                <a:gd name="connsiteY5" fmla="*/ 9517 h 10182"/>
                <a:gd name="connsiteX6" fmla="*/ 10000 w 10000"/>
                <a:gd name="connsiteY6" fmla="*/ 4742 h 10182"/>
                <a:gd name="connsiteX7" fmla="*/ 8947 w 10000"/>
                <a:gd name="connsiteY7" fmla="*/ 0 h 10182"/>
                <a:gd name="connsiteX8" fmla="*/ 2315 w 10000"/>
                <a:gd name="connsiteY8" fmla="*/ 182 h 10182"/>
                <a:gd name="connsiteX0" fmla="*/ 2315 w 10000"/>
                <a:gd name="connsiteY0" fmla="*/ 182 h 10182"/>
                <a:gd name="connsiteX1" fmla="*/ 1052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8995 w 10000"/>
                <a:gd name="connsiteY5" fmla="*/ 9517 h 10182"/>
                <a:gd name="connsiteX6" fmla="*/ 10000 w 10000"/>
                <a:gd name="connsiteY6" fmla="*/ 4742 h 10182"/>
                <a:gd name="connsiteX7" fmla="*/ 8947 w 10000"/>
                <a:gd name="connsiteY7" fmla="*/ 0 h 10182"/>
                <a:gd name="connsiteX8" fmla="*/ 2315 w 10000"/>
                <a:gd name="connsiteY8" fmla="*/ 182 h 10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00" h="10182" extrusionOk="0">
                  <a:moveTo>
                    <a:pt x="2315" y="182"/>
                  </a:moveTo>
                  <a:cubicBezTo>
                    <a:pt x="1675" y="182"/>
                    <a:pt x="1052" y="2251"/>
                    <a:pt x="1052" y="4804"/>
                  </a:cubicBezTo>
                  <a:cubicBezTo>
                    <a:pt x="1052" y="7357"/>
                    <a:pt x="639" y="9426"/>
                    <a:pt x="0" y="9426"/>
                  </a:cubicBezTo>
                  <a:lnTo>
                    <a:pt x="0" y="10182"/>
                  </a:lnTo>
                  <a:cubicBezTo>
                    <a:pt x="242" y="10182"/>
                    <a:pt x="480" y="9922"/>
                    <a:pt x="688" y="9426"/>
                  </a:cubicBezTo>
                  <a:lnTo>
                    <a:pt x="8995" y="9517"/>
                  </a:lnTo>
                  <a:cubicBezTo>
                    <a:pt x="9641" y="9517"/>
                    <a:pt x="10007" y="7319"/>
                    <a:pt x="10000" y="4742"/>
                  </a:cubicBezTo>
                  <a:cubicBezTo>
                    <a:pt x="9992" y="2193"/>
                    <a:pt x="9585" y="0"/>
                    <a:pt x="8947" y="0"/>
                  </a:cubicBezTo>
                  <a:lnTo>
                    <a:pt x="2315" y="182"/>
                  </a:lnTo>
                  <a:close/>
                </a:path>
              </a:pathLst>
            </a:custGeom>
            <a:solidFill>
              <a:srgbClr val="FFC000">
                <a:lumMod val="60000"/>
                <a:lumOff val="40000"/>
              </a:srgb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prstClr val="black"/>
                </a:solidFill>
                <a:effectLst/>
                <a:uLnTx/>
                <a:uFillTx/>
                <a:latin typeface="Calibri"/>
                <a:ea typeface="+mn-ea"/>
                <a:cs typeface="+mn-cs"/>
              </a:endParaRPr>
            </a:p>
          </p:txBody>
        </p:sp>
      </p:grpSp>
      <p:pic>
        <p:nvPicPr>
          <p:cNvPr id="11" name="Picture 1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sp>
        <p:nvSpPr>
          <p:cNvPr id="12" name="TextBox 11"/>
          <p:cNvSpPr txBox="1"/>
          <p:nvPr/>
        </p:nvSpPr>
        <p:spPr>
          <a:xfrm>
            <a:off x="2263885" y="722525"/>
            <a:ext cx="4711232" cy="584775"/>
          </a:xfrm>
          <a:prstGeom prst="rect">
            <a:avLst/>
          </a:prstGeom>
          <a:noFill/>
        </p:spPr>
        <p:txBody>
          <a:bodyPr wrap="square" rtlCol="0">
            <a:spAutoFit/>
          </a:bodyPr>
          <a:lstStyle/>
          <a:p>
            <a:pPr lvl="0"/>
            <a:r>
              <a:rPr lang="en-US" sz="3200" dirty="0" err="1">
                <a:solidFill>
                  <a:prstClr val="black"/>
                </a:solidFill>
                <a:latin typeface="Cambria" panose="02040503050406030204" pitchFamily="18" charset="0"/>
                <a:ea typeface="Cambria" panose="02040503050406030204" pitchFamily="18" charset="0"/>
              </a:rPr>
              <a:t>Transmisi</a:t>
            </a:r>
            <a:r>
              <a:rPr lang="en-US" sz="3200" dirty="0">
                <a:solidFill>
                  <a:prstClr val="black"/>
                </a:solidFill>
                <a:latin typeface="Cambria" panose="02040503050406030204" pitchFamily="18" charset="0"/>
                <a:ea typeface="Cambria" panose="02040503050406030204" pitchFamily="18" charset="0"/>
              </a:rPr>
              <a:t> Data</a:t>
            </a:r>
            <a:endParaRPr kumimoji="0" lang="en-US" sz="3200" b="0" i="0" u="none" strike="noStrike" kern="1200" cap="none" spc="0" normalizeH="0" baseline="0" noProof="0" dirty="0" smtClean="0">
              <a:ln>
                <a:noFill/>
              </a:ln>
              <a:solidFill>
                <a:prstClr val="black"/>
              </a:solidFill>
              <a:effectLst/>
              <a:uLnTx/>
              <a:uFillTx/>
              <a:latin typeface="Cambria" panose="02040503050406030204" pitchFamily="18" charset="0"/>
              <a:ea typeface="Cambria" panose="02040503050406030204" pitchFamily="18" charset="0"/>
            </a:endParaRPr>
          </a:p>
        </p:txBody>
      </p:sp>
      <p:grpSp>
        <p:nvGrpSpPr>
          <p:cNvPr id="3" name="Group 2"/>
          <p:cNvGrpSpPr/>
          <p:nvPr/>
        </p:nvGrpSpPr>
        <p:grpSpPr>
          <a:xfrm>
            <a:off x="910586" y="3775734"/>
            <a:ext cx="3244003" cy="1206881"/>
            <a:chOff x="492258" y="2703014"/>
            <a:chExt cx="3244003" cy="1206881"/>
          </a:xfrm>
        </p:grpSpPr>
        <p:sp>
          <p:nvSpPr>
            <p:cNvPr id="23" name="Google Shape;5478;p45">
              <a:extLst>
                <a:ext uri="{FF2B5EF4-FFF2-40B4-BE49-F238E27FC236}">
                  <a16:creationId xmlns:a16="http://schemas.microsoft.com/office/drawing/2014/main" id="{9F227F76-3F95-B831-2A5A-72030BB4DA6E}"/>
                </a:ext>
              </a:extLst>
            </p:cNvPr>
            <p:cNvSpPr/>
            <p:nvPr/>
          </p:nvSpPr>
          <p:spPr>
            <a:xfrm>
              <a:off x="596112" y="2753473"/>
              <a:ext cx="3121300" cy="1156422"/>
            </a:xfrm>
            <a:custGeom>
              <a:avLst/>
              <a:gdLst/>
              <a:ahLst/>
              <a:cxnLst/>
              <a:rect l="l" t="t" r="r" b="b"/>
              <a:pathLst>
                <a:path w="224903" h="127680" extrusionOk="0">
                  <a:moveTo>
                    <a:pt x="205633" y="99999"/>
                  </a:moveTo>
                  <a:cubicBezTo>
                    <a:pt x="205632" y="100000"/>
                    <a:pt x="205631" y="100001"/>
                    <a:pt x="205630" y="100002"/>
                  </a:cubicBezTo>
                  <a:lnTo>
                    <a:pt x="205630" y="100002"/>
                  </a:lnTo>
                  <a:cubicBezTo>
                    <a:pt x="205631" y="100001"/>
                    <a:pt x="205632" y="100000"/>
                    <a:pt x="205633" y="99999"/>
                  </a:cubicBezTo>
                  <a:close/>
                  <a:moveTo>
                    <a:pt x="194445" y="109419"/>
                  </a:moveTo>
                  <a:cubicBezTo>
                    <a:pt x="194164" y="109848"/>
                    <a:pt x="193503" y="110278"/>
                    <a:pt x="192710" y="110691"/>
                  </a:cubicBezTo>
                  <a:cubicBezTo>
                    <a:pt x="193189" y="110262"/>
                    <a:pt x="193751" y="109832"/>
                    <a:pt x="194445" y="109419"/>
                  </a:cubicBezTo>
                  <a:close/>
                  <a:moveTo>
                    <a:pt x="192032" y="110113"/>
                  </a:moveTo>
                  <a:lnTo>
                    <a:pt x="192032" y="110113"/>
                  </a:lnTo>
                  <a:cubicBezTo>
                    <a:pt x="192148" y="110245"/>
                    <a:pt x="191900" y="110708"/>
                    <a:pt x="191570" y="111220"/>
                  </a:cubicBezTo>
                  <a:cubicBezTo>
                    <a:pt x="191140" y="111385"/>
                    <a:pt x="190710" y="111567"/>
                    <a:pt x="190297" y="111716"/>
                  </a:cubicBezTo>
                  <a:cubicBezTo>
                    <a:pt x="190396" y="111551"/>
                    <a:pt x="190495" y="111385"/>
                    <a:pt x="190578" y="111220"/>
                  </a:cubicBezTo>
                  <a:cubicBezTo>
                    <a:pt x="191074" y="110857"/>
                    <a:pt x="191553" y="110493"/>
                    <a:pt x="192032" y="110113"/>
                  </a:cubicBezTo>
                  <a:close/>
                  <a:moveTo>
                    <a:pt x="74235" y="113815"/>
                  </a:moveTo>
                  <a:lnTo>
                    <a:pt x="74235" y="113815"/>
                  </a:lnTo>
                  <a:cubicBezTo>
                    <a:pt x="74362" y="113826"/>
                    <a:pt x="74480" y="113830"/>
                    <a:pt x="74590" y="113831"/>
                  </a:cubicBezTo>
                  <a:lnTo>
                    <a:pt x="74590" y="113831"/>
                  </a:lnTo>
                  <a:lnTo>
                    <a:pt x="74235" y="113815"/>
                  </a:lnTo>
                  <a:close/>
                  <a:moveTo>
                    <a:pt x="143264" y="125449"/>
                  </a:moveTo>
                  <a:cubicBezTo>
                    <a:pt x="143760" y="125449"/>
                    <a:pt x="144272" y="125680"/>
                    <a:pt x="145049" y="125879"/>
                  </a:cubicBezTo>
                  <a:cubicBezTo>
                    <a:pt x="144768" y="125879"/>
                    <a:pt x="144405" y="125895"/>
                    <a:pt x="144025" y="125895"/>
                  </a:cubicBezTo>
                  <a:cubicBezTo>
                    <a:pt x="143413" y="125895"/>
                    <a:pt x="142769" y="125846"/>
                    <a:pt x="142488" y="125631"/>
                  </a:cubicBezTo>
                  <a:cubicBezTo>
                    <a:pt x="142769" y="125498"/>
                    <a:pt x="143016" y="125449"/>
                    <a:pt x="143264" y="125449"/>
                  </a:cubicBezTo>
                  <a:close/>
                  <a:moveTo>
                    <a:pt x="193801" y="1"/>
                  </a:moveTo>
                  <a:cubicBezTo>
                    <a:pt x="193751" y="100"/>
                    <a:pt x="193503" y="116"/>
                    <a:pt x="193140" y="166"/>
                  </a:cubicBezTo>
                  <a:cubicBezTo>
                    <a:pt x="192776" y="232"/>
                    <a:pt x="192280" y="282"/>
                    <a:pt x="191751" y="315"/>
                  </a:cubicBezTo>
                  <a:cubicBezTo>
                    <a:pt x="190694" y="447"/>
                    <a:pt x="189454" y="662"/>
                    <a:pt x="188578" y="943"/>
                  </a:cubicBezTo>
                  <a:cubicBezTo>
                    <a:pt x="188694" y="1042"/>
                    <a:pt x="188909" y="1075"/>
                    <a:pt x="189190" y="1075"/>
                  </a:cubicBezTo>
                  <a:cubicBezTo>
                    <a:pt x="189289" y="1075"/>
                    <a:pt x="189405" y="1075"/>
                    <a:pt x="189520" y="1058"/>
                  </a:cubicBezTo>
                  <a:cubicBezTo>
                    <a:pt x="189967" y="1025"/>
                    <a:pt x="190529" y="992"/>
                    <a:pt x="191123" y="910"/>
                  </a:cubicBezTo>
                  <a:cubicBezTo>
                    <a:pt x="191421" y="860"/>
                    <a:pt x="191735" y="844"/>
                    <a:pt x="192049" y="827"/>
                  </a:cubicBezTo>
                  <a:cubicBezTo>
                    <a:pt x="192363" y="794"/>
                    <a:pt x="192677" y="778"/>
                    <a:pt x="192991" y="761"/>
                  </a:cubicBezTo>
                  <a:cubicBezTo>
                    <a:pt x="193189" y="744"/>
                    <a:pt x="193387" y="744"/>
                    <a:pt x="193586" y="744"/>
                  </a:cubicBezTo>
                  <a:lnTo>
                    <a:pt x="194660" y="744"/>
                  </a:lnTo>
                  <a:cubicBezTo>
                    <a:pt x="194627" y="943"/>
                    <a:pt x="194396" y="1125"/>
                    <a:pt x="194015" y="1273"/>
                  </a:cubicBezTo>
                  <a:cubicBezTo>
                    <a:pt x="193883" y="1323"/>
                    <a:pt x="193718" y="1372"/>
                    <a:pt x="193536" y="1422"/>
                  </a:cubicBezTo>
                  <a:cubicBezTo>
                    <a:pt x="192991" y="1372"/>
                    <a:pt x="192462" y="1339"/>
                    <a:pt x="191917" y="1339"/>
                  </a:cubicBezTo>
                  <a:cubicBezTo>
                    <a:pt x="188264" y="1339"/>
                    <a:pt x="184678" y="2529"/>
                    <a:pt x="181142" y="4000"/>
                  </a:cubicBezTo>
                  <a:cubicBezTo>
                    <a:pt x="178448" y="4843"/>
                    <a:pt x="171805" y="8363"/>
                    <a:pt x="167508" y="9107"/>
                  </a:cubicBezTo>
                  <a:cubicBezTo>
                    <a:pt x="166963" y="9404"/>
                    <a:pt x="166120" y="9801"/>
                    <a:pt x="165938" y="9999"/>
                  </a:cubicBezTo>
                  <a:cubicBezTo>
                    <a:pt x="160699" y="11519"/>
                    <a:pt x="155295" y="12610"/>
                    <a:pt x="149825" y="13469"/>
                  </a:cubicBezTo>
                  <a:cubicBezTo>
                    <a:pt x="149875" y="13387"/>
                    <a:pt x="149858" y="13321"/>
                    <a:pt x="149776" y="13255"/>
                  </a:cubicBezTo>
                  <a:lnTo>
                    <a:pt x="147710" y="13800"/>
                  </a:lnTo>
                  <a:cubicBezTo>
                    <a:pt x="147627" y="13800"/>
                    <a:pt x="147545" y="13816"/>
                    <a:pt x="147462" y="13833"/>
                  </a:cubicBezTo>
                  <a:cubicBezTo>
                    <a:pt x="147528" y="13717"/>
                    <a:pt x="148173" y="13453"/>
                    <a:pt x="147578" y="13453"/>
                  </a:cubicBezTo>
                  <a:lnTo>
                    <a:pt x="147561" y="13453"/>
                  </a:lnTo>
                  <a:cubicBezTo>
                    <a:pt x="147528" y="13602"/>
                    <a:pt x="147231" y="13767"/>
                    <a:pt x="146768" y="13932"/>
                  </a:cubicBezTo>
                  <a:cubicBezTo>
                    <a:pt x="145611" y="14097"/>
                    <a:pt x="144454" y="14263"/>
                    <a:pt x="143297" y="14411"/>
                  </a:cubicBezTo>
                  <a:cubicBezTo>
                    <a:pt x="143248" y="14411"/>
                    <a:pt x="143182" y="14411"/>
                    <a:pt x="143116" y="14395"/>
                  </a:cubicBezTo>
                  <a:cubicBezTo>
                    <a:pt x="143066" y="14411"/>
                    <a:pt x="143016" y="14428"/>
                    <a:pt x="142967" y="14444"/>
                  </a:cubicBezTo>
                  <a:cubicBezTo>
                    <a:pt x="142025" y="14577"/>
                    <a:pt x="141083" y="14692"/>
                    <a:pt x="140141" y="14808"/>
                  </a:cubicBezTo>
                  <a:lnTo>
                    <a:pt x="140042" y="14808"/>
                  </a:lnTo>
                  <a:cubicBezTo>
                    <a:pt x="139959" y="14808"/>
                    <a:pt x="139843" y="14808"/>
                    <a:pt x="139711" y="14825"/>
                  </a:cubicBezTo>
                  <a:cubicBezTo>
                    <a:pt x="139496" y="14891"/>
                    <a:pt x="139232" y="14907"/>
                    <a:pt x="139001" y="14957"/>
                  </a:cubicBezTo>
                  <a:cubicBezTo>
                    <a:pt x="133349" y="15651"/>
                    <a:pt x="127713" y="16262"/>
                    <a:pt x="122210" y="17072"/>
                  </a:cubicBezTo>
                  <a:cubicBezTo>
                    <a:pt x="103817" y="19749"/>
                    <a:pt x="85407" y="22426"/>
                    <a:pt x="67014" y="25104"/>
                  </a:cubicBezTo>
                  <a:cubicBezTo>
                    <a:pt x="65328" y="25352"/>
                    <a:pt x="63659" y="25599"/>
                    <a:pt x="61973" y="25864"/>
                  </a:cubicBezTo>
                  <a:cubicBezTo>
                    <a:pt x="60998" y="25616"/>
                    <a:pt x="59957" y="25368"/>
                    <a:pt x="60040" y="24938"/>
                  </a:cubicBezTo>
                  <a:lnTo>
                    <a:pt x="60040" y="24938"/>
                  </a:lnTo>
                  <a:cubicBezTo>
                    <a:pt x="57776" y="26112"/>
                    <a:pt x="53429" y="24790"/>
                    <a:pt x="49711" y="26723"/>
                  </a:cubicBezTo>
                  <a:cubicBezTo>
                    <a:pt x="48802" y="26723"/>
                    <a:pt x="50389" y="26294"/>
                    <a:pt x="49876" y="26178"/>
                  </a:cubicBezTo>
                  <a:lnTo>
                    <a:pt x="49876" y="26178"/>
                  </a:lnTo>
                  <a:cubicBezTo>
                    <a:pt x="48967" y="26756"/>
                    <a:pt x="47777" y="27103"/>
                    <a:pt x="45497" y="27434"/>
                  </a:cubicBezTo>
                  <a:lnTo>
                    <a:pt x="45728" y="27269"/>
                  </a:lnTo>
                  <a:lnTo>
                    <a:pt x="45728" y="27269"/>
                  </a:lnTo>
                  <a:cubicBezTo>
                    <a:pt x="44175" y="27665"/>
                    <a:pt x="42836" y="27996"/>
                    <a:pt x="41597" y="28310"/>
                  </a:cubicBezTo>
                  <a:cubicBezTo>
                    <a:pt x="40969" y="28458"/>
                    <a:pt x="40374" y="28607"/>
                    <a:pt x="39779" y="28756"/>
                  </a:cubicBezTo>
                  <a:cubicBezTo>
                    <a:pt x="39200" y="28905"/>
                    <a:pt x="38622" y="29053"/>
                    <a:pt x="38027" y="29202"/>
                  </a:cubicBezTo>
                  <a:cubicBezTo>
                    <a:pt x="35697" y="29814"/>
                    <a:pt x="33251" y="30475"/>
                    <a:pt x="29814" y="31780"/>
                  </a:cubicBezTo>
                  <a:lnTo>
                    <a:pt x="30491" y="31978"/>
                  </a:lnTo>
                  <a:cubicBezTo>
                    <a:pt x="29037" y="32557"/>
                    <a:pt x="28673" y="32540"/>
                    <a:pt x="27946" y="32755"/>
                  </a:cubicBezTo>
                  <a:cubicBezTo>
                    <a:pt x="27715" y="33020"/>
                    <a:pt x="27682" y="33119"/>
                    <a:pt x="27814" y="33119"/>
                  </a:cubicBezTo>
                  <a:cubicBezTo>
                    <a:pt x="28012" y="33119"/>
                    <a:pt x="28657" y="32821"/>
                    <a:pt x="29318" y="32557"/>
                  </a:cubicBezTo>
                  <a:cubicBezTo>
                    <a:pt x="29962" y="32292"/>
                    <a:pt x="30624" y="32028"/>
                    <a:pt x="30871" y="32028"/>
                  </a:cubicBezTo>
                  <a:cubicBezTo>
                    <a:pt x="31020" y="32028"/>
                    <a:pt x="31037" y="32111"/>
                    <a:pt x="30805" y="32375"/>
                  </a:cubicBezTo>
                  <a:lnTo>
                    <a:pt x="30789" y="32375"/>
                  </a:lnTo>
                  <a:cubicBezTo>
                    <a:pt x="30227" y="32375"/>
                    <a:pt x="29318" y="32639"/>
                    <a:pt x="28244" y="33053"/>
                  </a:cubicBezTo>
                  <a:cubicBezTo>
                    <a:pt x="27715" y="33267"/>
                    <a:pt x="27137" y="33532"/>
                    <a:pt x="26542" y="33813"/>
                  </a:cubicBezTo>
                  <a:cubicBezTo>
                    <a:pt x="26244" y="33962"/>
                    <a:pt x="25947" y="34094"/>
                    <a:pt x="25649" y="34242"/>
                  </a:cubicBezTo>
                  <a:cubicBezTo>
                    <a:pt x="25352" y="34391"/>
                    <a:pt x="25054" y="34556"/>
                    <a:pt x="24757" y="34722"/>
                  </a:cubicBezTo>
                  <a:cubicBezTo>
                    <a:pt x="24162" y="35036"/>
                    <a:pt x="23567" y="35350"/>
                    <a:pt x="23022" y="35647"/>
                  </a:cubicBezTo>
                  <a:cubicBezTo>
                    <a:pt x="22460" y="35945"/>
                    <a:pt x="21947" y="36259"/>
                    <a:pt x="21468" y="36507"/>
                  </a:cubicBezTo>
                  <a:cubicBezTo>
                    <a:pt x="20989" y="36754"/>
                    <a:pt x="20543" y="36969"/>
                    <a:pt x="20179" y="37101"/>
                  </a:cubicBezTo>
                  <a:cubicBezTo>
                    <a:pt x="19816" y="37234"/>
                    <a:pt x="19535" y="37333"/>
                    <a:pt x="19303" y="37333"/>
                  </a:cubicBezTo>
                  <a:lnTo>
                    <a:pt x="19287" y="37333"/>
                  </a:lnTo>
                  <a:cubicBezTo>
                    <a:pt x="17254" y="38738"/>
                    <a:pt x="20146" y="37333"/>
                    <a:pt x="18163" y="38754"/>
                  </a:cubicBezTo>
                  <a:lnTo>
                    <a:pt x="17469" y="38919"/>
                  </a:lnTo>
                  <a:lnTo>
                    <a:pt x="17204" y="39580"/>
                  </a:lnTo>
                  <a:cubicBezTo>
                    <a:pt x="16560" y="40060"/>
                    <a:pt x="16031" y="40357"/>
                    <a:pt x="15634" y="40522"/>
                  </a:cubicBezTo>
                  <a:cubicBezTo>
                    <a:pt x="15370" y="40638"/>
                    <a:pt x="15155" y="40688"/>
                    <a:pt x="15023" y="40688"/>
                  </a:cubicBezTo>
                  <a:cubicBezTo>
                    <a:pt x="14957" y="40688"/>
                    <a:pt x="14907" y="40688"/>
                    <a:pt x="14874" y="40655"/>
                  </a:cubicBezTo>
                  <a:cubicBezTo>
                    <a:pt x="15188" y="40423"/>
                    <a:pt x="15684" y="39878"/>
                    <a:pt x="15998" y="39597"/>
                  </a:cubicBezTo>
                  <a:lnTo>
                    <a:pt x="15998" y="39597"/>
                  </a:lnTo>
                  <a:cubicBezTo>
                    <a:pt x="15073" y="40142"/>
                    <a:pt x="13949" y="41134"/>
                    <a:pt x="13056" y="42092"/>
                  </a:cubicBezTo>
                  <a:cubicBezTo>
                    <a:pt x="12594" y="42555"/>
                    <a:pt x="12197" y="43018"/>
                    <a:pt x="11867" y="43381"/>
                  </a:cubicBezTo>
                  <a:cubicBezTo>
                    <a:pt x="11586" y="43712"/>
                    <a:pt x="11354" y="43943"/>
                    <a:pt x="11206" y="44092"/>
                  </a:cubicBezTo>
                  <a:cubicBezTo>
                    <a:pt x="11767" y="43580"/>
                    <a:pt x="12329" y="43051"/>
                    <a:pt x="12924" y="42572"/>
                  </a:cubicBezTo>
                  <a:lnTo>
                    <a:pt x="12924" y="42572"/>
                  </a:lnTo>
                  <a:cubicBezTo>
                    <a:pt x="10611" y="45001"/>
                    <a:pt x="8181" y="47860"/>
                    <a:pt x="6198" y="51000"/>
                  </a:cubicBezTo>
                  <a:cubicBezTo>
                    <a:pt x="4199" y="54107"/>
                    <a:pt x="2662" y="57544"/>
                    <a:pt x="1934" y="60733"/>
                  </a:cubicBezTo>
                  <a:cubicBezTo>
                    <a:pt x="2050" y="60601"/>
                    <a:pt x="2166" y="60469"/>
                    <a:pt x="2298" y="60337"/>
                  </a:cubicBezTo>
                  <a:lnTo>
                    <a:pt x="2298" y="60337"/>
                  </a:lnTo>
                  <a:cubicBezTo>
                    <a:pt x="2001" y="61543"/>
                    <a:pt x="1786" y="62386"/>
                    <a:pt x="1620" y="63047"/>
                  </a:cubicBezTo>
                  <a:cubicBezTo>
                    <a:pt x="1439" y="63708"/>
                    <a:pt x="1323" y="64204"/>
                    <a:pt x="1158" y="64716"/>
                  </a:cubicBezTo>
                  <a:cubicBezTo>
                    <a:pt x="877" y="65724"/>
                    <a:pt x="513" y="66815"/>
                    <a:pt x="414" y="69575"/>
                  </a:cubicBezTo>
                  <a:lnTo>
                    <a:pt x="381" y="69377"/>
                  </a:lnTo>
                  <a:lnTo>
                    <a:pt x="381" y="69377"/>
                  </a:lnTo>
                  <a:cubicBezTo>
                    <a:pt x="447" y="69922"/>
                    <a:pt x="530" y="70566"/>
                    <a:pt x="563" y="71260"/>
                  </a:cubicBezTo>
                  <a:cubicBezTo>
                    <a:pt x="629" y="71955"/>
                    <a:pt x="645" y="72698"/>
                    <a:pt x="712" y="73442"/>
                  </a:cubicBezTo>
                  <a:cubicBezTo>
                    <a:pt x="645" y="73244"/>
                    <a:pt x="612" y="73161"/>
                    <a:pt x="563" y="73161"/>
                  </a:cubicBezTo>
                  <a:cubicBezTo>
                    <a:pt x="480" y="73161"/>
                    <a:pt x="431" y="73607"/>
                    <a:pt x="381" y="74037"/>
                  </a:cubicBezTo>
                  <a:cubicBezTo>
                    <a:pt x="331" y="74417"/>
                    <a:pt x="298" y="74781"/>
                    <a:pt x="216" y="74781"/>
                  </a:cubicBezTo>
                  <a:cubicBezTo>
                    <a:pt x="166" y="74781"/>
                    <a:pt x="100" y="74648"/>
                    <a:pt x="1" y="74301"/>
                  </a:cubicBezTo>
                  <a:lnTo>
                    <a:pt x="1" y="74301"/>
                  </a:lnTo>
                  <a:cubicBezTo>
                    <a:pt x="150" y="74979"/>
                    <a:pt x="249" y="75541"/>
                    <a:pt x="365" y="75987"/>
                  </a:cubicBezTo>
                  <a:cubicBezTo>
                    <a:pt x="480" y="76433"/>
                    <a:pt x="579" y="76780"/>
                    <a:pt x="662" y="77061"/>
                  </a:cubicBezTo>
                  <a:cubicBezTo>
                    <a:pt x="827" y="77606"/>
                    <a:pt x="959" y="77871"/>
                    <a:pt x="1075" y="78086"/>
                  </a:cubicBezTo>
                  <a:cubicBezTo>
                    <a:pt x="1307" y="78482"/>
                    <a:pt x="1505" y="78664"/>
                    <a:pt x="2397" y="80267"/>
                  </a:cubicBezTo>
                  <a:lnTo>
                    <a:pt x="2348" y="81143"/>
                  </a:lnTo>
                  <a:cubicBezTo>
                    <a:pt x="2711" y="81672"/>
                    <a:pt x="2926" y="81936"/>
                    <a:pt x="3207" y="82382"/>
                  </a:cubicBezTo>
                  <a:cubicBezTo>
                    <a:pt x="3356" y="82597"/>
                    <a:pt x="3521" y="82862"/>
                    <a:pt x="3719" y="83209"/>
                  </a:cubicBezTo>
                  <a:cubicBezTo>
                    <a:pt x="3802" y="83391"/>
                    <a:pt x="3918" y="83605"/>
                    <a:pt x="4050" y="83837"/>
                  </a:cubicBezTo>
                  <a:cubicBezTo>
                    <a:pt x="4165" y="84068"/>
                    <a:pt x="4298" y="84332"/>
                    <a:pt x="4479" y="84613"/>
                  </a:cubicBezTo>
                  <a:cubicBezTo>
                    <a:pt x="4182" y="84233"/>
                    <a:pt x="4050" y="84085"/>
                    <a:pt x="3984" y="84085"/>
                  </a:cubicBezTo>
                  <a:lnTo>
                    <a:pt x="3967" y="84085"/>
                  </a:lnTo>
                  <a:cubicBezTo>
                    <a:pt x="3901" y="84134"/>
                    <a:pt x="3918" y="84349"/>
                    <a:pt x="3967" y="84564"/>
                  </a:cubicBezTo>
                  <a:cubicBezTo>
                    <a:pt x="4000" y="84779"/>
                    <a:pt x="4017" y="85010"/>
                    <a:pt x="3918" y="85010"/>
                  </a:cubicBezTo>
                  <a:cubicBezTo>
                    <a:pt x="3818" y="85010"/>
                    <a:pt x="3637" y="84828"/>
                    <a:pt x="3290" y="84349"/>
                  </a:cubicBezTo>
                  <a:lnTo>
                    <a:pt x="3290" y="84349"/>
                  </a:lnTo>
                  <a:cubicBezTo>
                    <a:pt x="4248" y="87142"/>
                    <a:pt x="5702" y="88844"/>
                    <a:pt x="6876" y="90166"/>
                  </a:cubicBezTo>
                  <a:cubicBezTo>
                    <a:pt x="7487" y="90811"/>
                    <a:pt x="8033" y="91373"/>
                    <a:pt x="8479" y="91934"/>
                  </a:cubicBezTo>
                  <a:cubicBezTo>
                    <a:pt x="8958" y="92480"/>
                    <a:pt x="9322" y="93042"/>
                    <a:pt x="9586" y="93736"/>
                  </a:cubicBezTo>
                  <a:cubicBezTo>
                    <a:pt x="9850" y="93851"/>
                    <a:pt x="10032" y="93917"/>
                    <a:pt x="10131" y="93917"/>
                  </a:cubicBezTo>
                  <a:cubicBezTo>
                    <a:pt x="10528" y="93917"/>
                    <a:pt x="9867" y="93141"/>
                    <a:pt x="9156" y="92314"/>
                  </a:cubicBezTo>
                  <a:cubicBezTo>
                    <a:pt x="8694" y="91802"/>
                    <a:pt x="8231" y="91240"/>
                    <a:pt x="7933" y="90877"/>
                  </a:cubicBezTo>
                  <a:cubicBezTo>
                    <a:pt x="7735" y="90645"/>
                    <a:pt x="7619" y="90480"/>
                    <a:pt x="7652" y="90480"/>
                  </a:cubicBezTo>
                  <a:cubicBezTo>
                    <a:pt x="7652" y="90480"/>
                    <a:pt x="7702" y="90530"/>
                    <a:pt x="7801" y="90612"/>
                  </a:cubicBezTo>
                  <a:cubicBezTo>
                    <a:pt x="7702" y="90397"/>
                    <a:pt x="7702" y="90298"/>
                    <a:pt x="7785" y="90298"/>
                  </a:cubicBezTo>
                  <a:cubicBezTo>
                    <a:pt x="7917" y="90298"/>
                    <a:pt x="8264" y="90563"/>
                    <a:pt x="8694" y="90959"/>
                  </a:cubicBezTo>
                  <a:cubicBezTo>
                    <a:pt x="9024" y="91273"/>
                    <a:pt x="9454" y="91637"/>
                    <a:pt x="9834" y="92017"/>
                  </a:cubicBezTo>
                  <a:cubicBezTo>
                    <a:pt x="10231" y="92381"/>
                    <a:pt x="10594" y="92794"/>
                    <a:pt x="10908" y="93108"/>
                  </a:cubicBezTo>
                  <a:cubicBezTo>
                    <a:pt x="11536" y="93719"/>
                    <a:pt x="11867" y="94496"/>
                    <a:pt x="12528" y="95454"/>
                  </a:cubicBezTo>
                  <a:cubicBezTo>
                    <a:pt x="12842" y="95934"/>
                    <a:pt x="13238" y="96479"/>
                    <a:pt x="13800" y="97057"/>
                  </a:cubicBezTo>
                  <a:cubicBezTo>
                    <a:pt x="14081" y="97338"/>
                    <a:pt x="14395" y="97652"/>
                    <a:pt x="14759" y="97966"/>
                  </a:cubicBezTo>
                  <a:cubicBezTo>
                    <a:pt x="15122" y="98264"/>
                    <a:pt x="15519" y="98561"/>
                    <a:pt x="15965" y="98875"/>
                  </a:cubicBezTo>
                  <a:cubicBezTo>
                    <a:pt x="15651" y="98660"/>
                    <a:pt x="15568" y="98677"/>
                    <a:pt x="15221" y="98429"/>
                  </a:cubicBezTo>
                  <a:lnTo>
                    <a:pt x="15221" y="98429"/>
                  </a:lnTo>
                  <a:cubicBezTo>
                    <a:pt x="15849" y="99024"/>
                    <a:pt x="16593" y="99454"/>
                    <a:pt x="17386" y="99867"/>
                  </a:cubicBezTo>
                  <a:cubicBezTo>
                    <a:pt x="17783" y="100082"/>
                    <a:pt x="18179" y="100313"/>
                    <a:pt x="18593" y="100561"/>
                  </a:cubicBezTo>
                  <a:cubicBezTo>
                    <a:pt x="19006" y="100809"/>
                    <a:pt x="19419" y="101090"/>
                    <a:pt x="19832" y="101453"/>
                  </a:cubicBezTo>
                  <a:cubicBezTo>
                    <a:pt x="20477" y="101503"/>
                    <a:pt x="21088" y="101800"/>
                    <a:pt x="21600" y="102065"/>
                  </a:cubicBezTo>
                  <a:cubicBezTo>
                    <a:pt x="21947" y="102230"/>
                    <a:pt x="22245" y="102379"/>
                    <a:pt x="22509" y="102379"/>
                  </a:cubicBezTo>
                  <a:cubicBezTo>
                    <a:pt x="22641" y="102379"/>
                    <a:pt x="22757" y="102329"/>
                    <a:pt x="22873" y="102247"/>
                  </a:cubicBezTo>
                  <a:cubicBezTo>
                    <a:pt x="22228" y="101966"/>
                    <a:pt x="21617" y="101652"/>
                    <a:pt x="20972" y="101371"/>
                  </a:cubicBezTo>
                  <a:cubicBezTo>
                    <a:pt x="20344" y="101073"/>
                    <a:pt x="19733" y="100726"/>
                    <a:pt x="19105" y="100412"/>
                  </a:cubicBezTo>
                  <a:lnTo>
                    <a:pt x="19105" y="100412"/>
                  </a:lnTo>
                  <a:cubicBezTo>
                    <a:pt x="19650" y="100660"/>
                    <a:pt x="20196" y="100875"/>
                    <a:pt x="20774" y="101073"/>
                  </a:cubicBezTo>
                  <a:cubicBezTo>
                    <a:pt x="21352" y="101272"/>
                    <a:pt x="21947" y="101453"/>
                    <a:pt x="22592" y="101668"/>
                  </a:cubicBezTo>
                  <a:cubicBezTo>
                    <a:pt x="23220" y="101883"/>
                    <a:pt x="23897" y="102098"/>
                    <a:pt x="24625" y="102412"/>
                  </a:cubicBezTo>
                  <a:cubicBezTo>
                    <a:pt x="25352" y="102709"/>
                    <a:pt x="26128" y="103056"/>
                    <a:pt x="26988" y="103519"/>
                  </a:cubicBezTo>
                  <a:lnTo>
                    <a:pt x="26905" y="103519"/>
                  </a:lnTo>
                  <a:cubicBezTo>
                    <a:pt x="26492" y="103519"/>
                    <a:pt x="25467" y="103271"/>
                    <a:pt x="24740" y="103089"/>
                  </a:cubicBezTo>
                  <a:lnTo>
                    <a:pt x="24740" y="103089"/>
                  </a:lnTo>
                  <a:cubicBezTo>
                    <a:pt x="25699" y="103734"/>
                    <a:pt x="26806" y="103800"/>
                    <a:pt x="27831" y="104411"/>
                  </a:cubicBezTo>
                  <a:cubicBezTo>
                    <a:pt x="27765" y="104478"/>
                    <a:pt x="27649" y="104511"/>
                    <a:pt x="27484" y="104511"/>
                  </a:cubicBezTo>
                  <a:cubicBezTo>
                    <a:pt x="26971" y="104511"/>
                    <a:pt x="25996" y="104180"/>
                    <a:pt x="24906" y="103717"/>
                  </a:cubicBezTo>
                  <a:cubicBezTo>
                    <a:pt x="24178" y="103436"/>
                    <a:pt x="23418" y="103056"/>
                    <a:pt x="22658" y="102742"/>
                  </a:cubicBezTo>
                  <a:cubicBezTo>
                    <a:pt x="21914" y="102428"/>
                    <a:pt x="21187" y="102114"/>
                    <a:pt x="20559" y="101949"/>
                  </a:cubicBezTo>
                  <a:lnTo>
                    <a:pt x="20559" y="101949"/>
                  </a:lnTo>
                  <a:cubicBezTo>
                    <a:pt x="21038" y="102362"/>
                    <a:pt x="22162" y="102841"/>
                    <a:pt x="23022" y="103139"/>
                  </a:cubicBezTo>
                  <a:cubicBezTo>
                    <a:pt x="23864" y="103453"/>
                    <a:pt x="24393" y="103684"/>
                    <a:pt x="23650" y="103783"/>
                  </a:cubicBezTo>
                  <a:lnTo>
                    <a:pt x="23864" y="103783"/>
                  </a:lnTo>
                  <a:cubicBezTo>
                    <a:pt x="24311" y="103783"/>
                    <a:pt x="24773" y="103866"/>
                    <a:pt x="25236" y="104015"/>
                  </a:cubicBezTo>
                  <a:cubicBezTo>
                    <a:pt x="25765" y="104180"/>
                    <a:pt x="26310" y="104444"/>
                    <a:pt x="26905" y="104692"/>
                  </a:cubicBezTo>
                  <a:cubicBezTo>
                    <a:pt x="28079" y="105205"/>
                    <a:pt x="29417" y="105783"/>
                    <a:pt x="31004" y="105866"/>
                  </a:cubicBezTo>
                  <a:lnTo>
                    <a:pt x="30673" y="106229"/>
                  </a:lnTo>
                  <a:cubicBezTo>
                    <a:pt x="31169" y="106295"/>
                    <a:pt x="32193" y="106411"/>
                    <a:pt x="33053" y="106642"/>
                  </a:cubicBezTo>
                  <a:cubicBezTo>
                    <a:pt x="32474" y="106709"/>
                    <a:pt x="31913" y="106725"/>
                    <a:pt x="31334" y="106758"/>
                  </a:cubicBezTo>
                  <a:cubicBezTo>
                    <a:pt x="33863" y="106989"/>
                    <a:pt x="35895" y="108477"/>
                    <a:pt x="38292" y="108692"/>
                  </a:cubicBezTo>
                  <a:cubicBezTo>
                    <a:pt x="35846" y="108179"/>
                    <a:pt x="35598" y="107948"/>
                    <a:pt x="35730" y="107799"/>
                  </a:cubicBezTo>
                  <a:cubicBezTo>
                    <a:pt x="35846" y="107634"/>
                    <a:pt x="36308" y="107535"/>
                    <a:pt x="35333" y="107122"/>
                  </a:cubicBezTo>
                  <a:lnTo>
                    <a:pt x="35333" y="107122"/>
                  </a:lnTo>
                  <a:cubicBezTo>
                    <a:pt x="38374" y="107551"/>
                    <a:pt x="39167" y="107981"/>
                    <a:pt x="40060" y="108510"/>
                  </a:cubicBezTo>
                  <a:cubicBezTo>
                    <a:pt x="40506" y="108774"/>
                    <a:pt x="40985" y="109055"/>
                    <a:pt x="41762" y="109320"/>
                  </a:cubicBezTo>
                  <a:cubicBezTo>
                    <a:pt x="42506" y="109568"/>
                    <a:pt x="43530" y="109815"/>
                    <a:pt x="45051" y="110014"/>
                  </a:cubicBezTo>
                  <a:cubicBezTo>
                    <a:pt x="44010" y="109848"/>
                    <a:pt x="42159" y="109254"/>
                    <a:pt x="43348" y="109254"/>
                  </a:cubicBezTo>
                  <a:lnTo>
                    <a:pt x="43415" y="109254"/>
                  </a:lnTo>
                  <a:cubicBezTo>
                    <a:pt x="44687" y="109568"/>
                    <a:pt x="46356" y="109981"/>
                    <a:pt x="47116" y="110328"/>
                  </a:cubicBezTo>
                  <a:cubicBezTo>
                    <a:pt x="47976" y="110427"/>
                    <a:pt x="48488" y="110476"/>
                    <a:pt x="48752" y="110476"/>
                  </a:cubicBezTo>
                  <a:cubicBezTo>
                    <a:pt x="49893" y="110476"/>
                    <a:pt x="46869" y="109782"/>
                    <a:pt x="48422" y="109766"/>
                  </a:cubicBezTo>
                  <a:lnTo>
                    <a:pt x="48422" y="109766"/>
                  </a:lnTo>
                  <a:cubicBezTo>
                    <a:pt x="48951" y="110030"/>
                    <a:pt x="49380" y="110113"/>
                    <a:pt x="49810" y="110113"/>
                  </a:cubicBezTo>
                  <a:cubicBezTo>
                    <a:pt x="50174" y="110113"/>
                    <a:pt x="50521" y="110047"/>
                    <a:pt x="50934" y="109997"/>
                  </a:cubicBezTo>
                  <a:cubicBezTo>
                    <a:pt x="51347" y="109931"/>
                    <a:pt x="51810" y="109882"/>
                    <a:pt x="52355" y="109882"/>
                  </a:cubicBezTo>
                  <a:lnTo>
                    <a:pt x="52603" y="109882"/>
                  </a:lnTo>
                  <a:lnTo>
                    <a:pt x="52570" y="110344"/>
                  </a:lnTo>
                  <a:cubicBezTo>
                    <a:pt x="53677" y="110526"/>
                    <a:pt x="54371" y="110609"/>
                    <a:pt x="54817" y="110609"/>
                  </a:cubicBezTo>
                  <a:cubicBezTo>
                    <a:pt x="55396" y="110609"/>
                    <a:pt x="55578" y="110493"/>
                    <a:pt x="55743" y="110377"/>
                  </a:cubicBezTo>
                  <a:cubicBezTo>
                    <a:pt x="55908" y="110262"/>
                    <a:pt x="56057" y="110146"/>
                    <a:pt x="56536" y="110146"/>
                  </a:cubicBezTo>
                  <a:cubicBezTo>
                    <a:pt x="56933" y="110146"/>
                    <a:pt x="57528" y="110229"/>
                    <a:pt x="58519" y="110410"/>
                  </a:cubicBezTo>
                  <a:lnTo>
                    <a:pt x="56536" y="110823"/>
                  </a:lnTo>
                  <a:lnTo>
                    <a:pt x="58916" y="110939"/>
                  </a:lnTo>
                  <a:lnTo>
                    <a:pt x="58371" y="111402"/>
                  </a:lnTo>
                  <a:cubicBezTo>
                    <a:pt x="58817" y="111385"/>
                    <a:pt x="59197" y="111369"/>
                    <a:pt x="59544" y="111369"/>
                  </a:cubicBezTo>
                  <a:cubicBezTo>
                    <a:pt x="61296" y="111369"/>
                    <a:pt x="62188" y="111567"/>
                    <a:pt x="64270" y="111931"/>
                  </a:cubicBezTo>
                  <a:cubicBezTo>
                    <a:pt x="63841" y="111633"/>
                    <a:pt x="64320" y="111336"/>
                    <a:pt x="65609" y="111336"/>
                  </a:cubicBezTo>
                  <a:cubicBezTo>
                    <a:pt x="65973" y="111336"/>
                    <a:pt x="66402" y="111352"/>
                    <a:pt x="66914" y="111418"/>
                  </a:cubicBezTo>
                  <a:cubicBezTo>
                    <a:pt x="68402" y="111881"/>
                    <a:pt x="66006" y="111732"/>
                    <a:pt x="69179" y="112063"/>
                  </a:cubicBezTo>
                  <a:cubicBezTo>
                    <a:pt x="68765" y="112179"/>
                    <a:pt x="68352" y="112294"/>
                    <a:pt x="67840" y="112294"/>
                  </a:cubicBezTo>
                  <a:cubicBezTo>
                    <a:pt x="67394" y="112294"/>
                    <a:pt x="66898" y="112212"/>
                    <a:pt x="66286" y="111931"/>
                  </a:cubicBezTo>
                  <a:cubicBezTo>
                    <a:pt x="66121" y="112063"/>
                    <a:pt x="65543" y="112129"/>
                    <a:pt x="65394" y="112261"/>
                  </a:cubicBezTo>
                  <a:cubicBezTo>
                    <a:pt x="66981" y="112774"/>
                    <a:pt x="69476" y="112840"/>
                    <a:pt x="70616" y="112988"/>
                  </a:cubicBezTo>
                  <a:cubicBezTo>
                    <a:pt x="70187" y="112922"/>
                    <a:pt x="69658" y="112823"/>
                    <a:pt x="69393" y="112724"/>
                  </a:cubicBezTo>
                  <a:lnTo>
                    <a:pt x="74037" y="112707"/>
                  </a:lnTo>
                  <a:lnTo>
                    <a:pt x="74037" y="112707"/>
                  </a:lnTo>
                  <a:cubicBezTo>
                    <a:pt x="74731" y="112972"/>
                    <a:pt x="74153" y="113021"/>
                    <a:pt x="73574" y="113088"/>
                  </a:cubicBezTo>
                  <a:cubicBezTo>
                    <a:pt x="73839" y="113104"/>
                    <a:pt x="74103" y="113121"/>
                    <a:pt x="74351" y="113121"/>
                  </a:cubicBezTo>
                  <a:cubicBezTo>
                    <a:pt x="74467" y="113121"/>
                    <a:pt x="74583" y="113121"/>
                    <a:pt x="74682" y="113104"/>
                  </a:cubicBezTo>
                  <a:lnTo>
                    <a:pt x="75029" y="113104"/>
                  </a:lnTo>
                  <a:cubicBezTo>
                    <a:pt x="75442" y="113104"/>
                    <a:pt x="75921" y="113121"/>
                    <a:pt x="76533" y="113187"/>
                  </a:cubicBezTo>
                  <a:cubicBezTo>
                    <a:pt x="76169" y="113484"/>
                    <a:pt x="76169" y="113831"/>
                    <a:pt x="74731" y="113831"/>
                  </a:cubicBezTo>
                  <a:cubicBezTo>
                    <a:pt x="74686" y="113831"/>
                    <a:pt x="74639" y="113831"/>
                    <a:pt x="74590" y="113831"/>
                  </a:cubicBezTo>
                  <a:lnTo>
                    <a:pt x="74590" y="113831"/>
                  </a:lnTo>
                  <a:lnTo>
                    <a:pt x="78615" y="114013"/>
                  </a:lnTo>
                  <a:cubicBezTo>
                    <a:pt x="78879" y="114211"/>
                    <a:pt x="80780" y="114773"/>
                    <a:pt x="80201" y="114823"/>
                  </a:cubicBezTo>
                  <a:cubicBezTo>
                    <a:pt x="82581" y="115401"/>
                    <a:pt x="86200" y="114988"/>
                    <a:pt x="89340" y="115781"/>
                  </a:cubicBezTo>
                  <a:cubicBezTo>
                    <a:pt x="89423" y="115765"/>
                    <a:pt x="89572" y="115748"/>
                    <a:pt x="89786" y="115748"/>
                  </a:cubicBezTo>
                  <a:cubicBezTo>
                    <a:pt x="89985" y="115748"/>
                    <a:pt x="90216" y="115765"/>
                    <a:pt x="90530" y="115781"/>
                  </a:cubicBezTo>
                  <a:cubicBezTo>
                    <a:pt x="93521" y="116360"/>
                    <a:pt x="96083" y="117252"/>
                    <a:pt x="99702" y="117368"/>
                  </a:cubicBezTo>
                  <a:lnTo>
                    <a:pt x="101602" y="118392"/>
                  </a:lnTo>
                  <a:cubicBezTo>
                    <a:pt x="101867" y="118425"/>
                    <a:pt x="102065" y="118442"/>
                    <a:pt x="102197" y="118442"/>
                  </a:cubicBezTo>
                  <a:cubicBezTo>
                    <a:pt x="102710" y="118442"/>
                    <a:pt x="102330" y="118211"/>
                    <a:pt x="102016" y="117979"/>
                  </a:cubicBezTo>
                  <a:cubicBezTo>
                    <a:pt x="101685" y="117764"/>
                    <a:pt x="101421" y="117533"/>
                    <a:pt x="102181" y="117533"/>
                  </a:cubicBezTo>
                  <a:cubicBezTo>
                    <a:pt x="102495" y="117533"/>
                    <a:pt x="102974" y="117566"/>
                    <a:pt x="103685" y="117665"/>
                  </a:cubicBezTo>
                  <a:cubicBezTo>
                    <a:pt x="106973" y="118045"/>
                    <a:pt x="104792" y="118442"/>
                    <a:pt x="105916" y="118839"/>
                  </a:cubicBezTo>
                  <a:cubicBezTo>
                    <a:pt x="106312" y="118839"/>
                    <a:pt x="106808" y="118822"/>
                    <a:pt x="107353" y="118822"/>
                  </a:cubicBezTo>
                  <a:cubicBezTo>
                    <a:pt x="109023" y="118822"/>
                    <a:pt x="111237" y="118954"/>
                    <a:pt x="113418" y="119797"/>
                  </a:cubicBezTo>
                  <a:cubicBezTo>
                    <a:pt x="112410" y="119731"/>
                    <a:pt x="111650" y="119483"/>
                    <a:pt x="110708" y="119351"/>
                  </a:cubicBezTo>
                  <a:lnTo>
                    <a:pt x="110708" y="119351"/>
                  </a:lnTo>
                  <a:lnTo>
                    <a:pt x="112923" y="120161"/>
                  </a:lnTo>
                  <a:lnTo>
                    <a:pt x="112493" y="120161"/>
                  </a:lnTo>
                  <a:cubicBezTo>
                    <a:pt x="111799" y="120161"/>
                    <a:pt x="111187" y="120128"/>
                    <a:pt x="110675" y="120095"/>
                  </a:cubicBezTo>
                  <a:cubicBezTo>
                    <a:pt x="110163" y="120061"/>
                    <a:pt x="109783" y="120028"/>
                    <a:pt x="109551" y="120028"/>
                  </a:cubicBezTo>
                  <a:cubicBezTo>
                    <a:pt x="109138" y="120028"/>
                    <a:pt x="109237" y="120144"/>
                    <a:pt x="110163" y="120557"/>
                  </a:cubicBezTo>
                  <a:cubicBezTo>
                    <a:pt x="110262" y="120326"/>
                    <a:pt x="110626" y="120243"/>
                    <a:pt x="111154" y="120243"/>
                  </a:cubicBezTo>
                  <a:cubicBezTo>
                    <a:pt x="112080" y="120243"/>
                    <a:pt x="113485" y="120508"/>
                    <a:pt x="114906" y="120772"/>
                  </a:cubicBezTo>
                  <a:cubicBezTo>
                    <a:pt x="116311" y="121037"/>
                    <a:pt x="117732" y="121301"/>
                    <a:pt x="118624" y="121301"/>
                  </a:cubicBezTo>
                  <a:cubicBezTo>
                    <a:pt x="119136" y="121301"/>
                    <a:pt x="119483" y="121218"/>
                    <a:pt x="119583" y="121003"/>
                  </a:cubicBezTo>
                  <a:lnTo>
                    <a:pt x="121020" y="121582"/>
                  </a:lnTo>
                  <a:cubicBezTo>
                    <a:pt x="120591" y="121483"/>
                    <a:pt x="120508" y="121549"/>
                    <a:pt x="120095" y="121450"/>
                  </a:cubicBezTo>
                  <a:lnTo>
                    <a:pt x="120095" y="121450"/>
                  </a:lnTo>
                  <a:cubicBezTo>
                    <a:pt x="120905" y="121797"/>
                    <a:pt x="121450" y="121912"/>
                    <a:pt x="121896" y="121912"/>
                  </a:cubicBezTo>
                  <a:cubicBezTo>
                    <a:pt x="122243" y="121912"/>
                    <a:pt x="122541" y="121846"/>
                    <a:pt x="122871" y="121780"/>
                  </a:cubicBezTo>
                  <a:cubicBezTo>
                    <a:pt x="123185" y="121714"/>
                    <a:pt x="123549" y="121648"/>
                    <a:pt x="124012" y="121648"/>
                  </a:cubicBezTo>
                  <a:cubicBezTo>
                    <a:pt x="124540" y="121648"/>
                    <a:pt x="125218" y="121731"/>
                    <a:pt x="126160" y="121978"/>
                  </a:cubicBezTo>
                  <a:cubicBezTo>
                    <a:pt x="127383" y="122342"/>
                    <a:pt x="128226" y="122706"/>
                    <a:pt x="127532" y="122706"/>
                  </a:cubicBezTo>
                  <a:lnTo>
                    <a:pt x="127399" y="122706"/>
                  </a:lnTo>
                  <a:lnTo>
                    <a:pt x="130391" y="123036"/>
                  </a:lnTo>
                  <a:cubicBezTo>
                    <a:pt x="130969" y="123168"/>
                    <a:pt x="131035" y="123301"/>
                    <a:pt x="130738" y="123301"/>
                  </a:cubicBezTo>
                  <a:cubicBezTo>
                    <a:pt x="130688" y="123301"/>
                    <a:pt x="130605" y="123284"/>
                    <a:pt x="130523" y="123284"/>
                  </a:cubicBezTo>
                  <a:cubicBezTo>
                    <a:pt x="131894" y="123548"/>
                    <a:pt x="133266" y="123813"/>
                    <a:pt x="134654" y="124061"/>
                  </a:cubicBezTo>
                  <a:lnTo>
                    <a:pt x="134605" y="124094"/>
                  </a:lnTo>
                  <a:cubicBezTo>
                    <a:pt x="135233" y="124028"/>
                    <a:pt x="136555" y="124011"/>
                    <a:pt x="137332" y="124011"/>
                  </a:cubicBezTo>
                  <a:lnTo>
                    <a:pt x="137530" y="124011"/>
                  </a:lnTo>
                  <a:cubicBezTo>
                    <a:pt x="137976" y="124160"/>
                    <a:pt x="137976" y="124209"/>
                    <a:pt x="137827" y="124209"/>
                  </a:cubicBezTo>
                  <a:cubicBezTo>
                    <a:pt x="137761" y="124209"/>
                    <a:pt x="137679" y="124193"/>
                    <a:pt x="137579" y="124193"/>
                  </a:cubicBezTo>
                  <a:cubicBezTo>
                    <a:pt x="137480" y="124176"/>
                    <a:pt x="137381" y="124176"/>
                    <a:pt x="137315" y="124176"/>
                  </a:cubicBezTo>
                  <a:cubicBezTo>
                    <a:pt x="137199" y="124176"/>
                    <a:pt x="137133" y="124193"/>
                    <a:pt x="137199" y="124243"/>
                  </a:cubicBezTo>
                  <a:cubicBezTo>
                    <a:pt x="138059" y="124309"/>
                    <a:pt x="138901" y="124358"/>
                    <a:pt x="139761" y="124408"/>
                  </a:cubicBezTo>
                  <a:cubicBezTo>
                    <a:pt x="140257" y="124656"/>
                    <a:pt x="139926" y="124788"/>
                    <a:pt x="139265" y="124788"/>
                  </a:cubicBezTo>
                  <a:cubicBezTo>
                    <a:pt x="138637" y="124788"/>
                    <a:pt x="137695" y="124672"/>
                    <a:pt x="136869" y="124490"/>
                  </a:cubicBezTo>
                  <a:lnTo>
                    <a:pt x="136869" y="124490"/>
                  </a:lnTo>
                  <a:cubicBezTo>
                    <a:pt x="137926" y="125350"/>
                    <a:pt x="138472" y="125366"/>
                    <a:pt x="139348" y="125366"/>
                  </a:cubicBezTo>
                  <a:cubicBezTo>
                    <a:pt x="140240" y="125383"/>
                    <a:pt x="141480" y="125383"/>
                    <a:pt x="143991" y="126126"/>
                  </a:cubicBezTo>
                  <a:cubicBezTo>
                    <a:pt x="143182" y="126093"/>
                    <a:pt x="142372" y="125994"/>
                    <a:pt x="141562" y="125928"/>
                  </a:cubicBezTo>
                  <a:lnTo>
                    <a:pt x="141562" y="125928"/>
                  </a:lnTo>
                  <a:cubicBezTo>
                    <a:pt x="142289" y="126407"/>
                    <a:pt x="143132" y="126688"/>
                    <a:pt x="144140" y="126887"/>
                  </a:cubicBezTo>
                  <a:cubicBezTo>
                    <a:pt x="145132" y="127118"/>
                    <a:pt x="146289" y="127316"/>
                    <a:pt x="147677" y="127680"/>
                  </a:cubicBezTo>
                  <a:cubicBezTo>
                    <a:pt x="147346" y="127515"/>
                    <a:pt x="145991" y="127102"/>
                    <a:pt x="145082" y="126672"/>
                  </a:cubicBezTo>
                  <a:cubicBezTo>
                    <a:pt x="144206" y="126259"/>
                    <a:pt x="143744" y="125895"/>
                    <a:pt x="144983" y="125895"/>
                  </a:cubicBezTo>
                  <a:lnTo>
                    <a:pt x="145115" y="125895"/>
                  </a:lnTo>
                  <a:cubicBezTo>
                    <a:pt x="145710" y="126060"/>
                    <a:pt x="146470" y="126193"/>
                    <a:pt x="147511" y="126193"/>
                  </a:cubicBezTo>
                  <a:cubicBezTo>
                    <a:pt x="147792" y="126193"/>
                    <a:pt x="148106" y="126176"/>
                    <a:pt x="148437" y="126160"/>
                  </a:cubicBezTo>
                  <a:lnTo>
                    <a:pt x="148437" y="126160"/>
                  </a:lnTo>
                  <a:cubicBezTo>
                    <a:pt x="148404" y="126622"/>
                    <a:pt x="149891" y="126639"/>
                    <a:pt x="151759" y="126738"/>
                  </a:cubicBezTo>
                  <a:lnTo>
                    <a:pt x="151593" y="127333"/>
                  </a:lnTo>
                  <a:cubicBezTo>
                    <a:pt x="153643" y="127234"/>
                    <a:pt x="153477" y="126953"/>
                    <a:pt x="154667" y="126672"/>
                  </a:cubicBezTo>
                  <a:cubicBezTo>
                    <a:pt x="156915" y="126754"/>
                    <a:pt x="157394" y="127168"/>
                    <a:pt x="157956" y="127548"/>
                  </a:cubicBezTo>
                  <a:cubicBezTo>
                    <a:pt x="159790" y="127515"/>
                    <a:pt x="159146" y="127349"/>
                    <a:pt x="158584" y="127168"/>
                  </a:cubicBezTo>
                  <a:cubicBezTo>
                    <a:pt x="158022" y="126969"/>
                    <a:pt x="157559" y="126771"/>
                    <a:pt x="159691" y="126589"/>
                  </a:cubicBezTo>
                  <a:cubicBezTo>
                    <a:pt x="160451" y="126573"/>
                    <a:pt x="161145" y="126540"/>
                    <a:pt x="161823" y="126474"/>
                  </a:cubicBezTo>
                  <a:cubicBezTo>
                    <a:pt x="162501" y="126407"/>
                    <a:pt x="163145" y="126275"/>
                    <a:pt x="163806" y="126143"/>
                  </a:cubicBezTo>
                  <a:cubicBezTo>
                    <a:pt x="164484" y="126027"/>
                    <a:pt x="165161" y="125829"/>
                    <a:pt x="165872" y="125598"/>
                  </a:cubicBezTo>
                  <a:cubicBezTo>
                    <a:pt x="166599" y="125383"/>
                    <a:pt x="167376" y="125151"/>
                    <a:pt x="168218" y="124837"/>
                  </a:cubicBezTo>
                  <a:cubicBezTo>
                    <a:pt x="168582" y="124771"/>
                    <a:pt x="168813" y="124755"/>
                    <a:pt x="168946" y="124755"/>
                  </a:cubicBezTo>
                  <a:cubicBezTo>
                    <a:pt x="169260" y="124755"/>
                    <a:pt x="169061" y="124871"/>
                    <a:pt x="168846" y="125003"/>
                  </a:cubicBezTo>
                  <a:cubicBezTo>
                    <a:pt x="168648" y="125135"/>
                    <a:pt x="168433" y="125267"/>
                    <a:pt x="168714" y="125267"/>
                  </a:cubicBezTo>
                  <a:lnTo>
                    <a:pt x="168747" y="125267"/>
                  </a:lnTo>
                  <a:cubicBezTo>
                    <a:pt x="169293" y="124937"/>
                    <a:pt x="169855" y="124623"/>
                    <a:pt x="170400" y="124276"/>
                  </a:cubicBezTo>
                  <a:cubicBezTo>
                    <a:pt x="170499" y="124259"/>
                    <a:pt x="170582" y="124243"/>
                    <a:pt x="170631" y="124243"/>
                  </a:cubicBezTo>
                  <a:cubicBezTo>
                    <a:pt x="170797" y="124243"/>
                    <a:pt x="170730" y="124358"/>
                    <a:pt x="170697" y="124441"/>
                  </a:cubicBezTo>
                  <a:cubicBezTo>
                    <a:pt x="172119" y="123780"/>
                    <a:pt x="170631" y="123846"/>
                    <a:pt x="172879" y="122871"/>
                  </a:cubicBezTo>
                  <a:cubicBezTo>
                    <a:pt x="173061" y="122441"/>
                    <a:pt x="174300" y="122243"/>
                    <a:pt x="175820" y="121846"/>
                  </a:cubicBezTo>
                  <a:cubicBezTo>
                    <a:pt x="177324" y="121450"/>
                    <a:pt x="179093" y="120822"/>
                    <a:pt x="180216" y="119781"/>
                  </a:cubicBezTo>
                  <a:cubicBezTo>
                    <a:pt x="180315" y="119764"/>
                    <a:pt x="180382" y="119747"/>
                    <a:pt x="180431" y="119747"/>
                  </a:cubicBezTo>
                  <a:cubicBezTo>
                    <a:pt x="180762" y="119747"/>
                    <a:pt x="180134" y="120293"/>
                    <a:pt x="180398" y="120392"/>
                  </a:cubicBezTo>
                  <a:cubicBezTo>
                    <a:pt x="182100" y="119186"/>
                    <a:pt x="182794" y="118657"/>
                    <a:pt x="183422" y="118161"/>
                  </a:cubicBezTo>
                  <a:cubicBezTo>
                    <a:pt x="184034" y="117649"/>
                    <a:pt x="184563" y="117186"/>
                    <a:pt x="185786" y="115996"/>
                  </a:cubicBezTo>
                  <a:cubicBezTo>
                    <a:pt x="186645" y="115583"/>
                    <a:pt x="187521" y="115170"/>
                    <a:pt x="188364" y="114740"/>
                  </a:cubicBezTo>
                  <a:lnTo>
                    <a:pt x="188364" y="114740"/>
                  </a:lnTo>
                  <a:cubicBezTo>
                    <a:pt x="188050" y="114872"/>
                    <a:pt x="187835" y="114922"/>
                    <a:pt x="187703" y="114922"/>
                  </a:cubicBezTo>
                  <a:cubicBezTo>
                    <a:pt x="186992" y="114922"/>
                    <a:pt x="188545" y="113319"/>
                    <a:pt x="189884" y="111865"/>
                  </a:cubicBezTo>
                  <a:lnTo>
                    <a:pt x="189884" y="111865"/>
                  </a:lnTo>
                  <a:cubicBezTo>
                    <a:pt x="189768" y="111914"/>
                    <a:pt x="189669" y="111947"/>
                    <a:pt x="189570" y="111980"/>
                  </a:cubicBezTo>
                  <a:cubicBezTo>
                    <a:pt x="189785" y="111815"/>
                    <a:pt x="190000" y="111666"/>
                    <a:pt x="190198" y="111501"/>
                  </a:cubicBezTo>
                  <a:lnTo>
                    <a:pt x="190198" y="111501"/>
                  </a:lnTo>
                  <a:cubicBezTo>
                    <a:pt x="190099" y="111633"/>
                    <a:pt x="190000" y="111749"/>
                    <a:pt x="189884" y="111865"/>
                  </a:cubicBezTo>
                  <a:cubicBezTo>
                    <a:pt x="190016" y="111815"/>
                    <a:pt x="190148" y="111765"/>
                    <a:pt x="190297" y="111716"/>
                  </a:cubicBezTo>
                  <a:lnTo>
                    <a:pt x="190297" y="111716"/>
                  </a:lnTo>
                  <a:cubicBezTo>
                    <a:pt x="189785" y="112559"/>
                    <a:pt x="189322" y="113385"/>
                    <a:pt x="189686" y="113567"/>
                  </a:cubicBezTo>
                  <a:cubicBezTo>
                    <a:pt x="189851" y="113368"/>
                    <a:pt x="190181" y="113054"/>
                    <a:pt x="190578" y="112724"/>
                  </a:cubicBezTo>
                  <a:lnTo>
                    <a:pt x="190578" y="112724"/>
                  </a:lnTo>
                  <a:cubicBezTo>
                    <a:pt x="190462" y="112939"/>
                    <a:pt x="190380" y="113104"/>
                    <a:pt x="190495" y="113104"/>
                  </a:cubicBezTo>
                  <a:cubicBezTo>
                    <a:pt x="190495" y="113104"/>
                    <a:pt x="190495" y="113088"/>
                    <a:pt x="190512" y="113088"/>
                  </a:cubicBezTo>
                  <a:cubicBezTo>
                    <a:pt x="190644" y="113071"/>
                    <a:pt x="190876" y="112740"/>
                    <a:pt x="191272" y="112228"/>
                  </a:cubicBezTo>
                  <a:lnTo>
                    <a:pt x="192363" y="112261"/>
                  </a:lnTo>
                  <a:lnTo>
                    <a:pt x="192363" y="111914"/>
                  </a:lnTo>
                  <a:cubicBezTo>
                    <a:pt x="193057" y="111485"/>
                    <a:pt x="193735" y="111022"/>
                    <a:pt x="194412" y="110559"/>
                  </a:cubicBezTo>
                  <a:cubicBezTo>
                    <a:pt x="195106" y="110113"/>
                    <a:pt x="195767" y="109617"/>
                    <a:pt x="196428" y="109138"/>
                  </a:cubicBezTo>
                  <a:cubicBezTo>
                    <a:pt x="196990" y="108444"/>
                    <a:pt x="197502" y="107733"/>
                    <a:pt x="197998" y="107006"/>
                  </a:cubicBezTo>
                  <a:cubicBezTo>
                    <a:pt x="198246" y="106642"/>
                    <a:pt x="198511" y="106279"/>
                    <a:pt x="198758" y="105899"/>
                  </a:cubicBezTo>
                  <a:cubicBezTo>
                    <a:pt x="199023" y="105519"/>
                    <a:pt x="199287" y="105139"/>
                    <a:pt x="199552" y="104742"/>
                  </a:cubicBezTo>
                  <a:cubicBezTo>
                    <a:pt x="200659" y="103172"/>
                    <a:pt x="201898" y="101404"/>
                    <a:pt x="203617" y="99288"/>
                  </a:cubicBezTo>
                  <a:lnTo>
                    <a:pt x="203617" y="99288"/>
                  </a:lnTo>
                  <a:cubicBezTo>
                    <a:pt x="203088" y="100627"/>
                    <a:pt x="204030" y="100049"/>
                    <a:pt x="204427" y="100511"/>
                  </a:cubicBezTo>
                  <a:cubicBezTo>
                    <a:pt x="202973" y="101189"/>
                    <a:pt x="201766" y="103767"/>
                    <a:pt x="199634" y="105651"/>
                  </a:cubicBezTo>
                  <a:cubicBezTo>
                    <a:pt x="200080" y="105271"/>
                    <a:pt x="200328" y="105139"/>
                    <a:pt x="200444" y="105139"/>
                  </a:cubicBezTo>
                  <a:cubicBezTo>
                    <a:pt x="200576" y="105139"/>
                    <a:pt x="200510" y="105353"/>
                    <a:pt x="200394" y="105535"/>
                  </a:cubicBezTo>
                  <a:lnTo>
                    <a:pt x="201221" y="104527"/>
                  </a:lnTo>
                  <a:lnTo>
                    <a:pt x="202031" y="103503"/>
                  </a:lnTo>
                  <a:lnTo>
                    <a:pt x="202824" y="102478"/>
                  </a:lnTo>
                  <a:lnTo>
                    <a:pt x="203584" y="101437"/>
                  </a:lnTo>
                  <a:cubicBezTo>
                    <a:pt x="203634" y="101503"/>
                    <a:pt x="203683" y="101536"/>
                    <a:pt x="203766" y="101536"/>
                  </a:cubicBezTo>
                  <a:cubicBezTo>
                    <a:pt x="204112" y="101536"/>
                    <a:pt x="204789" y="100761"/>
                    <a:pt x="205630" y="100002"/>
                  </a:cubicBezTo>
                  <a:lnTo>
                    <a:pt x="205630" y="100002"/>
                  </a:lnTo>
                  <a:cubicBezTo>
                    <a:pt x="205613" y="100016"/>
                    <a:pt x="205583" y="100016"/>
                    <a:pt x="205567" y="100016"/>
                  </a:cubicBezTo>
                  <a:cubicBezTo>
                    <a:pt x="204989" y="100016"/>
                    <a:pt x="205484" y="99206"/>
                    <a:pt x="206278" y="98181"/>
                  </a:cubicBezTo>
                  <a:cubicBezTo>
                    <a:pt x="206658" y="97636"/>
                    <a:pt x="207137" y="97024"/>
                    <a:pt x="207583" y="96446"/>
                  </a:cubicBezTo>
                  <a:cubicBezTo>
                    <a:pt x="208013" y="95851"/>
                    <a:pt x="208410" y="95273"/>
                    <a:pt x="208657" y="94826"/>
                  </a:cubicBezTo>
                  <a:cubicBezTo>
                    <a:pt x="208839" y="94876"/>
                    <a:pt x="208905" y="95041"/>
                    <a:pt x="208740" y="95454"/>
                  </a:cubicBezTo>
                  <a:cubicBezTo>
                    <a:pt x="208558" y="95868"/>
                    <a:pt x="208145" y="96512"/>
                    <a:pt x="207302" y="97471"/>
                  </a:cubicBezTo>
                  <a:cubicBezTo>
                    <a:pt x="208492" y="96611"/>
                    <a:pt x="208806" y="95702"/>
                    <a:pt x="209137" y="94810"/>
                  </a:cubicBezTo>
                  <a:cubicBezTo>
                    <a:pt x="209451" y="93917"/>
                    <a:pt x="209699" y="92992"/>
                    <a:pt x="210756" y="92067"/>
                  </a:cubicBezTo>
                  <a:lnTo>
                    <a:pt x="210756" y="92067"/>
                  </a:lnTo>
                  <a:cubicBezTo>
                    <a:pt x="210409" y="92579"/>
                    <a:pt x="210178" y="92810"/>
                    <a:pt x="210161" y="93108"/>
                  </a:cubicBezTo>
                  <a:cubicBezTo>
                    <a:pt x="210310" y="92777"/>
                    <a:pt x="210574" y="92348"/>
                    <a:pt x="210872" y="91918"/>
                  </a:cubicBezTo>
                  <a:cubicBezTo>
                    <a:pt x="211153" y="91472"/>
                    <a:pt x="211467" y="91025"/>
                    <a:pt x="211764" y="90645"/>
                  </a:cubicBezTo>
                  <a:cubicBezTo>
                    <a:pt x="212194" y="90067"/>
                    <a:pt x="212574" y="89637"/>
                    <a:pt x="212690" y="89637"/>
                  </a:cubicBezTo>
                  <a:cubicBezTo>
                    <a:pt x="212723" y="89637"/>
                    <a:pt x="212739" y="89687"/>
                    <a:pt x="212706" y="89803"/>
                  </a:cubicBezTo>
                  <a:lnTo>
                    <a:pt x="212376" y="90315"/>
                  </a:lnTo>
                  <a:lnTo>
                    <a:pt x="212376" y="90315"/>
                  </a:lnTo>
                  <a:cubicBezTo>
                    <a:pt x="213549" y="88613"/>
                    <a:pt x="215235" y="85935"/>
                    <a:pt x="216375" y="83457"/>
                  </a:cubicBezTo>
                  <a:cubicBezTo>
                    <a:pt x="216673" y="82862"/>
                    <a:pt x="216920" y="82250"/>
                    <a:pt x="217152" y="81688"/>
                  </a:cubicBezTo>
                  <a:cubicBezTo>
                    <a:pt x="217367" y="81126"/>
                    <a:pt x="217581" y="80631"/>
                    <a:pt x="217714" y="80168"/>
                  </a:cubicBezTo>
                  <a:cubicBezTo>
                    <a:pt x="217995" y="79259"/>
                    <a:pt x="218127" y="78598"/>
                    <a:pt x="217995" y="78383"/>
                  </a:cubicBezTo>
                  <a:lnTo>
                    <a:pt x="217995" y="78383"/>
                  </a:lnTo>
                  <a:cubicBezTo>
                    <a:pt x="218110" y="78383"/>
                    <a:pt x="218672" y="79276"/>
                    <a:pt x="218705" y="79573"/>
                  </a:cubicBezTo>
                  <a:cubicBezTo>
                    <a:pt x="218854" y="77755"/>
                    <a:pt x="218920" y="75954"/>
                    <a:pt x="218904" y="74153"/>
                  </a:cubicBezTo>
                  <a:cubicBezTo>
                    <a:pt x="219184" y="73442"/>
                    <a:pt x="219432" y="72715"/>
                    <a:pt x="219680" y="71988"/>
                  </a:cubicBezTo>
                  <a:lnTo>
                    <a:pt x="220358" y="71988"/>
                  </a:lnTo>
                  <a:cubicBezTo>
                    <a:pt x="220639" y="72037"/>
                    <a:pt x="220870" y="72153"/>
                    <a:pt x="221002" y="72467"/>
                  </a:cubicBezTo>
                  <a:cubicBezTo>
                    <a:pt x="221135" y="72781"/>
                    <a:pt x="221151" y="73310"/>
                    <a:pt x="220936" y="74169"/>
                  </a:cubicBezTo>
                  <a:cubicBezTo>
                    <a:pt x="221168" y="73706"/>
                    <a:pt x="221399" y="73211"/>
                    <a:pt x="221630" y="72550"/>
                  </a:cubicBezTo>
                  <a:cubicBezTo>
                    <a:pt x="221845" y="71888"/>
                    <a:pt x="222110" y="71079"/>
                    <a:pt x="222258" y="70038"/>
                  </a:cubicBezTo>
                  <a:lnTo>
                    <a:pt x="222258" y="70038"/>
                  </a:lnTo>
                  <a:cubicBezTo>
                    <a:pt x="222077" y="70451"/>
                    <a:pt x="221515" y="70880"/>
                    <a:pt x="221201" y="70880"/>
                  </a:cubicBezTo>
                  <a:cubicBezTo>
                    <a:pt x="221035" y="70880"/>
                    <a:pt x="220953" y="70748"/>
                    <a:pt x="221019" y="70451"/>
                  </a:cubicBezTo>
                  <a:cubicBezTo>
                    <a:pt x="222440" y="68269"/>
                    <a:pt x="221944" y="68881"/>
                    <a:pt x="223266" y="66104"/>
                  </a:cubicBezTo>
                  <a:lnTo>
                    <a:pt x="223266" y="66104"/>
                  </a:lnTo>
                  <a:cubicBezTo>
                    <a:pt x="223184" y="66253"/>
                    <a:pt x="223085" y="66319"/>
                    <a:pt x="223002" y="66319"/>
                  </a:cubicBezTo>
                  <a:cubicBezTo>
                    <a:pt x="222622" y="66319"/>
                    <a:pt x="222225" y="65245"/>
                    <a:pt x="222473" y="64055"/>
                  </a:cubicBezTo>
                  <a:lnTo>
                    <a:pt x="222473" y="64055"/>
                  </a:lnTo>
                  <a:cubicBezTo>
                    <a:pt x="222572" y="64320"/>
                    <a:pt x="223465" y="64171"/>
                    <a:pt x="223547" y="64667"/>
                  </a:cubicBezTo>
                  <a:cubicBezTo>
                    <a:pt x="223498" y="64006"/>
                    <a:pt x="223481" y="63345"/>
                    <a:pt x="223399" y="62684"/>
                  </a:cubicBezTo>
                  <a:lnTo>
                    <a:pt x="223200" y="60816"/>
                  </a:lnTo>
                  <a:lnTo>
                    <a:pt x="223200" y="60816"/>
                  </a:lnTo>
                  <a:cubicBezTo>
                    <a:pt x="223233" y="61031"/>
                    <a:pt x="223333" y="61114"/>
                    <a:pt x="223465" y="61114"/>
                  </a:cubicBezTo>
                  <a:cubicBezTo>
                    <a:pt x="223762" y="61114"/>
                    <a:pt x="224208" y="60634"/>
                    <a:pt x="224473" y="60089"/>
                  </a:cubicBezTo>
                  <a:lnTo>
                    <a:pt x="224473" y="60089"/>
                  </a:lnTo>
                  <a:cubicBezTo>
                    <a:pt x="224456" y="60106"/>
                    <a:pt x="224440" y="60106"/>
                    <a:pt x="224440" y="60106"/>
                  </a:cubicBezTo>
                  <a:cubicBezTo>
                    <a:pt x="224357" y="60106"/>
                    <a:pt x="224456" y="59312"/>
                    <a:pt x="224572" y="58354"/>
                  </a:cubicBezTo>
                  <a:cubicBezTo>
                    <a:pt x="224704" y="57296"/>
                    <a:pt x="224787" y="56057"/>
                    <a:pt x="224787" y="55511"/>
                  </a:cubicBezTo>
                  <a:lnTo>
                    <a:pt x="224787" y="55511"/>
                  </a:lnTo>
                  <a:lnTo>
                    <a:pt x="224423" y="57197"/>
                  </a:lnTo>
                  <a:cubicBezTo>
                    <a:pt x="224688" y="54933"/>
                    <a:pt x="224274" y="53793"/>
                    <a:pt x="223911" y="52685"/>
                  </a:cubicBezTo>
                  <a:cubicBezTo>
                    <a:pt x="223481" y="51562"/>
                    <a:pt x="223118" y="50487"/>
                    <a:pt x="222969" y="48289"/>
                  </a:cubicBezTo>
                  <a:lnTo>
                    <a:pt x="222969" y="48289"/>
                  </a:lnTo>
                  <a:cubicBezTo>
                    <a:pt x="223085" y="48521"/>
                    <a:pt x="223415" y="48818"/>
                    <a:pt x="223729" y="48818"/>
                  </a:cubicBezTo>
                  <a:cubicBezTo>
                    <a:pt x="224076" y="48818"/>
                    <a:pt x="224407" y="48455"/>
                    <a:pt x="224390" y="47232"/>
                  </a:cubicBezTo>
                  <a:cubicBezTo>
                    <a:pt x="224208" y="46984"/>
                    <a:pt x="223944" y="46587"/>
                    <a:pt x="223597" y="46075"/>
                  </a:cubicBezTo>
                  <a:cubicBezTo>
                    <a:pt x="223266" y="45563"/>
                    <a:pt x="222870" y="44951"/>
                    <a:pt x="222407" y="44241"/>
                  </a:cubicBezTo>
                  <a:cubicBezTo>
                    <a:pt x="222357" y="44141"/>
                    <a:pt x="222291" y="44042"/>
                    <a:pt x="222225" y="43943"/>
                  </a:cubicBezTo>
                  <a:cubicBezTo>
                    <a:pt x="222143" y="43447"/>
                    <a:pt x="222077" y="42935"/>
                    <a:pt x="221977" y="42423"/>
                  </a:cubicBezTo>
                  <a:cubicBezTo>
                    <a:pt x="221779" y="41365"/>
                    <a:pt x="221531" y="40241"/>
                    <a:pt x="221250" y="39085"/>
                  </a:cubicBezTo>
                  <a:lnTo>
                    <a:pt x="221250" y="39085"/>
                  </a:lnTo>
                  <a:cubicBezTo>
                    <a:pt x="221399" y="39332"/>
                    <a:pt x="221564" y="39597"/>
                    <a:pt x="221713" y="39845"/>
                  </a:cubicBezTo>
                  <a:cubicBezTo>
                    <a:pt x="222225" y="40721"/>
                    <a:pt x="222738" y="41613"/>
                    <a:pt x="223167" y="42505"/>
                  </a:cubicBezTo>
                  <a:cubicBezTo>
                    <a:pt x="223580" y="43381"/>
                    <a:pt x="223977" y="44224"/>
                    <a:pt x="224241" y="44935"/>
                  </a:cubicBezTo>
                  <a:cubicBezTo>
                    <a:pt x="224225" y="43200"/>
                    <a:pt x="224539" y="44406"/>
                    <a:pt x="224093" y="41861"/>
                  </a:cubicBezTo>
                  <a:cubicBezTo>
                    <a:pt x="224109" y="41696"/>
                    <a:pt x="224142" y="41630"/>
                    <a:pt x="224175" y="41630"/>
                  </a:cubicBezTo>
                  <a:cubicBezTo>
                    <a:pt x="224258" y="41630"/>
                    <a:pt x="224390" y="41894"/>
                    <a:pt x="224489" y="42258"/>
                  </a:cubicBezTo>
                  <a:cubicBezTo>
                    <a:pt x="224671" y="42803"/>
                    <a:pt x="224836" y="43563"/>
                    <a:pt x="224902" y="43943"/>
                  </a:cubicBezTo>
                  <a:cubicBezTo>
                    <a:pt x="224655" y="41927"/>
                    <a:pt x="224308" y="39944"/>
                    <a:pt x="223894" y="37977"/>
                  </a:cubicBezTo>
                  <a:cubicBezTo>
                    <a:pt x="223861" y="37994"/>
                    <a:pt x="223845" y="38010"/>
                    <a:pt x="223812" y="38010"/>
                  </a:cubicBezTo>
                  <a:cubicBezTo>
                    <a:pt x="223531" y="38010"/>
                    <a:pt x="223151" y="37019"/>
                    <a:pt x="222738" y="36044"/>
                  </a:cubicBezTo>
                  <a:cubicBezTo>
                    <a:pt x="222324" y="35069"/>
                    <a:pt x="221895" y="34094"/>
                    <a:pt x="221663" y="34094"/>
                  </a:cubicBezTo>
                  <a:cubicBezTo>
                    <a:pt x="221630" y="34094"/>
                    <a:pt x="221614" y="34094"/>
                    <a:pt x="221597" y="34110"/>
                  </a:cubicBezTo>
                  <a:cubicBezTo>
                    <a:pt x="222440" y="36093"/>
                    <a:pt x="223200" y="38126"/>
                    <a:pt x="223878" y="40192"/>
                  </a:cubicBezTo>
                  <a:cubicBezTo>
                    <a:pt x="223861" y="40208"/>
                    <a:pt x="223828" y="40225"/>
                    <a:pt x="223795" y="40225"/>
                  </a:cubicBezTo>
                  <a:cubicBezTo>
                    <a:pt x="223481" y="40225"/>
                    <a:pt x="222886" y="39432"/>
                    <a:pt x="222258" y="38209"/>
                  </a:cubicBezTo>
                  <a:cubicBezTo>
                    <a:pt x="221548" y="36854"/>
                    <a:pt x="220754" y="34986"/>
                    <a:pt x="220176" y="33003"/>
                  </a:cubicBezTo>
                  <a:cubicBezTo>
                    <a:pt x="220143" y="32722"/>
                    <a:pt x="220226" y="32606"/>
                    <a:pt x="220374" y="32606"/>
                  </a:cubicBezTo>
                  <a:cubicBezTo>
                    <a:pt x="220556" y="32606"/>
                    <a:pt x="220821" y="32788"/>
                    <a:pt x="221068" y="32953"/>
                  </a:cubicBezTo>
                  <a:cubicBezTo>
                    <a:pt x="221316" y="33119"/>
                    <a:pt x="221548" y="33300"/>
                    <a:pt x="221647" y="33300"/>
                  </a:cubicBezTo>
                  <a:cubicBezTo>
                    <a:pt x="221647" y="33300"/>
                    <a:pt x="221663" y="33300"/>
                    <a:pt x="221663" y="33284"/>
                  </a:cubicBezTo>
                  <a:cubicBezTo>
                    <a:pt x="221482" y="33053"/>
                    <a:pt x="221085" y="32144"/>
                    <a:pt x="220721" y="31235"/>
                  </a:cubicBezTo>
                  <a:cubicBezTo>
                    <a:pt x="220341" y="30326"/>
                    <a:pt x="220011" y="29433"/>
                    <a:pt x="220011" y="29235"/>
                  </a:cubicBezTo>
                  <a:lnTo>
                    <a:pt x="220011" y="29235"/>
                  </a:lnTo>
                  <a:cubicBezTo>
                    <a:pt x="220341" y="29747"/>
                    <a:pt x="220622" y="30276"/>
                    <a:pt x="220936" y="30805"/>
                  </a:cubicBezTo>
                  <a:cubicBezTo>
                    <a:pt x="220391" y="28508"/>
                    <a:pt x="218854" y="27500"/>
                    <a:pt x="218325" y="24707"/>
                  </a:cubicBezTo>
                  <a:cubicBezTo>
                    <a:pt x="217995" y="23798"/>
                    <a:pt x="217895" y="21716"/>
                    <a:pt x="217466" y="21716"/>
                  </a:cubicBezTo>
                  <a:cubicBezTo>
                    <a:pt x="217482" y="22773"/>
                    <a:pt x="216772" y="23600"/>
                    <a:pt x="216028" y="23947"/>
                  </a:cubicBezTo>
                  <a:cubicBezTo>
                    <a:pt x="215582" y="22972"/>
                    <a:pt x="215103" y="21997"/>
                    <a:pt x="214623" y="21022"/>
                  </a:cubicBezTo>
                  <a:lnTo>
                    <a:pt x="214623" y="21022"/>
                  </a:lnTo>
                  <a:lnTo>
                    <a:pt x="214904" y="21038"/>
                  </a:lnTo>
                  <a:lnTo>
                    <a:pt x="214623" y="20476"/>
                  </a:lnTo>
                  <a:lnTo>
                    <a:pt x="214408" y="20609"/>
                  </a:lnTo>
                  <a:cubicBezTo>
                    <a:pt x="213913" y="19634"/>
                    <a:pt x="213384" y="18659"/>
                    <a:pt x="212839" y="17700"/>
                  </a:cubicBezTo>
                  <a:cubicBezTo>
                    <a:pt x="212872" y="17634"/>
                    <a:pt x="212921" y="17601"/>
                    <a:pt x="213004" y="17601"/>
                  </a:cubicBezTo>
                  <a:cubicBezTo>
                    <a:pt x="213202" y="17601"/>
                    <a:pt x="213533" y="17799"/>
                    <a:pt x="213863" y="18014"/>
                  </a:cubicBezTo>
                  <a:cubicBezTo>
                    <a:pt x="214227" y="18245"/>
                    <a:pt x="214574" y="18510"/>
                    <a:pt x="214789" y="18510"/>
                  </a:cubicBezTo>
                  <a:cubicBezTo>
                    <a:pt x="214904" y="18510"/>
                    <a:pt x="214970" y="18394"/>
                    <a:pt x="214937" y="18113"/>
                  </a:cubicBezTo>
                  <a:lnTo>
                    <a:pt x="214921" y="18113"/>
                  </a:lnTo>
                  <a:cubicBezTo>
                    <a:pt x="214739" y="18113"/>
                    <a:pt x="214128" y="17469"/>
                    <a:pt x="213896" y="17204"/>
                  </a:cubicBezTo>
                  <a:cubicBezTo>
                    <a:pt x="213500" y="16246"/>
                    <a:pt x="214590" y="17287"/>
                    <a:pt x="213367" y="15419"/>
                  </a:cubicBezTo>
                  <a:cubicBezTo>
                    <a:pt x="213119" y="15419"/>
                    <a:pt x="212756" y="14940"/>
                    <a:pt x="212425" y="14477"/>
                  </a:cubicBezTo>
                  <a:cubicBezTo>
                    <a:pt x="212111" y="13998"/>
                    <a:pt x="211847" y="13519"/>
                    <a:pt x="211830" y="13519"/>
                  </a:cubicBezTo>
                  <a:lnTo>
                    <a:pt x="211830" y="13519"/>
                  </a:lnTo>
                  <a:cubicBezTo>
                    <a:pt x="211797" y="13519"/>
                    <a:pt x="211946" y="13866"/>
                    <a:pt x="212359" y="14808"/>
                  </a:cubicBezTo>
                  <a:cubicBezTo>
                    <a:pt x="211698" y="13949"/>
                    <a:pt x="211401" y="13469"/>
                    <a:pt x="211087" y="12924"/>
                  </a:cubicBezTo>
                  <a:cubicBezTo>
                    <a:pt x="210938" y="12643"/>
                    <a:pt x="210773" y="12362"/>
                    <a:pt x="210541" y="12032"/>
                  </a:cubicBezTo>
                  <a:cubicBezTo>
                    <a:pt x="210327" y="11685"/>
                    <a:pt x="210062" y="11271"/>
                    <a:pt x="209649" y="10776"/>
                  </a:cubicBezTo>
                  <a:lnTo>
                    <a:pt x="209649" y="10776"/>
                  </a:lnTo>
                  <a:cubicBezTo>
                    <a:pt x="209682" y="10941"/>
                    <a:pt x="209616" y="11024"/>
                    <a:pt x="209484" y="11024"/>
                  </a:cubicBezTo>
                  <a:cubicBezTo>
                    <a:pt x="209252" y="11024"/>
                    <a:pt x="208806" y="10792"/>
                    <a:pt x="208277" y="10462"/>
                  </a:cubicBezTo>
                  <a:cubicBezTo>
                    <a:pt x="207996" y="10296"/>
                    <a:pt x="207699" y="10098"/>
                    <a:pt x="207401" y="9900"/>
                  </a:cubicBezTo>
                  <a:cubicBezTo>
                    <a:pt x="206790" y="9189"/>
                    <a:pt x="206179" y="8528"/>
                    <a:pt x="205551" y="7900"/>
                  </a:cubicBezTo>
                  <a:cubicBezTo>
                    <a:pt x="205518" y="7834"/>
                    <a:pt x="205501" y="7785"/>
                    <a:pt x="205484" y="7751"/>
                  </a:cubicBezTo>
                  <a:cubicBezTo>
                    <a:pt x="203964" y="6198"/>
                    <a:pt x="202692" y="5091"/>
                    <a:pt x="201353" y="4099"/>
                  </a:cubicBezTo>
                  <a:cubicBezTo>
                    <a:pt x="200031" y="3124"/>
                    <a:pt x="198610" y="2281"/>
                    <a:pt x="196627" y="1620"/>
                  </a:cubicBezTo>
                  <a:cubicBezTo>
                    <a:pt x="196313" y="1372"/>
                    <a:pt x="194363" y="695"/>
                    <a:pt x="195255" y="629"/>
                  </a:cubicBezTo>
                  <a:lnTo>
                    <a:pt x="195139" y="629"/>
                  </a:lnTo>
                  <a:cubicBezTo>
                    <a:pt x="194858" y="629"/>
                    <a:pt x="194594" y="678"/>
                    <a:pt x="194247" y="678"/>
                  </a:cubicBezTo>
                  <a:cubicBezTo>
                    <a:pt x="194131" y="695"/>
                    <a:pt x="193999" y="695"/>
                    <a:pt x="193850" y="695"/>
                  </a:cubicBezTo>
                  <a:lnTo>
                    <a:pt x="193602" y="695"/>
                  </a:lnTo>
                  <a:cubicBezTo>
                    <a:pt x="193470" y="695"/>
                    <a:pt x="193354" y="678"/>
                    <a:pt x="193206" y="678"/>
                  </a:cubicBezTo>
                  <a:lnTo>
                    <a:pt x="192760" y="678"/>
                  </a:lnTo>
                  <a:cubicBezTo>
                    <a:pt x="191504" y="364"/>
                    <a:pt x="192214" y="364"/>
                    <a:pt x="193040" y="348"/>
                  </a:cubicBezTo>
                  <a:cubicBezTo>
                    <a:pt x="193321" y="348"/>
                    <a:pt x="193619" y="364"/>
                    <a:pt x="193834" y="364"/>
                  </a:cubicBezTo>
                  <a:cubicBezTo>
                    <a:pt x="194247" y="364"/>
                    <a:pt x="194429" y="315"/>
                    <a:pt x="193801" y="1"/>
                  </a:cubicBezTo>
                  <a:close/>
                </a:path>
              </a:pathLst>
            </a:custGeom>
            <a:solidFill>
              <a:srgbClr val="C0504D">
                <a:lumMod val="40000"/>
                <a:lumOff val="60000"/>
                <a:alpha val="50000"/>
              </a:srgbClr>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latin typeface="Cambria" panose="02040503050406030204" pitchFamily="18" charset="0"/>
                <a:ea typeface="Cambria" panose="02040503050406030204" pitchFamily="18" charset="0"/>
              </a:endParaRPr>
            </a:p>
          </p:txBody>
        </p:sp>
        <p:sp>
          <p:nvSpPr>
            <p:cNvPr id="25" name="Rectangle 24"/>
            <p:cNvSpPr/>
            <p:nvPr/>
          </p:nvSpPr>
          <p:spPr>
            <a:xfrm>
              <a:off x="685664" y="2980463"/>
              <a:ext cx="3050597" cy="646331"/>
            </a:xfrm>
            <a:prstGeom prst="rect">
              <a:avLst/>
            </a:prstGeom>
          </p:spPr>
          <p:txBody>
            <a:bodyPr wrap="square" anchor="ctr">
              <a:spAutoFit/>
            </a:bodyPr>
            <a:lstStyle/>
            <a:p>
              <a:pPr lvl="0" algn="ctr"/>
              <a:r>
                <a:rPr lang="id-ID" b="1" i="1" dirty="0" smtClean="0">
                  <a:latin typeface="Cambria" panose="02040503050406030204" pitchFamily="18" charset="0"/>
                  <a:ea typeface="Cambria" panose="02040503050406030204" pitchFamily="18" charset="0"/>
                </a:rPr>
                <a:t>Simplex</a:t>
              </a:r>
              <a:r>
                <a:rPr lang="id-ID" b="1" dirty="0" smtClean="0">
                  <a:latin typeface="Cambria" panose="02040503050406030204" pitchFamily="18" charset="0"/>
                  <a:ea typeface="Cambria" panose="02040503050406030204" pitchFamily="18" charset="0"/>
                </a:rPr>
                <a:t> Atau Sistem Komunikasi Satu Arah</a:t>
              </a:r>
              <a:endParaRPr lang="id-ID" b="1" dirty="0">
                <a:latin typeface="Cambria" panose="02040503050406030204" pitchFamily="18" charset="0"/>
                <a:ea typeface="Cambria" panose="02040503050406030204" pitchFamily="18" charset="0"/>
              </a:endParaRPr>
            </a:p>
          </p:txBody>
        </p:sp>
        <p:sp>
          <p:nvSpPr>
            <p:cNvPr id="26" name="Google Shape;5478;p45">
              <a:extLst>
                <a:ext uri="{FF2B5EF4-FFF2-40B4-BE49-F238E27FC236}">
                  <a16:creationId xmlns:a16="http://schemas.microsoft.com/office/drawing/2014/main" id="{9F227F76-3F95-B831-2A5A-72030BB4DA6E}"/>
                </a:ext>
              </a:extLst>
            </p:cNvPr>
            <p:cNvSpPr/>
            <p:nvPr/>
          </p:nvSpPr>
          <p:spPr>
            <a:xfrm>
              <a:off x="492258" y="2703014"/>
              <a:ext cx="3121300" cy="1156422"/>
            </a:xfrm>
            <a:custGeom>
              <a:avLst/>
              <a:gdLst/>
              <a:ahLst/>
              <a:cxnLst/>
              <a:rect l="l" t="t" r="r" b="b"/>
              <a:pathLst>
                <a:path w="224903" h="127680" extrusionOk="0">
                  <a:moveTo>
                    <a:pt x="205633" y="99999"/>
                  </a:moveTo>
                  <a:cubicBezTo>
                    <a:pt x="205632" y="100000"/>
                    <a:pt x="205631" y="100001"/>
                    <a:pt x="205630" y="100002"/>
                  </a:cubicBezTo>
                  <a:lnTo>
                    <a:pt x="205630" y="100002"/>
                  </a:lnTo>
                  <a:cubicBezTo>
                    <a:pt x="205631" y="100001"/>
                    <a:pt x="205632" y="100000"/>
                    <a:pt x="205633" y="99999"/>
                  </a:cubicBezTo>
                  <a:close/>
                  <a:moveTo>
                    <a:pt x="194445" y="109419"/>
                  </a:moveTo>
                  <a:cubicBezTo>
                    <a:pt x="194164" y="109848"/>
                    <a:pt x="193503" y="110278"/>
                    <a:pt x="192710" y="110691"/>
                  </a:cubicBezTo>
                  <a:cubicBezTo>
                    <a:pt x="193189" y="110262"/>
                    <a:pt x="193751" y="109832"/>
                    <a:pt x="194445" y="109419"/>
                  </a:cubicBezTo>
                  <a:close/>
                  <a:moveTo>
                    <a:pt x="192032" y="110113"/>
                  </a:moveTo>
                  <a:lnTo>
                    <a:pt x="192032" y="110113"/>
                  </a:lnTo>
                  <a:cubicBezTo>
                    <a:pt x="192148" y="110245"/>
                    <a:pt x="191900" y="110708"/>
                    <a:pt x="191570" y="111220"/>
                  </a:cubicBezTo>
                  <a:cubicBezTo>
                    <a:pt x="191140" y="111385"/>
                    <a:pt x="190710" y="111567"/>
                    <a:pt x="190297" y="111716"/>
                  </a:cubicBezTo>
                  <a:cubicBezTo>
                    <a:pt x="190396" y="111551"/>
                    <a:pt x="190495" y="111385"/>
                    <a:pt x="190578" y="111220"/>
                  </a:cubicBezTo>
                  <a:cubicBezTo>
                    <a:pt x="191074" y="110857"/>
                    <a:pt x="191553" y="110493"/>
                    <a:pt x="192032" y="110113"/>
                  </a:cubicBezTo>
                  <a:close/>
                  <a:moveTo>
                    <a:pt x="74235" y="113815"/>
                  </a:moveTo>
                  <a:lnTo>
                    <a:pt x="74235" y="113815"/>
                  </a:lnTo>
                  <a:cubicBezTo>
                    <a:pt x="74362" y="113826"/>
                    <a:pt x="74480" y="113830"/>
                    <a:pt x="74590" y="113831"/>
                  </a:cubicBezTo>
                  <a:lnTo>
                    <a:pt x="74590" y="113831"/>
                  </a:lnTo>
                  <a:lnTo>
                    <a:pt x="74235" y="113815"/>
                  </a:lnTo>
                  <a:close/>
                  <a:moveTo>
                    <a:pt x="143264" y="125449"/>
                  </a:moveTo>
                  <a:cubicBezTo>
                    <a:pt x="143760" y="125449"/>
                    <a:pt x="144272" y="125680"/>
                    <a:pt x="145049" y="125879"/>
                  </a:cubicBezTo>
                  <a:cubicBezTo>
                    <a:pt x="144768" y="125879"/>
                    <a:pt x="144405" y="125895"/>
                    <a:pt x="144025" y="125895"/>
                  </a:cubicBezTo>
                  <a:cubicBezTo>
                    <a:pt x="143413" y="125895"/>
                    <a:pt x="142769" y="125846"/>
                    <a:pt x="142488" y="125631"/>
                  </a:cubicBezTo>
                  <a:cubicBezTo>
                    <a:pt x="142769" y="125498"/>
                    <a:pt x="143016" y="125449"/>
                    <a:pt x="143264" y="125449"/>
                  </a:cubicBezTo>
                  <a:close/>
                  <a:moveTo>
                    <a:pt x="193801" y="1"/>
                  </a:moveTo>
                  <a:cubicBezTo>
                    <a:pt x="193751" y="100"/>
                    <a:pt x="193503" y="116"/>
                    <a:pt x="193140" y="166"/>
                  </a:cubicBezTo>
                  <a:cubicBezTo>
                    <a:pt x="192776" y="232"/>
                    <a:pt x="192280" y="282"/>
                    <a:pt x="191751" y="315"/>
                  </a:cubicBezTo>
                  <a:cubicBezTo>
                    <a:pt x="190694" y="447"/>
                    <a:pt x="189454" y="662"/>
                    <a:pt x="188578" y="943"/>
                  </a:cubicBezTo>
                  <a:cubicBezTo>
                    <a:pt x="188694" y="1042"/>
                    <a:pt x="188909" y="1075"/>
                    <a:pt x="189190" y="1075"/>
                  </a:cubicBezTo>
                  <a:cubicBezTo>
                    <a:pt x="189289" y="1075"/>
                    <a:pt x="189405" y="1075"/>
                    <a:pt x="189520" y="1058"/>
                  </a:cubicBezTo>
                  <a:cubicBezTo>
                    <a:pt x="189967" y="1025"/>
                    <a:pt x="190529" y="992"/>
                    <a:pt x="191123" y="910"/>
                  </a:cubicBezTo>
                  <a:cubicBezTo>
                    <a:pt x="191421" y="860"/>
                    <a:pt x="191735" y="844"/>
                    <a:pt x="192049" y="827"/>
                  </a:cubicBezTo>
                  <a:cubicBezTo>
                    <a:pt x="192363" y="794"/>
                    <a:pt x="192677" y="778"/>
                    <a:pt x="192991" y="761"/>
                  </a:cubicBezTo>
                  <a:cubicBezTo>
                    <a:pt x="193189" y="744"/>
                    <a:pt x="193387" y="744"/>
                    <a:pt x="193586" y="744"/>
                  </a:cubicBezTo>
                  <a:lnTo>
                    <a:pt x="194660" y="744"/>
                  </a:lnTo>
                  <a:cubicBezTo>
                    <a:pt x="194627" y="943"/>
                    <a:pt x="194396" y="1125"/>
                    <a:pt x="194015" y="1273"/>
                  </a:cubicBezTo>
                  <a:cubicBezTo>
                    <a:pt x="193883" y="1323"/>
                    <a:pt x="193718" y="1372"/>
                    <a:pt x="193536" y="1422"/>
                  </a:cubicBezTo>
                  <a:cubicBezTo>
                    <a:pt x="192991" y="1372"/>
                    <a:pt x="192462" y="1339"/>
                    <a:pt x="191917" y="1339"/>
                  </a:cubicBezTo>
                  <a:cubicBezTo>
                    <a:pt x="188264" y="1339"/>
                    <a:pt x="184678" y="2529"/>
                    <a:pt x="181142" y="4000"/>
                  </a:cubicBezTo>
                  <a:cubicBezTo>
                    <a:pt x="178448" y="4843"/>
                    <a:pt x="171805" y="8363"/>
                    <a:pt x="167508" y="9107"/>
                  </a:cubicBezTo>
                  <a:cubicBezTo>
                    <a:pt x="166963" y="9404"/>
                    <a:pt x="166120" y="9801"/>
                    <a:pt x="165938" y="9999"/>
                  </a:cubicBezTo>
                  <a:cubicBezTo>
                    <a:pt x="160699" y="11519"/>
                    <a:pt x="155295" y="12610"/>
                    <a:pt x="149825" y="13469"/>
                  </a:cubicBezTo>
                  <a:cubicBezTo>
                    <a:pt x="149875" y="13387"/>
                    <a:pt x="149858" y="13321"/>
                    <a:pt x="149776" y="13255"/>
                  </a:cubicBezTo>
                  <a:lnTo>
                    <a:pt x="147710" y="13800"/>
                  </a:lnTo>
                  <a:cubicBezTo>
                    <a:pt x="147627" y="13800"/>
                    <a:pt x="147545" y="13816"/>
                    <a:pt x="147462" y="13833"/>
                  </a:cubicBezTo>
                  <a:cubicBezTo>
                    <a:pt x="147528" y="13717"/>
                    <a:pt x="148173" y="13453"/>
                    <a:pt x="147578" y="13453"/>
                  </a:cubicBezTo>
                  <a:lnTo>
                    <a:pt x="147561" y="13453"/>
                  </a:lnTo>
                  <a:cubicBezTo>
                    <a:pt x="147528" y="13602"/>
                    <a:pt x="147231" y="13767"/>
                    <a:pt x="146768" y="13932"/>
                  </a:cubicBezTo>
                  <a:cubicBezTo>
                    <a:pt x="145611" y="14097"/>
                    <a:pt x="144454" y="14263"/>
                    <a:pt x="143297" y="14411"/>
                  </a:cubicBezTo>
                  <a:cubicBezTo>
                    <a:pt x="143248" y="14411"/>
                    <a:pt x="143182" y="14411"/>
                    <a:pt x="143116" y="14395"/>
                  </a:cubicBezTo>
                  <a:cubicBezTo>
                    <a:pt x="143066" y="14411"/>
                    <a:pt x="143016" y="14428"/>
                    <a:pt x="142967" y="14444"/>
                  </a:cubicBezTo>
                  <a:cubicBezTo>
                    <a:pt x="142025" y="14577"/>
                    <a:pt x="141083" y="14692"/>
                    <a:pt x="140141" y="14808"/>
                  </a:cubicBezTo>
                  <a:lnTo>
                    <a:pt x="140042" y="14808"/>
                  </a:lnTo>
                  <a:cubicBezTo>
                    <a:pt x="139959" y="14808"/>
                    <a:pt x="139843" y="14808"/>
                    <a:pt x="139711" y="14825"/>
                  </a:cubicBezTo>
                  <a:cubicBezTo>
                    <a:pt x="139496" y="14891"/>
                    <a:pt x="139232" y="14907"/>
                    <a:pt x="139001" y="14957"/>
                  </a:cubicBezTo>
                  <a:cubicBezTo>
                    <a:pt x="133349" y="15651"/>
                    <a:pt x="127713" y="16262"/>
                    <a:pt x="122210" y="17072"/>
                  </a:cubicBezTo>
                  <a:cubicBezTo>
                    <a:pt x="103817" y="19749"/>
                    <a:pt x="85407" y="22426"/>
                    <a:pt x="67014" y="25104"/>
                  </a:cubicBezTo>
                  <a:cubicBezTo>
                    <a:pt x="65328" y="25352"/>
                    <a:pt x="63659" y="25599"/>
                    <a:pt x="61973" y="25864"/>
                  </a:cubicBezTo>
                  <a:cubicBezTo>
                    <a:pt x="60998" y="25616"/>
                    <a:pt x="59957" y="25368"/>
                    <a:pt x="60040" y="24938"/>
                  </a:cubicBezTo>
                  <a:lnTo>
                    <a:pt x="60040" y="24938"/>
                  </a:lnTo>
                  <a:cubicBezTo>
                    <a:pt x="57776" y="26112"/>
                    <a:pt x="53429" y="24790"/>
                    <a:pt x="49711" y="26723"/>
                  </a:cubicBezTo>
                  <a:cubicBezTo>
                    <a:pt x="48802" y="26723"/>
                    <a:pt x="50389" y="26294"/>
                    <a:pt x="49876" y="26178"/>
                  </a:cubicBezTo>
                  <a:lnTo>
                    <a:pt x="49876" y="26178"/>
                  </a:lnTo>
                  <a:cubicBezTo>
                    <a:pt x="48967" y="26756"/>
                    <a:pt x="47777" y="27103"/>
                    <a:pt x="45497" y="27434"/>
                  </a:cubicBezTo>
                  <a:lnTo>
                    <a:pt x="45728" y="27269"/>
                  </a:lnTo>
                  <a:lnTo>
                    <a:pt x="45728" y="27269"/>
                  </a:lnTo>
                  <a:cubicBezTo>
                    <a:pt x="44175" y="27665"/>
                    <a:pt x="42836" y="27996"/>
                    <a:pt x="41597" y="28310"/>
                  </a:cubicBezTo>
                  <a:cubicBezTo>
                    <a:pt x="40969" y="28458"/>
                    <a:pt x="40374" y="28607"/>
                    <a:pt x="39779" y="28756"/>
                  </a:cubicBezTo>
                  <a:cubicBezTo>
                    <a:pt x="39200" y="28905"/>
                    <a:pt x="38622" y="29053"/>
                    <a:pt x="38027" y="29202"/>
                  </a:cubicBezTo>
                  <a:cubicBezTo>
                    <a:pt x="35697" y="29814"/>
                    <a:pt x="33251" y="30475"/>
                    <a:pt x="29814" y="31780"/>
                  </a:cubicBezTo>
                  <a:lnTo>
                    <a:pt x="30491" y="31978"/>
                  </a:lnTo>
                  <a:cubicBezTo>
                    <a:pt x="29037" y="32557"/>
                    <a:pt x="28673" y="32540"/>
                    <a:pt x="27946" y="32755"/>
                  </a:cubicBezTo>
                  <a:cubicBezTo>
                    <a:pt x="27715" y="33020"/>
                    <a:pt x="27682" y="33119"/>
                    <a:pt x="27814" y="33119"/>
                  </a:cubicBezTo>
                  <a:cubicBezTo>
                    <a:pt x="28012" y="33119"/>
                    <a:pt x="28657" y="32821"/>
                    <a:pt x="29318" y="32557"/>
                  </a:cubicBezTo>
                  <a:cubicBezTo>
                    <a:pt x="29962" y="32292"/>
                    <a:pt x="30624" y="32028"/>
                    <a:pt x="30871" y="32028"/>
                  </a:cubicBezTo>
                  <a:cubicBezTo>
                    <a:pt x="31020" y="32028"/>
                    <a:pt x="31037" y="32111"/>
                    <a:pt x="30805" y="32375"/>
                  </a:cubicBezTo>
                  <a:lnTo>
                    <a:pt x="30789" y="32375"/>
                  </a:lnTo>
                  <a:cubicBezTo>
                    <a:pt x="30227" y="32375"/>
                    <a:pt x="29318" y="32639"/>
                    <a:pt x="28244" y="33053"/>
                  </a:cubicBezTo>
                  <a:cubicBezTo>
                    <a:pt x="27715" y="33267"/>
                    <a:pt x="27137" y="33532"/>
                    <a:pt x="26542" y="33813"/>
                  </a:cubicBezTo>
                  <a:cubicBezTo>
                    <a:pt x="26244" y="33962"/>
                    <a:pt x="25947" y="34094"/>
                    <a:pt x="25649" y="34242"/>
                  </a:cubicBezTo>
                  <a:cubicBezTo>
                    <a:pt x="25352" y="34391"/>
                    <a:pt x="25054" y="34556"/>
                    <a:pt x="24757" y="34722"/>
                  </a:cubicBezTo>
                  <a:cubicBezTo>
                    <a:pt x="24162" y="35036"/>
                    <a:pt x="23567" y="35350"/>
                    <a:pt x="23022" y="35647"/>
                  </a:cubicBezTo>
                  <a:cubicBezTo>
                    <a:pt x="22460" y="35945"/>
                    <a:pt x="21947" y="36259"/>
                    <a:pt x="21468" y="36507"/>
                  </a:cubicBezTo>
                  <a:cubicBezTo>
                    <a:pt x="20989" y="36754"/>
                    <a:pt x="20543" y="36969"/>
                    <a:pt x="20179" y="37101"/>
                  </a:cubicBezTo>
                  <a:cubicBezTo>
                    <a:pt x="19816" y="37234"/>
                    <a:pt x="19535" y="37333"/>
                    <a:pt x="19303" y="37333"/>
                  </a:cubicBezTo>
                  <a:lnTo>
                    <a:pt x="19287" y="37333"/>
                  </a:lnTo>
                  <a:cubicBezTo>
                    <a:pt x="17254" y="38738"/>
                    <a:pt x="20146" y="37333"/>
                    <a:pt x="18163" y="38754"/>
                  </a:cubicBezTo>
                  <a:lnTo>
                    <a:pt x="17469" y="38919"/>
                  </a:lnTo>
                  <a:lnTo>
                    <a:pt x="17204" y="39580"/>
                  </a:lnTo>
                  <a:cubicBezTo>
                    <a:pt x="16560" y="40060"/>
                    <a:pt x="16031" y="40357"/>
                    <a:pt x="15634" y="40522"/>
                  </a:cubicBezTo>
                  <a:cubicBezTo>
                    <a:pt x="15370" y="40638"/>
                    <a:pt x="15155" y="40688"/>
                    <a:pt x="15023" y="40688"/>
                  </a:cubicBezTo>
                  <a:cubicBezTo>
                    <a:pt x="14957" y="40688"/>
                    <a:pt x="14907" y="40688"/>
                    <a:pt x="14874" y="40655"/>
                  </a:cubicBezTo>
                  <a:cubicBezTo>
                    <a:pt x="15188" y="40423"/>
                    <a:pt x="15684" y="39878"/>
                    <a:pt x="15998" y="39597"/>
                  </a:cubicBezTo>
                  <a:lnTo>
                    <a:pt x="15998" y="39597"/>
                  </a:lnTo>
                  <a:cubicBezTo>
                    <a:pt x="15073" y="40142"/>
                    <a:pt x="13949" y="41134"/>
                    <a:pt x="13056" y="42092"/>
                  </a:cubicBezTo>
                  <a:cubicBezTo>
                    <a:pt x="12594" y="42555"/>
                    <a:pt x="12197" y="43018"/>
                    <a:pt x="11867" y="43381"/>
                  </a:cubicBezTo>
                  <a:cubicBezTo>
                    <a:pt x="11586" y="43712"/>
                    <a:pt x="11354" y="43943"/>
                    <a:pt x="11206" y="44092"/>
                  </a:cubicBezTo>
                  <a:cubicBezTo>
                    <a:pt x="11767" y="43580"/>
                    <a:pt x="12329" y="43051"/>
                    <a:pt x="12924" y="42572"/>
                  </a:cubicBezTo>
                  <a:lnTo>
                    <a:pt x="12924" y="42572"/>
                  </a:lnTo>
                  <a:cubicBezTo>
                    <a:pt x="10611" y="45001"/>
                    <a:pt x="8181" y="47860"/>
                    <a:pt x="6198" y="51000"/>
                  </a:cubicBezTo>
                  <a:cubicBezTo>
                    <a:pt x="4199" y="54107"/>
                    <a:pt x="2662" y="57544"/>
                    <a:pt x="1934" y="60733"/>
                  </a:cubicBezTo>
                  <a:cubicBezTo>
                    <a:pt x="2050" y="60601"/>
                    <a:pt x="2166" y="60469"/>
                    <a:pt x="2298" y="60337"/>
                  </a:cubicBezTo>
                  <a:lnTo>
                    <a:pt x="2298" y="60337"/>
                  </a:lnTo>
                  <a:cubicBezTo>
                    <a:pt x="2001" y="61543"/>
                    <a:pt x="1786" y="62386"/>
                    <a:pt x="1620" y="63047"/>
                  </a:cubicBezTo>
                  <a:cubicBezTo>
                    <a:pt x="1439" y="63708"/>
                    <a:pt x="1323" y="64204"/>
                    <a:pt x="1158" y="64716"/>
                  </a:cubicBezTo>
                  <a:cubicBezTo>
                    <a:pt x="877" y="65724"/>
                    <a:pt x="513" y="66815"/>
                    <a:pt x="414" y="69575"/>
                  </a:cubicBezTo>
                  <a:lnTo>
                    <a:pt x="381" y="69377"/>
                  </a:lnTo>
                  <a:lnTo>
                    <a:pt x="381" y="69377"/>
                  </a:lnTo>
                  <a:cubicBezTo>
                    <a:pt x="447" y="69922"/>
                    <a:pt x="530" y="70566"/>
                    <a:pt x="563" y="71260"/>
                  </a:cubicBezTo>
                  <a:cubicBezTo>
                    <a:pt x="629" y="71955"/>
                    <a:pt x="645" y="72698"/>
                    <a:pt x="712" y="73442"/>
                  </a:cubicBezTo>
                  <a:cubicBezTo>
                    <a:pt x="645" y="73244"/>
                    <a:pt x="612" y="73161"/>
                    <a:pt x="563" y="73161"/>
                  </a:cubicBezTo>
                  <a:cubicBezTo>
                    <a:pt x="480" y="73161"/>
                    <a:pt x="431" y="73607"/>
                    <a:pt x="381" y="74037"/>
                  </a:cubicBezTo>
                  <a:cubicBezTo>
                    <a:pt x="331" y="74417"/>
                    <a:pt x="298" y="74781"/>
                    <a:pt x="216" y="74781"/>
                  </a:cubicBezTo>
                  <a:cubicBezTo>
                    <a:pt x="166" y="74781"/>
                    <a:pt x="100" y="74648"/>
                    <a:pt x="1" y="74301"/>
                  </a:cubicBezTo>
                  <a:lnTo>
                    <a:pt x="1" y="74301"/>
                  </a:lnTo>
                  <a:cubicBezTo>
                    <a:pt x="150" y="74979"/>
                    <a:pt x="249" y="75541"/>
                    <a:pt x="365" y="75987"/>
                  </a:cubicBezTo>
                  <a:cubicBezTo>
                    <a:pt x="480" y="76433"/>
                    <a:pt x="579" y="76780"/>
                    <a:pt x="662" y="77061"/>
                  </a:cubicBezTo>
                  <a:cubicBezTo>
                    <a:pt x="827" y="77606"/>
                    <a:pt x="959" y="77871"/>
                    <a:pt x="1075" y="78086"/>
                  </a:cubicBezTo>
                  <a:cubicBezTo>
                    <a:pt x="1307" y="78482"/>
                    <a:pt x="1505" y="78664"/>
                    <a:pt x="2397" y="80267"/>
                  </a:cubicBezTo>
                  <a:lnTo>
                    <a:pt x="2348" y="81143"/>
                  </a:lnTo>
                  <a:cubicBezTo>
                    <a:pt x="2711" y="81672"/>
                    <a:pt x="2926" y="81936"/>
                    <a:pt x="3207" y="82382"/>
                  </a:cubicBezTo>
                  <a:cubicBezTo>
                    <a:pt x="3356" y="82597"/>
                    <a:pt x="3521" y="82862"/>
                    <a:pt x="3719" y="83209"/>
                  </a:cubicBezTo>
                  <a:cubicBezTo>
                    <a:pt x="3802" y="83391"/>
                    <a:pt x="3918" y="83605"/>
                    <a:pt x="4050" y="83837"/>
                  </a:cubicBezTo>
                  <a:cubicBezTo>
                    <a:pt x="4165" y="84068"/>
                    <a:pt x="4298" y="84332"/>
                    <a:pt x="4479" y="84613"/>
                  </a:cubicBezTo>
                  <a:cubicBezTo>
                    <a:pt x="4182" y="84233"/>
                    <a:pt x="4050" y="84085"/>
                    <a:pt x="3984" y="84085"/>
                  </a:cubicBezTo>
                  <a:lnTo>
                    <a:pt x="3967" y="84085"/>
                  </a:lnTo>
                  <a:cubicBezTo>
                    <a:pt x="3901" y="84134"/>
                    <a:pt x="3918" y="84349"/>
                    <a:pt x="3967" y="84564"/>
                  </a:cubicBezTo>
                  <a:cubicBezTo>
                    <a:pt x="4000" y="84779"/>
                    <a:pt x="4017" y="85010"/>
                    <a:pt x="3918" y="85010"/>
                  </a:cubicBezTo>
                  <a:cubicBezTo>
                    <a:pt x="3818" y="85010"/>
                    <a:pt x="3637" y="84828"/>
                    <a:pt x="3290" y="84349"/>
                  </a:cubicBezTo>
                  <a:lnTo>
                    <a:pt x="3290" y="84349"/>
                  </a:lnTo>
                  <a:cubicBezTo>
                    <a:pt x="4248" y="87142"/>
                    <a:pt x="5702" y="88844"/>
                    <a:pt x="6876" y="90166"/>
                  </a:cubicBezTo>
                  <a:cubicBezTo>
                    <a:pt x="7487" y="90811"/>
                    <a:pt x="8033" y="91373"/>
                    <a:pt x="8479" y="91934"/>
                  </a:cubicBezTo>
                  <a:cubicBezTo>
                    <a:pt x="8958" y="92480"/>
                    <a:pt x="9322" y="93042"/>
                    <a:pt x="9586" y="93736"/>
                  </a:cubicBezTo>
                  <a:cubicBezTo>
                    <a:pt x="9850" y="93851"/>
                    <a:pt x="10032" y="93917"/>
                    <a:pt x="10131" y="93917"/>
                  </a:cubicBezTo>
                  <a:cubicBezTo>
                    <a:pt x="10528" y="93917"/>
                    <a:pt x="9867" y="93141"/>
                    <a:pt x="9156" y="92314"/>
                  </a:cubicBezTo>
                  <a:cubicBezTo>
                    <a:pt x="8694" y="91802"/>
                    <a:pt x="8231" y="91240"/>
                    <a:pt x="7933" y="90877"/>
                  </a:cubicBezTo>
                  <a:cubicBezTo>
                    <a:pt x="7735" y="90645"/>
                    <a:pt x="7619" y="90480"/>
                    <a:pt x="7652" y="90480"/>
                  </a:cubicBezTo>
                  <a:cubicBezTo>
                    <a:pt x="7652" y="90480"/>
                    <a:pt x="7702" y="90530"/>
                    <a:pt x="7801" y="90612"/>
                  </a:cubicBezTo>
                  <a:cubicBezTo>
                    <a:pt x="7702" y="90397"/>
                    <a:pt x="7702" y="90298"/>
                    <a:pt x="7785" y="90298"/>
                  </a:cubicBezTo>
                  <a:cubicBezTo>
                    <a:pt x="7917" y="90298"/>
                    <a:pt x="8264" y="90563"/>
                    <a:pt x="8694" y="90959"/>
                  </a:cubicBezTo>
                  <a:cubicBezTo>
                    <a:pt x="9024" y="91273"/>
                    <a:pt x="9454" y="91637"/>
                    <a:pt x="9834" y="92017"/>
                  </a:cubicBezTo>
                  <a:cubicBezTo>
                    <a:pt x="10231" y="92381"/>
                    <a:pt x="10594" y="92794"/>
                    <a:pt x="10908" y="93108"/>
                  </a:cubicBezTo>
                  <a:cubicBezTo>
                    <a:pt x="11536" y="93719"/>
                    <a:pt x="11867" y="94496"/>
                    <a:pt x="12528" y="95454"/>
                  </a:cubicBezTo>
                  <a:cubicBezTo>
                    <a:pt x="12842" y="95934"/>
                    <a:pt x="13238" y="96479"/>
                    <a:pt x="13800" y="97057"/>
                  </a:cubicBezTo>
                  <a:cubicBezTo>
                    <a:pt x="14081" y="97338"/>
                    <a:pt x="14395" y="97652"/>
                    <a:pt x="14759" y="97966"/>
                  </a:cubicBezTo>
                  <a:cubicBezTo>
                    <a:pt x="15122" y="98264"/>
                    <a:pt x="15519" y="98561"/>
                    <a:pt x="15965" y="98875"/>
                  </a:cubicBezTo>
                  <a:cubicBezTo>
                    <a:pt x="15651" y="98660"/>
                    <a:pt x="15568" y="98677"/>
                    <a:pt x="15221" y="98429"/>
                  </a:cubicBezTo>
                  <a:lnTo>
                    <a:pt x="15221" y="98429"/>
                  </a:lnTo>
                  <a:cubicBezTo>
                    <a:pt x="15849" y="99024"/>
                    <a:pt x="16593" y="99454"/>
                    <a:pt x="17386" y="99867"/>
                  </a:cubicBezTo>
                  <a:cubicBezTo>
                    <a:pt x="17783" y="100082"/>
                    <a:pt x="18179" y="100313"/>
                    <a:pt x="18593" y="100561"/>
                  </a:cubicBezTo>
                  <a:cubicBezTo>
                    <a:pt x="19006" y="100809"/>
                    <a:pt x="19419" y="101090"/>
                    <a:pt x="19832" y="101453"/>
                  </a:cubicBezTo>
                  <a:cubicBezTo>
                    <a:pt x="20477" y="101503"/>
                    <a:pt x="21088" y="101800"/>
                    <a:pt x="21600" y="102065"/>
                  </a:cubicBezTo>
                  <a:cubicBezTo>
                    <a:pt x="21947" y="102230"/>
                    <a:pt x="22245" y="102379"/>
                    <a:pt x="22509" y="102379"/>
                  </a:cubicBezTo>
                  <a:cubicBezTo>
                    <a:pt x="22641" y="102379"/>
                    <a:pt x="22757" y="102329"/>
                    <a:pt x="22873" y="102247"/>
                  </a:cubicBezTo>
                  <a:cubicBezTo>
                    <a:pt x="22228" y="101966"/>
                    <a:pt x="21617" y="101652"/>
                    <a:pt x="20972" y="101371"/>
                  </a:cubicBezTo>
                  <a:cubicBezTo>
                    <a:pt x="20344" y="101073"/>
                    <a:pt x="19733" y="100726"/>
                    <a:pt x="19105" y="100412"/>
                  </a:cubicBezTo>
                  <a:lnTo>
                    <a:pt x="19105" y="100412"/>
                  </a:lnTo>
                  <a:cubicBezTo>
                    <a:pt x="19650" y="100660"/>
                    <a:pt x="20196" y="100875"/>
                    <a:pt x="20774" y="101073"/>
                  </a:cubicBezTo>
                  <a:cubicBezTo>
                    <a:pt x="21352" y="101272"/>
                    <a:pt x="21947" y="101453"/>
                    <a:pt x="22592" y="101668"/>
                  </a:cubicBezTo>
                  <a:cubicBezTo>
                    <a:pt x="23220" y="101883"/>
                    <a:pt x="23897" y="102098"/>
                    <a:pt x="24625" y="102412"/>
                  </a:cubicBezTo>
                  <a:cubicBezTo>
                    <a:pt x="25352" y="102709"/>
                    <a:pt x="26128" y="103056"/>
                    <a:pt x="26988" y="103519"/>
                  </a:cubicBezTo>
                  <a:lnTo>
                    <a:pt x="26905" y="103519"/>
                  </a:lnTo>
                  <a:cubicBezTo>
                    <a:pt x="26492" y="103519"/>
                    <a:pt x="25467" y="103271"/>
                    <a:pt x="24740" y="103089"/>
                  </a:cubicBezTo>
                  <a:lnTo>
                    <a:pt x="24740" y="103089"/>
                  </a:lnTo>
                  <a:cubicBezTo>
                    <a:pt x="25699" y="103734"/>
                    <a:pt x="26806" y="103800"/>
                    <a:pt x="27831" y="104411"/>
                  </a:cubicBezTo>
                  <a:cubicBezTo>
                    <a:pt x="27765" y="104478"/>
                    <a:pt x="27649" y="104511"/>
                    <a:pt x="27484" y="104511"/>
                  </a:cubicBezTo>
                  <a:cubicBezTo>
                    <a:pt x="26971" y="104511"/>
                    <a:pt x="25996" y="104180"/>
                    <a:pt x="24906" y="103717"/>
                  </a:cubicBezTo>
                  <a:cubicBezTo>
                    <a:pt x="24178" y="103436"/>
                    <a:pt x="23418" y="103056"/>
                    <a:pt x="22658" y="102742"/>
                  </a:cubicBezTo>
                  <a:cubicBezTo>
                    <a:pt x="21914" y="102428"/>
                    <a:pt x="21187" y="102114"/>
                    <a:pt x="20559" y="101949"/>
                  </a:cubicBezTo>
                  <a:lnTo>
                    <a:pt x="20559" y="101949"/>
                  </a:lnTo>
                  <a:cubicBezTo>
                    <a:pt x="21038" y="102362"/>
                    <a:pt x="22162" y="102841"/>
                    <a:pt x="23022" y="103139"/>
                  </a:cubicBezTo>
                  <a:cubicBezTo>
                    <a:pt x="23864" y="103453"/>
                    <a:pt x="24393" y="103684"/>
                    <a:pt x="23650" y="103783"/>
                  </a:cubicBezTo>
                  <a:lnTo>
                    <a:pt x="23864" y="103783"/>
                  </a:lnTo>
                  <a:cubicBezTo>
                    <a:pt x="24311" y="103783"/>
                    <a:pt x="24773" y="103866"/>
                    <a:pt x="25236" y="104015"/>
                  </a:cubicBezTo>
                  <a:cubicBezTo>
                    <a:pt x="25765" y="104180"/>
                    <a:pt x="26310" y="104444"/>
                    <a:pt x="26905" y="104692"/>
                  </a:cubicBezTo>
                  <a:cubicBezTo>
                    <a:pt x="28079" y="105205"/>
                    <a:pt x="29417" y="105783"/>
                    <a:pt x="31004" y="105866"/>
                  </a:cubicBezTo>
                  <a:lnTo>
                    <a:pt x="30673" y="106229"/>
                  </a:lnTo>
                  <a:cubicBezTo>
                    <a:pt x="31169" y="106295"/>
                    <a:pt x="32193" y="106411"/>
                    <a:pt x="33053" y="106642"/>
                  </a:cubicBezTo>
                  <a:cubicBezTo>
                    <a:pt x="32474" y="106709"/>
                    <a:pt x="31913" y="106725"/>
                    <a:pt x="31334" y="106758"/>
                  </a:cubicBezTo>
                  <a:cubicBezTo>
                    <a:pt x="33863" y="106989"/>
                    <a:pt x="35895" y="108477"/>
                    <a:pt x="38292" y="108692"/>
                  </a:cubicBezTo>
                  <a:cubicBezTo>
                    <a:pt x="35846" y="108179"/>
                    <a:pt x="35598" y="107948"/>
                    <a:pt x="35730" y="107799"/>
                  </a:cubicBezTo>
                  <a:cubicBezTo>
                    <a:pt x="35846" y="107634"/>
                    <a:pt x="36308" y="107535"/>
                    <a:pt x="35333" y="107122"/>
                  </a:cubicBezTo>
                  <a:lnTo>
                    <a:pt x="35333" y="107122"/>
                  </a:lnTo>
                  <a:cubicBezTo>
                    <a:pt x="38374" y="107551"/>
                    <a:pt x="39167" y="107981"/>
                    <a:pt x="40060" y="108510"/>
                  </a:cubicBezTo>
                  <a:cubicBezTo>
                    <a:pt x="40506" y="108774"/>
                    <a:pt x="40985" y="109055"/>
                    <a:pt x="41762" y="109320"/>
                  </a:cubicBezTo>
                  <a:cubicBezTo>
                    <a:pt x="42506" y="109568"/>
                    <a:pt x="43530" y="109815"/>
                    <a:pt x="45051" y="110014"/>
                  </a:cubicBezTo>
                  <a:cubicBezTo>
                    <a:pt x="44010" y="109848"/>
                    <a:pt x="42159" y="109254"/>
                    <a:pt x="43348" y="109254"/>
                  </a:cubicBezTo>
                  <a:lnTo>
                    <a:pt x="43415" y="109254"/>
                  </a:lnTo>
                  <a:cubicBezTo>
                    <a:pt x="44687" y="109568"/>
                    <a:pt x="46356" y="109981"/>
                    <a:pt x="47116" y="110328"/>
                  </a:cubicBezTo>
                  <a:cubicBezTo>
                    <a:pt x="47976" y="110427"/>
                    <a:pt x="48488" y="110476"/>
                    <a:pt x="48752" y="110476"/>
                  </a:cubicBezTo>
                  <a:cubicBezTo>
                    <a:pt x="49893" y="110476"/>
                    <a:pt x="46869" y="109782"/>
                    <a:pt x="48422" y="109766"/>
                  </a:cubicBezTo>
                  <a:lnTo>
                    <a:pt x="48422" y="109766"/>
                  </a:lnTo>
                  <a:cubicBezTo>
                    <a:pt x="48951" y="110030"/>
                    <a:pt x="49380" y="110113"/>
                    <a:pt x="49810" y="110113"/>
                  </a:cubicBezTo>
                  <a:cubicBezTo>
                    <a:pt x="50174" y="110113"/>
                    <a:pt x="50521" y="110047"/>
                    <a:pt x="50934" y="109997"/>
                  </a:cubicBezTo>
                  <a:cubicBezTo>
                    <a:pt x="51347" y="109931"/>
                    <a:pt x="51810" y="109882"/>
                    <a:pt x="52355" y="109882"/>
                  </a:cubicBezTo>
                  <a:lnTo>
                    <a:pt x="52603" y="109882"/>
                  </a:lnTo>
                  <a:lnTo>
                    <a:pt x="52570" y="110344"/>
                  </a:lnTo>
                  <a:cubicBezTo>
                    <a:pt x="53677" y="110526"/>
                    <a:pt x="54371" y="110609"/>
                    <a:pt x="54817" y="110609"/>
                  </a:cubicBezTo>
                  <a:cubicBezTo>
                    <a:pt x="55396" y="110609"/>
                    <a:pt x="55578" y="110493"/>
                    <a:pt x="55743" y="110377"/>
                  </a:cubicBezTo>
                  <a:cubicBezTo>
                    <a:pt x="55908" y="110262"/>
                    <a:pt x="56057" y="110146"/>
                    <a:pt x="56536" y="110146"/>
                  </a:cubicBezTo>
                  <a:cubicBezTo>
                    <a:pt x="56933" y="110146"/>
                    <a:pt x="57528" y="110229"/>
                    <a:pt x="58519" y="110410"/>
                  </a:cubicBezTo>
                  <a:lnTo>
                    <a:pt x="56536" y="110823"/>
                  </a:lnTo>
                  <a:lnTo>
                    <a:pt x="58916" y="110939"/>
                  </a:lnTo>
                  <a:lnTo>
                    <a:pt x="58371" y="111402"/>
                  </a:lnTo>
                  <a:cubicBezTo>
                    <a:pt x="58817" y="111385"/>
                    <a:pt x="59197" y="111369"/>
                    <a:pt x="59544" y="111369"/>
                  </a:cubicBezTo>
                  <a:cubicBezTo>
                    <a:pt x="61296" y="111369"/>
                    <a:pt x="62188" y="111567"/>
                    <a:pt x="64270" y="111931"/>
                  </a:cubicBezTo>
                  <a:cubicBezTo>
                    <a:pt x="63841" y="111633"/>
                    <a:pt x="64320" y="111336"/>
                    <a:pt x="65609" y="111336"/>
                  </a:cubicBezTo>
                  <a:cubicBezTo>
                    <a:pt x="65973" y="111336"/>
                    <a:pt x="66402" y="111352"/>
                    <a:pt x="66914" y="111418"/>
                  </a:cubicBezTo>
                  <a:cubicBezTo>
                    <a:pt x="68402" y="111881"/>
                    <a:pt x="66006" y="111732"/>
                    <a:pt x="69179" y="112063"/>
                  </a:cubicBezTo>
                  <a:cubicBezTo>
                    <a:pt x="68765" y="112179"/>
                    <a:pt x="68352" y="112294"/>
                    <a:pt x="67840" y="112294"/>
                  </a:cubicBezTo>
                  <a:cubicBezTo>
                    <a:pt x="67394" y="112294"/>
                    <a:pt x="66898" y="112212"/>
                    <a:pt x="66286" y="111931"/>
                  </a:cubicBezTo>
                  <a:cubicBezTo>
                    <a:pt x="66121" y="112063"/>
                    <a:pt x="65543" y="112129"/>
                    <a:pt x="65394" y="112261"/>
                  </a:cubicBezTo>
                  <a:cubicBezTo>
                    <a:pt x="66981" y="112774"/>
                    <a:pt x="69476" y="112840"/>
                    <a:pt x="70616" y="112988"/>
                  </a:cubicBezTo>
                  <a:cubicBezTo>
                    <a:pt x="70187" y="112922"/>
                    <a:pt x="69658" y="112823"/>
                    <a:pt x="69393" y="112724"/>
                  </a:cubicBezTo>
                  <a:lnTo>
                    <a:pt x="74037" y="112707"/>
                  </a:lnTo>
                  <a:lnTo>
                    <a:pt x="74037" y="112707"/>
                  </a:lnTo>
                  <a:cubicBezTo>
                    <a:pt x="74731" y="112972"/>
                    <a:pt x="74153" y="113021"/>
                    <a:pt x="73574" y="113088"/>
                  </a:cubicBezTo>
                  <a:cubicBezTo>
                    <a:pt x="73839" y="113104"/>
                    <a:pt x="74103" y="113121"/>
                    <a:pt x="74351" y="113121"/>
                  </a:cubicBezTo>
                  <a:cubicBezTo>
                    <a:pt x="74467" y="113121"/>
                    <a:pt x="74583" y="113121"/>
                    <a:pt x="74682" y="113104"/>
                  </a:cubicBezTo>
                  <a:lnTo>
                    <a:pt x="75029" y="113104"/>
                  </a:lnTo>
                  <a:cubicBezTo>
                    <a:pt x="75442" y="113104"/>
                    <a:pt x="75921" y="113121"/>
                    <a:pt x="76533" y="113187"/>
                  </a:cubicBezTo>
                  <a:cubicBezTo>
                    <a:pt x="76169" y="113484"/>
                    <a:pt x="76169" y="113831"/>
                    <a:pt x="74731" y="113831"/>
                  </a:cubicBezTo>
                  <a:cubicBezTo>
                    <a:pt x="74686" y="113831"/>
                    <a:pt x="74639" y="113831"/>
                    <a:pt x="74590" y="113831"/>
                  </a:cubicBezTo>
                  <a:lnTo>
                    <a:pt x="74590" y="113831"/>
                  </a:lnTo>
                  <a:lnTo>
                    <a:pt x="78615" y="114013"/>
                  </a:lnTo>
                  <a:cubicBezTo>
                    <a:pt x="78879" y="114211"/>
                    <a:pt x="80780" y="114773"/>
                    <a:pt x="80201" y="114823"/>
                  </a:cubicBezTo>
                  <a:cubicBezTo>
                    <a:pt x="82581" y="115401"/>
                    <a:pt x="86200" y="114988"/>
                    <a:pt x="89340" y="115781"/>
                  </a:cubicBezTo>
                  <a:cubicBezTo>
                    <a:pt x="89423" y="115765"/>
                    <a:pt x="89572" y="115748"/>
                    <a:pt x="89786" y="115748"/>
                  </a:cubicBezTo>
                  <a:cubicBezTo>
                    <a:pt x="89985" y="115748"/>
                    <a:pt x="90216" y="115765"/>
                    <a:pt x="90530" y="115781"/>
                  </a:cubicBezTo>
                  <a:cubicBezTo>
                    <a:pt x="93521" y="116360"/>
                    <a:pt x="96083" y="117252"/>
                    <a:pt x="99702" y="117368"/>
                  </a:cubicBezTo>
                  <a:lnTo>
                    <a:pt x="101602" y="118392"/>
                  </a:lnTo>
                  <a:cubicBezTo>
                    <a:pt x="101867" y="118425"/>
                    <a:pt x="102065" y="118442"/>
                    <a:pt x="102197" y="118442"/>
                  </a:cubicBezTo>
                  <a:cubicBezTo>
                    <a:pt x="102710" y="118442"/>
                    <a:pt x="102330" y="118211"/>
                    <a:pt x="102016" y="117979"/>
                  </a:cubicBezTo>
                  <a:cubicBezTo>
                    <a:pt x="101685" y="117764"/>
                    <a:pt x="101421" y="117533"/>
                    <a:pt x="102181" y="117533"/>
                  </a:cubicBezTo>
                  <a:cubicBezTo>
                    <a:pt x="102495" y="117533"/>
                    <a:pt x="102974" y="117566"/>
                    <a:pt x="103685" y="117665"/>
                  </a:cubicBezTo>
                  <a:cubicBezTo>
                    <a:pt x="106973" y="118045"/>
                    <a:pt x="104792" y="118442"/>
                    <a:pt x="105916" y="118839"/>
                  </a:cubicBezTo>
                  <a:cubicBezTo>
                    <a:pt x="106312" y="118839"/>
                    <a:pt x="106808" y="118822"/>
                    <a:pt x="107353" y="118822"/>
                  </a:cubicBezTo>
                  <a:cubicBezTo>
                    <a:pt x="109023" y="118822"/>
                    <a:pt x="111237" y="118954"/>
                    <a:pt x="113418" y="119797"/>
                  </a:cubicBezTo>
                  <a:cubicBezTo>
                    <a:pt x="112410" y="119731"/>
                    <a:pt x="111650" y="119483"/>
                    <a:pt x="110708" y="119351"/>
                  </a:cubicBezTo>
                  <a:lnTo>
                    <a:pt x="110708" y="119351"/>
                  </a:lnTo>
                  <a:lnTo>
                    <a:pt x="112923" y="120161"/>
                  </a:lnTo>
                  <a:lnTo>
                    <a:pt x="112493" y="120161"/>
                  </a:lnTo>
                  <a:cubicBezTo>
                    <a:pt x="111799" y="120161"/>
                    <a:pt x="111187" y="120128"/>
                    <a:pt x="110675" y="120095"/>
                  </a:cubicBezTo>
                  <a:cubicBezTo>
                    <a:pt x="110163" y="120061"/>
                    <a:pt x="109783" y="120028"/>
                    <a:pt x="109551" y="120028"/>
                  </a:cubicBezTo>
                  <a:cubicBezTo>
                    <a:pt x="109138" y="120028"/>
                    <a:pt x="109237" y="120144"/>
                    <a:pt x="110163" y="120557"/>
                  </a:cubicBezTo>
                  <a:cubicBezTo>
                    <a:pt x="110262" y="120326"/>
                    <a:pt x="110626" y="120243"/>
                    <a:pt x="111154" y="120243"/>
                  </a:cubicBezTo>
                  <a:cubicBezTo>
                    <a:pt x="112080" y="120243"/>
                    <a:pt x="113485" y="120508"/>
                    <a:pt x="114906" y="120772"/>
                  </a:cubicBezTo>
                  <a:cubicBezTo>
                    <a:pt x="116311" y="121037"/>
                    <a:pt x="117732" y="121301"/>
                    <a:pt x="118624" y="121301"/>
                  </a:cubicBezTo>
                  <a:cubicBezTo>
                    <a:pt x="119136" y="121301"/>
                    <a:pt x="119483" y="121218"/>
                    <a:pt x="119583" y="121003"/>
                  </a:cubicBezTo>
                  <a:lnTo>
                    <a:pt x="121020" y="121582"/>
                  </a:lnTo>
                  <a:cubicBezTo>
                    <a:pt x="120591" y="121483"/>
                    <a:pt x="120508" y="121549"/>
                    <a:pt x="120095" y="121450"/>
                  </a:cubicBezTo>
                  <a:lnTo>
                    <a:pt x="120095" y="121450"/>
                  </a:lnTo>
                  <a:cubicBezTo>
                    <a:pt x="120905" y="121797"/>
                    <a:pt x="121450" y="121912"/>
                    <a:pt x="121896" y="121912"/>
                  </a:cubicBezTo>
                  <a:cubicBezTo>
                    <a:pt x="122243" y="121912"/>
                    <a:pt x="122541" y="121846"/>
                    <a:pt x="122871" y="121780"/>
                  </a:cubicBezTo>
                  <a:cubicBezTo>
                    <a:pt x="123185" y="121714"/>
                    <a:pt x="123549" y="121648"/>
                    <a:pt x="124012" y="121648"/>
                  </a:cubicBezTo>
                  <a:cubicBezTo>
                    <a:pt x="124540" y="121648"/>
                    <a:pt x="125218" y="121731"/>
                    <a:pt x="126160" y="121978"/>
                  </a:cubicBezTo>
                  <a:cubicBezTo>
                    <a:pt x="127383" y="122342"/>
                    <a:pt x="128226" y="122706"/>
                    <a:pt x="127532" y="122706"/>
                  </a:cubicBezTo>
                  <a:lnTo>
                    <a:pt x="127399" y="122706"/>
                  </a:lnTo>
                  <a:lnTo>
                    <a:pt x="130391" y="123036"/>
                  </a:lnTo>
                  <a:cubicBezTo>
                    <a:pt x="130969" y="123168"/>
                    <a:pt x="131035" y="123301"/>
                    <a:pt x="130738" y="123301"/>
                  </a:cubicBezTo>
                  <a:cubicBezTo>
                    <a:pt x="130688" y="123301"/>
                    <a:pt x="130605" y="123284"/>
                    <a:pt x="130523" y="123284"/>
                  </a:cubicBezTo>
                  <a:cubicBezTo>
                    <a:pt x="131894" y="123548"/>
                    <a:pt x="133266" y="123813"/>
                    <a:pt x="134654" y="124061"/>
                  </a:cubicBezTo>
                  <a:lnTo>
                    <a:pt x="134605" y="124094"/>
                  </a:lnTo>
                  <a:cubicBezTo>
                    <a:pt x="135233" y="124028"/>
                    <a:pt x="136555" y="124011"/>
                    <a:pt x="137332" y="124011"/>
                  </a:cubicBezTo>
                  <a:lnTo>
                    <a:pt x="137530" y="124011"/>
                  </a:lnTo>
                  <a:cubicBezTo>
                    <a:pt x="137976" y="124160"/>
                    <a:pt x="137976" y="124209"/>
                    <a:pt x="137827" y="124209"/>
                  </a:cubicBezTo>
                  <a:cubicBezTo>
                    <a:pt x="137761" y="124209"/>
                    <a:pt x="137679" y="124193"/>
                    <a:pt x="137579" y="124193"/>
                  </a:cubicBezTo>
                  <a:cubicBezTo>
                    <a:pt x="137480" y="124176"/>
                    <a:pt x="137381" y="124176"/>
                    <a:pt x="137315" y="124176"/>
                  </a:cubicBezTo>
                  <a:cubicBezTo>
                    <a:pt x="137199" y="124176"/>
                    <a:pt x="137133" y="124193"/>
                    <a:pt x="137199" y="124243"/>
                  </a:cubicBezTo>
                  <a:cubicBezTo>
                    <a:pt x="138059" y="124309"/>
                    <a:pt x="138901" y="124358"/>
                    <a:pt x="139761" y="124408"/>
                  </a:cubicBezTo>
                  <a:cubicBezTo>
                    <a:pt x="140257" y="124656"/>
                    <a:pt x="139926" y="124788"/>
                    <a:pt x="139265" y="124788"/>
                  </a:cubicBezTo>
                  <a:cubicBezTo>
                    <a:pt x="138637" y="124788"/>
                    <a:pt x="137695" y="124672"/>
                    <a:pt x="136869" y="124490"/>
                  </a:cubicBezTo>
                  <a:lnTo>
                    <a:pt x="136869" y="124490"/>
                  </a:lnTo>
                  <a:cubicBezTo>
                    <a:pt x="137926" y="125350"/>
                    <a:pt x="138472" y="125366"/>
                    <a:pt x="139348" y="125366"/>
                  </a:cubicBezTo>
                  <a:cubicBezTo>
                    <a:pt x="140240" y="125383"/>
                    <a:pt x="141480" y="125383"/>
                    <a:pt x="143991" y="126126"/>
                  </a:cubicBezTo>
                  <a:cubicBezTo>
                    <a:pt x="143182" y="126093"/>
                    <a:pt x="142372" y="125994"/>
                    <a:pt x="141562" y="125928"/>
                  </a:cubicBezTo>
                  <a:lnTo>
                    <a:pt x="141562" y="125928"/>
                  </a:lnTo>
                  <a:cubicBezTo>
                    <a:pt x="142289" y="126407"/>
                    <a:pt x="143132" y="126688"/>
                    <a:pt x="144140" y="126887"/>
                  </a:cubicBezTo>
                  <a:cubicBezTo>
                    <a:pt x="145132" y="127118"/>
                    <a:pt x="146289" y="127316"/>
                    <a:pt x="147677" y="127680"/>
                  </a:cubicBezTo>
                  <a:cubicBezTo>
                    <a:pt x="147346" y="127515"/>
                    <a:pt x="145991" y="127102"/>
                    <a:pt x="145082" y="126672"/>
                  </a:cubicBezTo>
                  <a:cubicBezTo>
                    <a:pt x="144206" y="126259"/>
                    <a:pt x="143744" y="125895"/>
                    <a:pt x="144983" y="125895"/>
                  </a:cubicBezTo>
                  <a:lnTo>
                    <a:pt x="145115" y="125895"/>
                  </a:lnTo>
                  <a:cubicBezTo>
                    <a:pt x="145710" y="126060"/>
                    <a:pt x="146470" y="126193"/>
                    <a:pt x="147511" y="126193"/>
                  </a:cubicBezTo>
                  <a:cubicBezTo>
                    <a:pt x="147792" y="126193"/>
                    <a:pt x="148106" y="126176"/>
                    <a:pt x="148437" y="126160"/>
                  </a:cubicBezTo>
                  <a:lnTo>
                    <a:pt x="148437" y="126160"/>
                  </a:lnTo>
                  <a:cubicBezTo>
                    <a:pt x="148404" y="126622"/>
                    <a:pt x="149891" y="126639"/>
                    <a:pt x="151759" y="126738"/>
                  </a:cubicBezTo>
                  <a:lnTo>
                    <a:pt x="151593" y="127333"/>
                  </a:lnTo>
                  <a:cubicBezTo>
                    <a:pt x="153643" y="127234"/>
                    <a:pt x="153477" y="126953"/>
                    <a:pt x="154667" y="126672"/>
                  </a:cubicBezTo>
                  <a:cubicBezTo>
                    <a:pt x="156915" y="126754"/>
                    <a:pt x="157394" y="127168"/>
                    <a:pt x="157956" y="127548"/>
                  </a:cubicBezTo>
                  <a:cubicBezTo>
                    <a:pt x="159790" y="127515"/>
                    <a:pt x="159146" y="127349"/>
                    <a:pt x="158584" y="127168"/>
                  </a:cubicBezTo>
                  <a:cubicBezTo>
                    <a:pt x="158022" y="126969"/>
                    <a:pt x="157559" y="126771"/>
                    <a:pt x="159691" y="126589"/>
                  </a:cubicBezTo>
                  <a:cubicBezTo>
                    <a:pt x="160451" y="126573"/>
                    <a:pt x="161145" y="126540"/>
                    <a:pt x="161823" y="126474"/>
                  </a:cubicBezTo>
                  <a:cubicBezTo>
                    <a:pt x="162501" y="126407"/>
                    <a:pt x="163145" y="126275"/>
                    <a:pt x="163806" y="126143"/>
                  </a:cubicBezTo>
                  <a:cubicBezTo>
                    <a:pt x="164484" y="126027"/>
                    <a:pt x="165161" y="125829"/>
                    <a:pt x="165872" y="125598"/>
                  </a:cubicBezTo>
                  <a:cubicBezTo>
                    <a:pt x="166599" y="125383"/>
                    <a:pt x="167376" y="125151"/>
                    <a:pt x="168218" y="124837"/>
                  </a:cubicBezTo>
                  <a:cubicBezTo>
                    <a:pt x="168582" y="124771"/>
                    <a:pt x="168813" y="124755"/>
                    <a:pt x="168946" y="124755"/>
                  </a:cubicBezTo>
                  <a:cubicBezTo>
                    <a:pt x="169260" y="124755"/>
                    <a:pt x="169061" y="124871"/>
                    <a:pt x="168846" y="125003"/>
                  </a:cubicBezTo>
                  <a:cubicBezTo>
                    <a:pt x="168648" y="125135"/>
                    <a:pt x="168433" y="125267"/>
                    <a:pt x="168714" y="125267"/>
                  </a:cubicBezTo>
                  <a:lnTo>
                    <a:pt x="168747" y="125267"/>
                  </a:lnTo>
                  <a:cubicBezTo>
                    <a:pt x="169293" y="124937"/>
                    <a:pt x="169855" y="124623"/>
                    <a:pt x="170400" y="124276"/>
                  </a:cubicBezTo>
                  <a:cubicBezTo>
                    <a:pt x="170499" y="124259"/>
                    <a:pt x="170582" y="124243"/>
                    <a:pt x="170631" y="124243"/>
                  </a:cubicBezTo>
                  <a:cubicBezTo>
                    <a:pt x="170797" y="124243"/>
                    <a:pt x="170730" y="124358"/>
                    <a:pt x="170697" y="124441"/>
                  </a:cubicBezTo>
                  <a:cubicBezTo>
                    <a:pt x="172119" y="123780"/>
                    <a:pt x="170631" y="123846"/>
                    <a:pt x="172879" y="122871"/>
                  </a:cubicBezTo>
                  <a:cubicBezTo>
                    <a:pt x="173061" y="122441"/>
                    <a:pt x="174300" y="122243"/>
                    <a:pt x="175820" y="121846"/>
                  </a:cubicBezTo>
                  <a:cubicBezTo>
                    <a:pt x="177324" y="121450"/>
                    <a:pt x="179093" y="120822"/>
                    <a:pt x="180216" y="119781"/>
                  </a:cubicBezTo>
                  <a:cubicBezTo>
                    <a:pt x="180315" y="119764"/>
                    <a:pt x="180382" y="119747"/>
                    <a:pt x="180431" y="119747"/>
                  </a:cubicBezTo>
                  <a:cubicBezTo>
                    <a:pt x="180762" y="119747"/>
                    <a:pt x="180134" y="120293"/>
                    <a:pt x="180398" y="120392"/>
                  </a:cubicBezTo>
                  <a:cubicBezTo>
                    <a:pt x="182100" y="119186"/>
                    <a:pt x="182794" y="118657"/>
                    <a:pt x="183422" y="118161"/>
                  </a:cubicBezTo>
                  <a:cubicBezTo>
                    <a:pt x="184034" y="117649"/>
                    <a:pt x="184563" y="117186"/>
                    <a:pt x="185786" y="115996"/>
                  </a:cubicBezTo>
                  <a:cubicBezTo>
                    <a:pt x="186645" y="115583"/>
                    <a:pt x="187521" y="115170"/>
                    <a:pt x="188364" y="114740"/>
                  </a:cubicBezTo>
                  <a:lnTo>
                    <a:pt x="188364" y="114740"/>
                  </a:lnTo>
                  <a:cubicBezTo>
                    <a:pt x="188050" y="114872"/>
                    <a:pt x="187835" y="114922"/>
                    <a:pt x="187703" y="114922"/>
                  </a:cubicBezTo>
                  <a:cubicBezTo>
                    <a:pt x="186992" y="114922"/>
                    <a:pt x="188545" y="113319"/>
                    <a:pt x="189884" y="111865"/>
                  </a:cubicBezTo>
                  <a:lnTo>
                    <a:pt x="189884" y="111865"/>
                  </a:lnTo>
                  <a:cubicBezTo>
                    <a:pt x="189768" y="111914"/>
                    <a:pt x="189669" y="111947"/>
                    <a:pt x="189570" y="111980"/>
                  </a:cubicBezTo>
                  <a:cubicBezTo>
                    <a:pt x="189785" y="111815"/>
                    <a:pt x="190000" y="111666"/>
                    <a:pt x="190198" y="111501"/>
                  </a:cubicBezTo>
                  <a:lnTo>
                    <a:pt x="190198" y="111501"/>
                  </a:lnTo>
                  <a:cubicBezTo>
                    <a:pt x="190099" y="111633"/>
                    <a:pt x="190000" y="111749"/>
                    <a:pt x="189884" y="111865"/>
                  </a:cubicBezTo>
                  <a:cubicBezTo>
                    <a:pt x="190016" y="111815"/>
                    <a:pt x="190148" y="111765"/>
                    <a:pt x="190297" y="111716"/>
                  </a:cubicBezTo>
                  <a:lnTo>
                    <a:pt x="190297" y="111716"/>
                  </a:lnTo>
                  <a:cubicBezTo>
                    <a:pt x="189785" y="112559"/>
                    <a:pt x="189322" y="113385"/>
                    <a:pt x="189686" y="113567"/>
                  </a:cubicBezTo>
                  <a:cubicBezTo>
                    <a:pt x="189851" y="113368"/>
                    <a:pt x="190181" y="113054"/>
                    <a:pt x="190578" y="112724"/>
                  </a:cubicBezTo>
                  <a:lnTo>
                    <a:pt x="190578" y="112724"/>
                  </a:lnTo>
                  <a:cubicBezTo>
                    <a:pt x="190462" y="112939"/>
                    <a:pt x="190380" y="113104"/>
                    <a:pt x="190495" y="113104"/>
                  </a:cubicBezTo>
                  <a:cubicBezTo>
                    <a:pt x="190495" y="113104"/>
                    <a:pt x="190495" y="113088"/>
                    <a:pt x="190512" y="113088"/>
                  </a:cubicBezTo>
                  <a:cubicBezTo>
                    <a:pt x="190644" y="113071"/>
                    <a:pt x="190876" y="112740"/>
                    <a:pt x="191272" y="112228"/>
                  </a:cubicBezTo>
                  <a:lnTo>
                    <a:pt x="192363" y="112261"/>
                  </a:lnTo>
                  <a:lnTo>
                    <a:pt x="192363" y="111914"/>
                  </a:lnTo>
                  <a:cubicBezTo>
                    <a:pt x="193057" y="111485"/>
                    <a:pt x="193735" y="111022"/>
                    <a:pt x="194412" y="110559"/>
                  </a:cubicBezTo>
                  <a:cubicBezTo>
                    <a:pt x="195106" y="110113"/>
                    <a:pt x="195767" y="109617"/>
                    <a:pt x="196428" y="109138"/>
                  </a:cubicBezTo>
                  <a:cubicBezTo>
                    <a:pt x="196990" y="108444"/>
                    <a:pt x="197502" y="107733"/>
                    <a:pt x="197998" y="107006"/>
                  </a:cubicBezTo>
                  <a:cubicBezTo>
                    <a:pt x="198246" y="106642"/>
                    <a:pt x="198511" y="106279"/>
                    <a:pt x="198758" y="105899"/>
                  </a:cubicBezTo>
                  <a:cubicBezTo>
                    <a:pt x="199023" y="105519"/>
                    <a:pt x="199287" y="105139"/>
                    <a:pt x="199552" y="104742"/>
                  </a:cubicBezTo>
                  <a:cubicBezTo>
                    <a:pt x="200659" y="103172"/>
                    <a:pt x="201898" y="101404"/>
                    <a:pt x="203617" y="99288"/>
                  </a:cubicBezTo>
                  <a:lnTo>
                    <a:pt x="203617" y="99288"/>
                  </a:lnTo>
                  <a:cubicBezTo>
                    <a:pt x="203088" y="100627"/>
                    <a:pt x="204030" y="100049"/>
                    <a:pt x="204427" y="100511"/>
                  </a:cubicBezTo>
                  <a:cubicBezTo>
                    <a:pt x="202973" y="101189"/>
                    <a:pt x="201766" y="103767"/>
                    <a:pt x="199634" y="105651"/>
                  </a:cubicBezTo>
                  <a:cubicBezTo>
                    <a:pt x="200080" y="105271"/>
                    <a:pt x="200328" y="105139"/>
                    <a:pt x="200444" y="105139"/>
                  </a:cubicBezTo>
                  <a:cubicBezTo>
                    <a:pt x="200576" y="105139"/>
                    <a:pt x="200510" y="105353"/>
                    <a:pt x="200394" y="105535"/>
                  </a:cubicBezTo>
                  <a:lnTo>
                    <a:pt x="201221" y="104527"/>
                  </a:lnTo>
                  <a:lnTo>
                    <a:pt x="202031" y="103503"/>
                  </a:lnTo>
                  <a:lnTo>
                    <a:pt x="202824" y="102478"/>
                  </a:lnTo>
                  <a:lnTo>
                    <a:pt x="203584" y="101437"/>
                  </a:lnTo>
                  <a:cubicBezTo>
                    <a:pt x="203634" y="101503"/>
                    <a:pt x="203683" y="101536"/>
                    <a:pt x="203766" y="101536"/>
                  </a:cubicBezTo>
                  <a:cubicBezTo>
                    <a:pt x="204112" y="101536"/>
                    <a:pt x="204789" y="100761"/>
                    <a:pt x="205630" y="100002"/>
                  </a:cubicBezTo>
                  <a:lnTo>
                    <a:pt x="205630" y="100002"/>
                  </a:lnTo>
                  <a:cubicBezTo>
                    <a:pt x="205613" y="100016"/>
                    <a:pt x="205583" y="100016"/>
                    <a:pt x="205567" y="100016"/>
                  </a:cubicBezTo>
                  <a:cubicBezTo>
                    <a:pt x="204989" y="100016"/>
                    <a:pt x="205484" y="99206"/>
                    <a:pt x="206278" y="98181"/>
                  </a:cubicBezTo>
                  <a:cubicBezTo>
                    <a:pt x="206658" y="97636"/>
                    <a:pt x="207137" y="97024"/>
                    <a:pt x="207583" y="96446"/>
                  </a:cubicBezTo>
                  <a:cubicBezTo>
                    <a:pt x="208013" y="95851"/>
                    <a:pt x="208410" y="95273"/>
                    <a:pt x="208657" y="94826"/>
                  </a:cubicBezTo>
                  <a:cubicBezTo>
                    <a:pt x="208839" y="94876"/>
                    <a:pt x="208905" y="95041"/>
                    <a:pt x="208740" y="95454"/>
                  </a:cubicBezTo>
                  <a:cubicBezTo>
                    <a:pt x="208558" y="95868"/>
                    <a:pt x="208145" y="96512"/>
                    <a:pt x="207302" y="97471"/>
                  </a:cubicBezTo>
                  <a:cubicBezTo>
                    <a:pt x="208492" y="96611"/>
                    <a:pt x="208806" y="95702"/>
                    <a:pt x="209137" y="94810"/>
                  </a:cubicBezTo>
                  <a:cubicBezTo>
                    <a:pt x="209451" y="93917"/>
                    <a:pt x="209699" y="92992"/>
                    <a:pt x="210756" y="92067"/>
                  </a:cubicBezTo>
                  <a:lnTo>
                    <a:pt x="210756" y="92067"/>
                  </a:lnTo>
                  <a:cubicBezTo>
                    <a:pt x="210409" y="92579"/>
                    <a:pt x="210178" y="92810"/>
                    <a:pt x="210161" y="93108"/>
                  </a:cubicBezTo>
                  <a:cubicBezTo>
                    <a:pt x="210310" y="92777"/>
                    <a:pt x="210574" y="92348"/>
                    <a:pt x="210872" y="91918"/>
                  </a:cubicBezTo>
                  <a:cubicBezTo>
                    <a:pt x="211153" y="91472"/>
                    <a:pt x="211467" y="91025"/>
                    <a:pt x="211764" y="90645"/>
                  </a:cubicBezTo>
                  <a:cubicBezTo>
                    <a:pt x="212194" y="90067"/>
                    <a:pt x="212574" y="89637"/>
                    <a:pt x="212690" y="89637"/>
                  </a:cubicBezTo>
                  <a:cubicBezTo>
                    <a:pt x="212723" y="89637"/>
                    <a:pt x="212739" y="89687"/>
                    <a:pt x="212706" y="89803"/>
                  </a:cubicBezTo>
                  <a:lnTo>
                    <a:pt x="212376" y="90315"/>
                  </a:lnTo>
                  <a:lnTo>
                    <a:pt x="212376" y="90315"/>
                  </a:lnTo>
                  <a:cubicBezTo>
                    <a:pt x="213549" y="88613"/>
                    <a:pt x="215235" y="85935"/>
                    <a:pt x="216375" y="83457"/>
                  </a:cubicBezTo>
                  <a:cubicBezTo>
                    <a:pt x="216673" y="82862"/>
                    <a:pt x="216920" y="82250"/>
                    <a:pt x="217152" y="81688"/>
                  </a:cubicBezTo>
                  <a:cubicBezTo>
                    <a:pt x="217367" y="81126"/>
                    <a:pt x="217581" y="80631"/>
                    <a:pt x="217714" y="80168"/>
                  </a:cubicBezTo>
                  <a:cubicBezTo>
                    <a:pt x="217995" y="79259"/>
                    <a:pt x="218127" y="78598"/>
                    <a:pt x="217995" y="78383"/>
                  </a:cubicBezTo>
                  <a:lnTo>
                    <a:pt x="217995" y="78383"/>
                  </a:lnTo>
                  <a:cubicBezTo>
                    <a:pt x="218110" y="78383"/>
                    <a:pt x="218672" y="79276"/>
                    <a:pt x="218705" y="79573"/>
                  </a:cubicBezTo>
                  <a:cubicBezTo>
                    <a:pt x="218854" y="77755"/>
                    <a:pt x="218920" y="75954"/>
                    <a:pt x="218904" y="74153"/>
                  </a:cubicBezTo>
                  <a:cubicBezTo>
                    <a:pt x="219184" y="73442"/>
                    <a:pt x="219432" y="72715"/>
                    <a:pt x="219680" y="71988"/>
                  </a:cubicBezTo>
                  <a:lnTo>
                    <a:pt x="220358" y="71988"/>
                  </a:lnTo>
                  <a:cubicBezTo>
                    <a:pt x="220639" y="72037"/>
                    <a:pt x="220870" y="72153"/>
                    <a:pt x="221002" y="72467"/>
                  </a:cubicBezTo>
                  <a:cubicBezTo>
                    <a:pt x="221135" y="72781"/>
                    <a:pt x="221151" y="73310"/>
                    <a:pt x="220936" y="74169"/>
                  </a:cubicBezTo>
                  <a:cubicBezTo>
                    <a:pt x="221168" y="73706"/>
                    <a:pt x="221399" y="73211"/>
                    <a:pt x="221630" y="72550"/>
                  </a:cubicBezTo>
                  <a:cubicBezTo>
                    <a:pt x="221845" y="71888"/>
                    <a:pt x="222110" y="71079"/>
                    <a:pt x="222258" y="70038"/>
                  </a:cubicBezTo>
                  <a:lnTo>
                    <a:pt x="222258" y="70038"/>
                  </a:lnTo>
                  <a:cubicBezTo>
                    <a:pt x="222077" y="70451"/>
                    <a:pt x="221515" y="70880"/>
                    <a:pt x="221201" y="70880"/>
                  </a:cubicBezTo>
                  <a:cubicBezTo>
                    <a:pt x="221035" y="70880"/>
                    <a:pt x="220953" y="70748"/>
                    <a:pt x="221019" y="70451"/>
                  </a:cubicBezTo>
                  <a:cubicBezTo>
                    <a:pt x="222440" y="68269"/>
                    <a:pt x="221944" y="68881"/>
                    <a:pt x="223266" y="66104"/>
                  </a:cubicBezTo>
                  <a:lnTo>
                    <a:pt x="223266" y="66104"/>
                  </a:lnTo>
                  <a:cubicBezTo>
                    <a:pt x="223184" y="66253"/>
                    <a:pt x="223085" y="66319"/>
                    <a:pt x="223002" y="66319"/>
                  </a:cubicBezTo>
                  <a:cubicBezTo>
                    <a:pt x="222622" y="66319"/>
                    <a:pt x="222225" y="65245"/>
                    <a:pt x="222473" y="64055"/>
                  </a:cubicBezTo>
                  <a:lnTo>
                    <a:pt x="222473" y="64055"/>
                  </a:lnTo>
                  <a:cubicBezTo>
                    <a:pt x="222572" y="64320"/>
                    <a:pt x="223465" y="64171"/>
                    <a:pt x="223547" y="64667"/>
                  </a:cubicBezTo>
                  <a:cubicBezTo>
                    <a:pt x="223498" y="64006"/>
                    <a:pt x="223481" y="63345"/>
                    <a:pt x="223399" y="62684"/>
                  </a:cubicBezTo>
                  <a:lnTo>
                    <a:pt x="223200" y="60816"/>
                  </a:lnTo>
                  <a:lnTo>
                    <a:pt x="223200" y="60816"/>
                  </a:lnTo>
                  <a:cubicBezTo>
                    <a:pt x="223233" y="61031"/>
                    <a:pt x="223333" y="61114"/>
                    <a:pt x="223465" y="61114"/>
                  </a:cubicBezTo>
                  <a:cubicBezTo>
                    <a:pt x="223762" y="61114"/>
                    <a:pt x="224208" y="60634"/>
                    <a:pt x="224473" y="60089"/>
                  </a:cubicBezTo>
                  <a:lnTo>
                    <a:pt x="224473" y="60089"/>
                  </a:lnTo>
                  <a:cubicBezTo>
                    <a:pt x="224456" y="60106"/>
                    <a:pt x="224440" y="60106"/>
                    <a:pt x="224440" y="60106"/>
                  </a:cubicBezTo>
                  <a:cubicBezTo>
                    <a:pt x="224357" y="60106"/>
                    <a:pt x="224456" y="59312"/>
                    <a:pt x="224572" y="58354"/>
                  </a:cubicBezTo>
                  <a:cubicBezTo>
                    <a:pt x="224704" y="57296"/>
                    <a:pt x="224787" y="56057"/>
                    <a:pt x="224787" y="55511"/>
                  </a:cubicBezTo>
                  <a:lnTo>
                    <a:pt x="224787" y="55511"/>
                  </a:lnTo>
                  <a:lnTo>
                    <a:pt x="224423" y="57197"/>
                  </a:lnTo>
                  <a:cubicBezTo>
                    <a:pt x="224688" y="54933"/>
                    <a:pt x="224274" y="53793"/>
                    <a:pt x="223911" y="52685"/>
                  </a:cubicBezTo>
                  <a:cubicBezTo>
                    <a:pt x="223481" y="51562"/>
                    <a:pt x="223118" y="50487"/>
                    <a:pt x="222969" y="48289"/>
                  </a:cubicBezTo>
                  <a:lnTo>
                    <a:pt x="222969" y="48289"/>
                  </a:lnTo>
                  <a:cubicBezTo>
                    <a:pt x="223085" y="48521"/>
                    <a:pt x="223415" y="48818"/>
                    <a:pt x="223729" y="48818"/>
                  </a:cubicBezTo>
                  <a:cubicBezTo>
                    <a:pt x="224076" y="48818"/>
                    <a:pt x="224407" y="48455"/>
                    <a:pt x="224390" y="47232"/>
                  </a:cubicBezTo>
                  <a:cubicBezTo>
                    <a:pt x="224208" y="46984"/>
                    <a:pt x="223944" y="46587"/>
                    <a:pt x="223597" y="46075"/>
                  </a:cubicBezTo>
                  <a:cubicBezTo>
                    <a:pt x="223266" y="45563"/>
                    <a:pt x="222870" y="44951"/>
                    <a:pt x="222407" y="44241"/>
                  </a:cubicBezTo>
                  <a:cubicBezTo>
                    <a:pt x="222357" y="44141"/>
                    <a:pt x="222291" y="44042"/>
                    <a:pt x="222225" y="43943"/>
                  </a:cubicBezTo>
                  <a:cubicBezTo>
                    <a:pt x="222143" y="43447"/>
                    <a:pt x="222077" y="42935"/>
                    <a:pt x="221977" y="42423"/>
                  </a:cubicBezTo>
                  <a:cubicBezTo>
                    <a:pt x="221779" y="41365"/>
                    <a:pt x="221531" y="40241"/>
                    <a:pt x="221250" y="39085"/>
                  </a:cubicBezTo>
                  <a:lnTo>
                    <a:pt x="221250" y="39085"/>
                  </a:lnTo>
                  <a:cubicBezTo>
                    <a:pt x="221399" y="39332"/>
                    <a:pt x="221564" y="39597"/>
                    <a:pt x="221713" y="39845"/>
                  </a:cubicBezTo>
                  <a:cubicBezTo>
                    <a:pt x="222225" y="40721"/>
                    <a:pt x="222738" y="41613"/>
                    <a:pt x="223167" y="42505"/>
                  </a:cubicBezTo>
                  <a:cubicBezTo>
                    <a:pt x="223580" y="43381"/>
                    <a:pt x="223977" y="44224"/>
                    <a:pt x="224241" y="44935"/>
                  </a:cubicBezTo>
                  <a:cubicBezTo>
                    <a:pt x="224225" y="43200"/>
                    <a:pt x="224539" y="44406"/>
                    <a:pt x="224093" y="41861"/>
                  </a:cubicBezTo>
                  <a:cubicBezTo>
                    <a:pt x="224109" y="41696"/>
                    <a:pt x="224142" y="41630"/>
                    <a:pt x="224175" y="41630"/>
                  </a:cubicBezTo>
                  <a:cubicBezTo>
                    <a:pt x="224258" y="41630"/>
                    <a:pt x="224390" y="41894"/>
                    <a:pt x="224489" y="42258"/>
                  </a:cubicBezTo>
                  <a:cubicBezTo>
                    <a:pt x="224671" y="42803"/>
                    <a:pt x="224836" y="43563"/>
                    <a:pt x="224902" y="43943"/>
                  </a:cubicBezTo>
                  <a:cubicBezTo>
                    <a:pt x="224655" y="41927"/>
                    <a:pt x="224308" y="39944"/>
                    <a:pt x="223894" y="37977"/>
                  </a:cubicBezTo>
                  <a:cubicBezTo>
                    <a:pt x="223861" y="37994"/>
                    <a:pt x="223845" y="38010"/>
                    <a:pt x="223812" y="38010"/>
                  </a:cubicBezTo>
                  <a:cubicBezTo>
                    <a:pt x="223531" y="38010"/>
                    <a:pt x="223151" y="37019"/>
                    <a:pt x="222738" y="36044"/>
                  </a:cubicBezTo>
                  <a:cubicBezTo>
                    <a:pt x="222324" y="35069"/>
                    <a:pt x="221895" y="34094"/>
                    <a:pt x="221663" y="34094"/>
                  </a:cubicBezTo>
                  <a:cubicBezTo>
                    <a:pt x="221630" y="34094"/>
                    <a:pt x="221614" y="34094"/>
                    <a:pt x="221597" y="34110"/>
                  </a:cubicBezTo>
                  <a:cubicBezTo>
                    <a:pt x="222440" y="36093"/>
                    <a:pt x="223200" y="38126"/>
                    <a:pt x="223878" y="40192"/>
                  </a:cubicBezTo>
                  <a:cubicBezTo>
                    <a:pt x="223861" y="40208"/>
                    <a:pt x="223828" y="40225"/>
                    <a:pt x="223795" y="40225"/>
                  </a:cubicBezTo>
                  <a:cubicBezTo>
                    <a:pt x="223481" y="40225"/>
                    <a:pt x="222886" y="39432"/>
                    <a:pt x="222258" y="38209"/>
                  </a:cubicBezTo>
                  <a:cubicBezTo>
                    <a:pt x="221548" y="36854"/>
                    <a:pt x="220754" y="34986"/>
                    <a:pt x="220176" y="33003"/>
                  </a:cubicBezTo>
                  <a:cubicBezTo>
                    <a:pt x="220143" y="32722"/>
                    <a:pt x="220226" y="32606"/>
                    <a:pt x="220374" y="32606"/>
                  </a:cubicBezTo>
                  <a:cubicBezTo>
                    <a:pt x="220556" y="32606"/>
                    <a:pt x="220821" y="32788"/>
                    <a:pt x="221068" y="32953"/>
                  </a:cubicBezTo>
                  <a:cubicBezTo>
                    <a:pt x="221316" y="33119"/>
                    <a:pt x="221548" y="33300"/>
                    <a:pt x="221647" y="33300"/>
                  </a:cubicBezTo>
                  <a:cubicBezTo>
                    <a:pt x="221647" y="33300"/>
                    <a:pt x="221663" y="33300"/>
                    <a:pt x="221663" y="33284"/>
                  </a:cubicBezTo>
                  <a:cubicBezTo>
                    <a:pt x="221482" y="33053"/>
                    <a:pt x="221085" y="32144"/>
                    <a:pt x="220721" y="31235"/>
                  </a:cubicBezTo>
                  <a:cubicBezTo>
                    <a:pt x="220341" y="30326"/>
                    <a:pt x="220011" y="29433"/>
                    <a:pt x="220011" y="29235"/>
                  </a:cubicBezTo>
                  <a:lnTo>
                    <a:pt x="220011" y="29235"/>
                  </a:lnTo>
                  <a:cubicBezTo>
                    <a:pt x="220341" y="29747"/>
                    <a:pt x="220622" y="30276"/>
                    <a:pt x="220936" y="30805"/>
                  </a:cubicBezTo>
                  <a:cubicBezTo>
                    <a:pt x="220391" y="28508"/>
                    <a:pt x="218854" y="27500"/>
                    <a:pt x="218325" y="24707"/>
                  </a:cubicBezTo>
                  <a:cubicBezTo>
                    <a:pt x="217995" y="23798"/>
                    <a:pt x="217895" y="21716"/>
                    <a:pt x="217466" y="21716"/>
                  </a:cubicBezTo>
                  <a:cubicBezTo>
                    <a:pt x="217482" y="22773"/>
                    <a:pt x="216772" y="23600"/>
                    <a:pt x="216028" y="23947"/>
                  </a:cubicBezTo>
                  <a:cubicBezTo>
                    <a:pt x="215582" y="22972"/>
                    <a:pt x="215103" y="21997"/>
                    <a:pt x="214623" y="21022"/>
                  </a:cubicBezTo>
                  <a:lnTo>
                    <a:pt x="214623" y="21022"/>
                  </a:lnTo>
                  <a:lnTo>
                    <a:pt x="214904" y="21038"/>
                  </a:lnTo>
                  <a:lnTo>
                    <a:pt x="214623" y="20476"/>
                  </a:lnTo>
                  <a:lnTo>
                    <a:pt x="214408" y="20609"/>
                  </a:lnTo>
                  <a:cubicBezTo>
                    <a:pt x="213913" y="19634"/>
                    <a:pt x="213384" y="18659"/>
                    <a:pt x="212839" y="17700"/>
                  </a:cubicBezTo>
                  <a:cubicBezTo>
                    <a:pt x="212872" y="17634"/>
                    <a:pt x="212921" y="17601"/>
                    <a:pt x="213004" y="17601"/>
                  </a:cubicBezTo>
                  <a:cubicBezTo>
                    <a:pt x="213202" y="17601"/>
                    <a:pt x="213533" y="17799"/>
                    <a:pt x="213863" y="18014"/>
                  </a:cubicBezTo>
                  <a:cubicBezTo>
                    <a:pt x="214227" y="18245"/>
                    <a:pt x="214574" y="18510"/>
                    <a:pt x="214789" y="18510"/>
                  </a:cubicBezTo>
                  <a:cubicBezTo>
                    <a:pt x="214904" y="18510"/>
                    <a:pt x="214970" y="18394"/>
                    <a:pt x="214937" y="18113"/>
                  </a:cubicBezTo>
                  <a:lnTo>
                    <a:pt x="214921" y="18113"/>
                  </a:lnTo>
                  <a:cubicBezTo>
                    <a:pt x="214739" y="18113"/>
                    <a:pt x="214128" y="17469"/>
                    <a:pt x="213896" y="17204"/>
                  </a:cubicBezTo>
                  <a:cubicBezTo>
                    <a:pt x="213500" y="16246"/>
                    <a:pt x="214590" y="17287"/>
                    <a:pt x="213367" y="15419"/>
                  </a:cubicBezTo>
                  <a:cubicBezTo>
                    <a:pt x="213119" y="15419"/>
                    <a:pt x="212756" y="14940"/>
                    <a:pt x="212425" y="14477"/>
                  </a:cubicBezTo>
                  <a:cubicBezTo>
                    <a:pt x="212111" y="13998"/>
                    <a:pt x="211847" y="13519"/>
                    <a:pt x="211830" y="13519"/>
                  </a:cubicBezTo>
                  <a:lnTo>
                    <a:pt x="211830" y="13519"/>
                  </a:lnTo>
                  <a:cubicBezTo>
                    <a:pt x="211797" y="13519"/>
                    <a:pt x="211946" y="13866"/>
                    <a:pt x="212359" y="14808"/>
                  </a:cubicBezTo>
                  <a:cubicBezTo>
                    <a:pt x="211698" y="13949"/>
                    <a:pt x="211401" y="13469"/>
                    <a:pt x="211087" y="12924"/>
                  </a:cubicBezTo>
                  <a:cubicBezTo>
                    <a:pt x="210938" y="12643"/>
                    <a:pt x="210773" y="12362"/>
                    <a:pt x="210541" y="12032"/>
                  </a:cubicBezTo>
                  <a:cubicBezTo>
                    <a:pt x="210327" y="11685"/>
                    <a:pt x="210062" y="11271"/>
                    <a:pt x="209649" y="10776"/>
                  </a:cubicBezTo>
                  <a:lnTo>
                    <a:pt x="209649" y="10776"/>
                  </a:lnTo>
                  <a:cubicBezTo>
                    <a:pt x="209682" y="10941"/>
                    <a:pt x="209616" y="11024"/>
                    <a:pt x="209484" y="11024"/>
                  </a:cubicBezTo>
                  <a:cubicBezTo>
                    <a:pt x="209252" y="11024"/>
                    <a:pt x="208806" y="10792"/>
                    <a:pt x="208277" y="10462"/>
                  </a:cubicBezTo>
                  <a:cubicBezTo>
                    <a:pt x="207996" y="10296"/>
                    <a:pt x="207699" y="10098"/>
                    <a:pt x="207401" y="9900"/>
                  </a:cubicBezTo>
                  <a:cubicBezTo>
                    <a:pt x="206790" y="9189"/>
                    <a:pt x="206179" y="8528"/>
                    <a:pt x="205551" y="7900"/>
                  </a:cubicBezTo>
                  <a:cubicBezTo>
                    <a:pt x="205518" y="7834"/>
                    <a:pt x="205501" y="7785"/>
                    <a:pt x="205484" y="7751"/>
                  </a:cubicBezTo>
                  <a:cubicBezTo>
                    <a:pt x="203964" y="6198"/>
                    <a:pt x="202692" y="5091"/>
                    <a:pt x="201353" y="4099"/>
                  </a:cubicBezTo>
                  <a:cubicBezTo>
                    <a:pt x="200031" y="3124"/>
                    <a:pt x="198610" y="2281"/>
                    <a:pt x="196627" y="1620"/>
                  </a:cubicBezTo>
                  <a:cubicBezTo>
                    <a:pt x="196313" y="1372"/>
                    <a:pt x="194363" y="695"/>
                    <a:pt x="195255" y="629"/>
                  </a:cubicBezTo>
                  <a:lnTo>
                    <a:pt x="195139" y="629"/>
                  </a:lnTo>
                  <a:cubicBezTo>
                    <a:pt x="194858" y="629"/>
                    <a:pt x="194594" y="678"/>
                    <a:pt x="194247" y="678"/>
                  </a:cubicBezTo>
                  <a:cubicBezTo>
                    <a:pt x="194131" y="695"/>
                    <a:pt x="193999" y="695"/>
                    <a:pt x="193850" y="695"/>
                  </a:cubicBezTo>
                  <a:lnTo>
                    <a:pt x="193602" y="695"/>
                  </a:lnTo>
                  <a:cubicBezTo>
                    <a:pt x="193470" y="695"/>
                    <a:pt x="193354" y="678"/>
                    <a:pt x="193206" y="678"/>
                  </a:cubicBezTo>
                  <a:lnTo>
                    <a:pt x="192760" y="678"/>
                  </a:lnTo>
                  <a:cubicBezTo>
                    <a:pt x="191504" y="364"/>
                    <a:pt x="192214" y="364"/>
                    <a:pt x="193040" y="348"/>
                  </a:cubicBezTo>
                  <a:cubicBezTo>
                    <a:pt x="193321" y="348"/>
                    <a:pt x="193619" y="364"/>
                    <a:pt x="193834" y="364"/>
                  </a:cubicBezTo>
                  <a:cubicBezTo>
                    <a:pt x="194247" y="364"/>
                    <a:pt x="194429" y="315"/>
                    <a:pt x="193801" y="1"/>
                  </a:cubicBezTo>
                  <a:close/>
                </a:path>
              </a:pathLst>
            </a:custGeom>
            <a:noFill/>
            <a:ln w="38100">
              <a:solidFill>
                <a:srgbClr val="E7AFAF"/>
              </a:solidFill>
            </a:ln>
          </p:spPr>
          <p:txBody>
            <a:bodyPr spcFirstLastPara="1" wrap="square" lIns="91425" tIns="91425" rIns="91425" bIns="91425" anchor="ctr" anchorCtr="0">
              <a:noAutofit/>
            </a:bodyPr>
            <a:lstStyle/>
            <a:p>
              <a:endParaRPr>
                <a:solidFill>
                  <a:prstClr val="black"/>
                </a:solidFill>
                <a:latin typeface="Cambria" panose="02040503050406030204" pitchFamily="18" charset="0"/>
                <a:ea typeface="Cambria" panose="02040503050406030204" pitchFamily="18" charset="0"/>
              </a:endParaRPr>
            </a:p>
          </p:txBody>
        </p:sp>
      </p:grpSp>
      <p:grpSp>
        <p:nvGrpSpPr>
          <p:cNvPr id="32" name="Group 31"/>
          <p:cNvGrpSpPr/>
          <p:nvPr/>
        </p:nvGrpSpPr>
        <p:grpSpPr>
          <a:xfrm>
            <a:off x="8034481" y="3750391"/>
            <a:ext cx="3266878" cy="1212044"/>
            <a:chOff x="5880325" y="2699556"/>
            <a:chExt cx="3266878" cy="1212044"/>
          </a:xfrm>
        </p:grpSpPr>
        <p:sp>
          <p:nvSpPr>
            <p:cNvPr id="22" name="Google Shape;5478;p45">
              <a:extLst>
                <a:ext uri="{FF2B5EF4-FFF2-40B4-BE49-F238E27FC236}">
                  <a16:creationId xmlns:a16="http://schemas.microsoft.com/office/drawing/2014/main" id="{9F227F76-3F95-B831-2A5A-72030BB4DA6E}"/>
                </a:ext>
              </a:extLst>
            </p:cNvPr>
            <p:cNvSpPr/>
            <p:nvPr/>
          </p:nvSpPr>
          <p:spPr>
            <a:xfrm flipV="1">
              <a:off x="5966067" y="2755178"/>
              <a:ext cx="3121300" cy="1156422"/>
            </a:xfrm>
            <a:custGeom>
              <a:avLst/>
              <a:gdLst/>
              <a:ahLst/>
              <a:cxnLst/>
              <a:rect l="l" t="t" r="r" b="b"/>
              <a:pathLst>
                <a:path w="224903" h="127680" extrusionOk="0">
                  <a:moveTo>
                    <a:pt x="205633" y="99999"/>
                  </a:moveTo>
                  <a:cubicBezTo>
                    <a:pt x="205632" y="100000"/>
                    <a:pt x="205631" y="100001"/>
                    <a:pt x="205630" y="100002"/>
                  </a:cubicBezTo>
                  <a:lnTo>
                    <a:pt x="205630" y="100002"/>
                  </a:lnTo>
                  <a:cubicBezTo>
                    <a:pt x="205631" y="100001"/>
                    <a:pt x="205632" y="100000"/>
                    <a:pt x="205633" y="99999"/>
                  </a:cubicBezTo>
                  <a:close/>
                  <a:moveTo>
                    <a:pt x="194445" y="109419"/>
                  </a:moveTo>
                  <a:cubicBezTo>
                    <a:pt x="194164" y="109848"/>
                    <a:pt x="193503" y="110278"/>
                    <a:pt x="192710" y="110691"/>
                  </a:cubicBezTo>
                  <a:cubicBezTo>
                    <a:pt x="193189" y="110262"/>
                    <a:pt x="193751" y="109832"/>
                    <a:pt x="194445" y="109419"/>
                  </a:cubicBezTo>
                  <a:close/>
                  <a:moveTo>
                    <a:pt x="192032" y="110113"/>
                  </a:moveTo>
                  <a:lnTo>
                    <a:pt x="192032" y="110113"/>
                  </a:lnTo>
                  <a:cubicBezTo>
                    <a:pt x="192148" y="110245"/>
                    <a:pt x="191900" y="110708"/>
                    <a:pt x="191570" y="111220"/>
                  </a:cubicBezTo>
                  <a:cubicBezTo>
                    <a:pt x="191140" y="111385"/>
                    <a:pt x="190710" y="111567"/>
                    <a:pt x="190297" y="111716"/>
                  </a:cubicBezTo>
                  <a:cubicBezTo>
                    <a:pt x="190396" y="111551"/>
                    <a:pt x="190495" y="111385"/>
                    <a:pt x="190578" y="111220"/>
                  </a:cubicBezTo>
                  <a:cubicBezTo>
                    <a:pt x="191074" y="110857"/>
                    <a:pt x="191553" y="110493"/>
                    <a:pt x="192032" y="110113"/>
                  </a:cubicBezTo>
                  <a:close/>
                  <a:moveTo>
                    <a:pt x="74235" y="113815"/>
                  </a:moveTo>
                  <a:lnTo>
                    <a:pt x="74235" y="113815"/>
                  </a:lnTo>
                  <a:cubicBezTo>
                    <a:pt x="74362" y="113826"/>
                    <a:pt x="74480" y="113830"/>
                    <a:pt x="74590" y="113831"/>
                  </a:cubicBezTo>
                  <a:lnTo>
                    <a:pt x="74590" y="113831"/>
                  </a:lnTo>
                  <a:lnTo>
                    <a:pt x="74235" y="113815"/>
                  </a:lnTo>
                  <a:close/>
                  <a:moveTo>
                    <a:pt x="143264" y="125449"/>
                  </a:moveTo>
                  <a:cubicBezTo>
                    <a:pt x="143760" y="125449"/>
                    <a:pt x="144272" y="125680"/>
                    <a:pt x="145049" y="125879"/>
                  </a:cubicBezTo>
                  <a:cubicBezTo>
                    <a:pt x="144768" y="125879"/>
                    <a:pt x="144405" y="125895"/>
                    <a:pt x="144025" y="125895"/>
                  </a:cubicBezTo>
                  <a:cubicBezTo>
                    <a:pt x="143413" y="125895"/>
                    <a:pt x="142769" y="125846"/>
                    <a:pt x="142488" y="125631"/>
                  </a:cubicBezTo>
                  <a:cubicBezTo>
                    <a:pt x="142769" y="125498"/>
                    <a:pt x="143016" y="125449"/>
                    <a:pt x="143264" y="125449"/>
                  </a:cubicBezTo>
                  <a:close/>
                  <a:moveTo>
                    <a:pt x="193801" y="1"/>
                  </a:moveTo>
                  <a:cubicBezTo>
                    <a:pt x="193751" y="100"/>
                    <a:pt x="193503" y="116"/>
                    <a:pt x="193140" y="166"/>
                  </a:cubicBezTo>
                  <a:cubicBezTo>
                    <a:pt x="192776" y="232"/>
                    <a:pt x="192280" y="282"/>
                    <a:pt x="191751" y="315"/>
                  </a:cubicBezTo>
                  <a:cubicBezTo>
                    <a:pt x="190694" y="447"/>
                    <a:pt x="189454" y="662"/>
                    <a:pt x="188578" y="943"/>
                  </a:cubicBezTo>
                  <a:cubicBezTo>
                    <a:pt x="188694" y="1042"/>
                    <a:pt x="188909" y="1075"/>
                    <a:pt x="189190" y="1075"/>
                  </a:cubicBezTo>
                  <a:cubicBezTo>
                    <a:pt x="189289" y="1075"/>
                    <a:pt x="189405" y="1075"/>
                    <a:pt x="189520" y="1058"/>
                  </a:cubicBezTo>
                  <a:cubicBezTo>
                    <a:pt x="189967" y="1025"/>
                    <a:pt x="190529" y="992"/>
                    <a:pt x="191123" y="910"/>
                  </a:cubicBezTo>
                  <a:cubicBezTo>
                    <a:pt x="191421" y="860"/>
                    <a:pt x="191735" y="844"/>
                    <a:pt x="192049" y="827"/>
                  </a:cubicBezTo>
                  <a:cubicBezTo>
                    <a:pt x="192363" y="794"/>
                    <a:pt x="192677" y="778"/>
                    <a:pt x="192991" y="761"/>
                  </a:cubicBezTo>
                  <a:cubicBezTo>
                    <a:pt x="193189" y="744"/>
                    <a:pt x="193387" y="744"/>
                    <a:pt x="193586" y="744"/>
                  </a:cubicBezTo>
                  <a:lnTo>
                    <a:pt x="194660" y="744"/>
                  </a:lnTo>
                  <a:cubicBezTo>
                    <a:pt x="194627" y="943"/>
                    <a:pt x="194396" y="1125"/>
                    <a:pt x="194015" y="1273"/>
                  </a:cubicBezTo>
                  <a:cubicBezTo>
                    <a:pt x="193883" y="1323"/>
                    <a:pt x="193718" y="1372"/>
                    <a:pt x="193536" y="1422"/>
                  </a:cubicBezTo>
                  <a:cubicBezTo>
                    <a:pt x="192991" y="1372"/>
                    <a:pt x="192462" y="1339"/>
                    <a:pt x="191917" y="1339"/>
                  </a:cubicBezTo>
                  <a:cubicBezTo>
                    <a:pt x="188264" y="1339"/>
                    <a:pt x="184678" y="2529"/>
                    <a:pt x="181142" y="4000"/>
                  </a:cubicBezTo>
                  <a:cubicBezTo>
                    <a:pt x="178448" y="4843"/>
                    <a:pt x="171805" y="8363"/>
                    <a:pt x="167508" y="9107"/>
                  </a:cubicBezTo>
                  <a:cubicBezTo>
                    <a:pt x="166963" y="9404"/>
                    <a:pt x="166120" y="9801"/>
                    <a:pt x="165938" y="9999"/>
                  </a:cubicBezTo>
                  <a:cubicBezTo>
                    <a:pt x="160699" y="11519"/>
                    <a:pt x="155295" y="12610"/>
                    <a:pt x="149825" y="13469"/>
                  </a:cubicBezTo>
                  <a:cubicBezTo>
                    <a:pt x="149875" y="13387"/>
                    <a:pt x="149858" y="13321"/>
                    <a:pt x="149776" y="13255"/>
                  </a:cubicBezTo>
                  <a:lnTo>
                    <a:pt x="147710" y="13800"/>
                  </a:lnTo>
                  <a:cubicBezTo>
                    <a:pt x="147627" y="13800"/>
                    <a:pt x="147545" y="13816"/>
                    <a:pt x="147462" y="13833"/>
                  </a:cubicBezTo>
                  <a:cubicBezTo>
                    <a:pt x="147528" y="13717"/>
                    <a:pt x="148173" y="13453"/>
                    <a:pt x="147578" y="13453"/>
                  </a:cubicBezTo>
                  <a:lnTo>
                    <a:pt x="147561" y="13453"/>
                  </a:lnTo>
                  <a:cubicBezTo>
                    <a:pt x="147528" y="13602"/>
                    <a:pt x="147231" y="13767"/>
                    <a:pt x="146768" y="13932"/>
                  </a:cubicBezTo>
                  <a:cubicBezTo>
                    <a:pt x="145611" y="14097"/>
                    <a:pt x="144454" y="14263"/>
                    <a:pt x="143297" y="14411"/>
                  </a:cubicBezTo>
                  <a:cubicBezTo>
                    <a:pt x="143248" y="14411"/>
                    <a:pt x="143182" y="14411"/>
                    <a:pt x="143116" y="14395"/>
                  </a:cubicBezTo>
                  <a:cubicBezTo>
                    <a:pt x="143066" y="14411"/>
                    <a:pt x="143016" y="14428"/>
                    <a:pt x="142967" y="14444"/>
                  </a:cubicBezTo>
                  <a:cubicBezTo>
                    <a:pt x="142025" y="14577"/>
                    <a:pt x="141083" y="14692"/>
                    <a:pt x="140141" y="14808"/>
                  </a:cubicBezTo>
                  <a:lnTo>
                    <a:pt x="140042" y="14808"/>
                  </a:lnTo>
                  <a:cubicBezTo>
                    <a:pt x="139959" y="14808"/>
                    <a:pt x="139843" y="14808"/>
                    <a:pt x="139711" y="14825"/>
                  </a:cubicBezTo>
                  <a:cubicBezTo>
                    <a:pt x="139496" y="14891"/>
                    <a:pt x="139232" y="14907"/>
                    <a:pt x="139001" y="14957"/>
                  </a:cubicBezTo>
                  <a:cubicBezTo>
                    <a:pt x="133349" y="15651"/>
                    <a:pt x="127713" y="16262"/>
                    <a:pt x="122210" y="17072"/>
                  </a:cubicBezTo>
                  <a:cubicBezTo>
                    <a:pt x="103817" y="19749"/>
                    <a:pt x="85407" y="22426"/>
                    <a:pt x="67014" y="25104"/>
                  </a:cubicBezTo>
                  <a:cubicBezTo>
                    <a:pt x="65328" y="25352"/>
                    <a:pt x="63659" y="25599"/>
                    <a:pt x="61973" y="25864"/>
                  </a:cubicBezTo>
                  <a:cubicBezTo>
                    <a:pt x="60998" y="25616"/>
                    <a:pt x="59957" y="25368"/>
                    <a:pt x="60040" y="24938"/>
                  </a:cubicBezTo>
                  <a:lnTo>
                    <a:pt x="60040" y="24938"/>
                  </a:lnTo>
                  <a:cubicBezTo>
                    <a:pt x="57776" y="26112"/>
                    <a:pt x="53429" y="24790"/>
                    <a:pt x="49711" y="26723"/>
                  </a:cubicBezTo>
                  <a:cubicBezTo>
                    <a:pt x="48802" y="26723"/>
                    <a:pt x="50389" y="26294"/>
                    <a:pt x="49876" y="26178"/>
                  </a:cubicBezTo>
                  <a:lnTo>
                    <a:pt x="49876" y="26178"/>
                  </a:lnTo>
                  <a:cubicBezTo>
                    <a:pt x="48967" y="26756"/>
                    <a:pt x="47777" y="27103"/>
                    <a:pt x="45497" y="27434"/>
                  </a:cubicBezTo>
                  <a:lnTo>
                    <a:pt x="45728" y="27269"/>
                  </a:lnTo>
                  <a:lnTo>
                    <a:pt x="45728" y="27269"/>
                  </a:lnTo>
                  <a:cubicBezTo>
                    <a:pt x="44175" y="27665"/>
                    <a:pt x="42836" y="27996"/>
                    <a:pt x="41597" y="28310"/>
                  </a:cubicBezTo>
                  <a:cubicBezTo>
                    <a:pt x="40969" y="28458"/>
                    <a:pt x="40374" y="28607"/>
                    <a:pt x="39779" y="28756"/>
                  </a:cubicBezTo>
                  <a:cubicBezTo>
                    <a:pt x="39200" y="28905"/>
                    <a:pt x="38622" y="29053"/>
                    <a:pt x="38027" y="29202"/>
                  </a:cubicBezTo>
                  <a:cubicBezTo>
                    <a:pt x="35697" y="29814"/>
                    <a:pt x="33251" y="30475"/>
                    <a:pt x="29814" y="31780"/>
                  </a:cubicBezTo>
                  <a:lnTo>
                    <a:pt x="30491" y="31978"/>
                  </a:lnTo>
                  <a:cubicBezTo>
                    <a:pt x="29037" y="32557"/>
                    <a:pt x="28673" y="32540"/>
                    <a:pt x="27946" y="32755"/>
                  </a:cubicBezTo>
                  <a:cubicBezTo>
                    <a:pt x="27715" y="33020"/>
                    <a:pt x="27682" y="33119"/>
                    <a:pt x="27814" y="33119"/>
                  </a:cubicBezTo>
                  <a:cubicBezTo>
                    <a:pt x="28012" y="33119"/>
                    <a:pt x="28657" y="32821"/>
                    <a:pt x="29318" y="32557"/>
                  </a:cubicBezTo>
                  <a:cubicBezTo>
                    <a:pt x="29962" y="32292"/>
                    <a:pt x="30624" y="32028"/>
                    <a:pt x="30871" y="32028"/>
                  </a:cubicBezTo>
                  <a:cubicBezTo>
                    <a:pt x="31020" y="32028"/>
                    <a:pt x="31037" y="32111"/>
                    <a:pt x="30805" y="32375"/>
                  </a:cubicBezTo>
                  <a:lnTo>
                    <a:pt x="30789" y="32375"/>
                  </a:lnTo>
                  <a:cubicBezTo>
                    <a:pt x="30227" y="32375"/>
                    <a:pt x="29318" y="32639"/>
                    <a:pt x="28244" y="33053"/>
                  </a:cubicBezTo>
                  <a:cubicBezTo>
                    <a:pt x="27715" y="33267"/>
                    <a:pt x="27137" y="33532"/>
                    <a:pt x="26542" y="33813"/>
                  </a:cubicBezTo>
                  <a:cubicBezTo>
                    <a:pt x="26244" y="33962"/>
                    <a:pt x="25947" y="34094"/>
                    <a:pt x="25649" y="34242"/>
                  </a:cubicBezTo>
                  <a:cubicBezTo>
                    <a:pt x="25352" y="34391"/>
                    <a:pt x="25054" y="34556"/>
                    <a:pt x="24757" y="34722"/>
                  </a:cubicBezTo>
                  <a:cubicBezTo>
                    <a:pt x="24162" y="35036"/>
                    <a:pt x="23567" y="35350"/>
                    <a:pt x="23022" y="35647"/>
                  </a:cubicBezTo>
                  <a:cubicBezTo>
                    <a:pt x="22460" y="35945"/>
                    <a:pt x="21947" y="36259"/>
                    <a:pt x="21468" y="36507"/>
                  </a:cubicBezTo>
                  <a:cubicBezTo>
                    <a:pt x="20989" y="36754"/>
                    <a:pt x="20543" y="36969"/>
                    <a:pt x="20179" y="37101"/>
                  </a:cubicBezTo>
                  <a:cubicBezTo>
                    <a:pt x="19816" y="37234"/>
                    <a:pt x="19535" y="37333"/>
                    <a:pt x="19303" y="37333"/>
                  </a:cubicBezTo>
                  <a:lnTo>
                    <a:pt x="19287" y="37333"/>
                  </a:lnTo>
                  <a:cubicBezTo>
                    <a:pt x="17254" y="38738"/>
                    <a:pt x="20146" y="37333"/>
                    <a:pt x="18163" y="38754"/>
                  </a:cubicBezTo>
                  <a:lnTo>
                    <a:pt x="17469" y="38919"/>
                  </a:lnTo>
                  <a:lnTo>
                    <a:pt x="17204" y="39580"/>
                  </a:lnTo>
                  <a:cubicBezTo>
                    <a:pt x="16560" y="40060"/>
                    <a:pt x="16031" y="40357"/>
                    <a:pt x="15634" y="40522"/>
                  </a:cubicBezTo>
                  <a:cubicBezTo>
                    <a:pt x="15370" y="40638"/>
                    <a:pt x="15155" y="40688"/>
                    <a:pt x="15023" y="40688"/>
                  </a:cubicBezTo>
                  <a:cubicBezTo>
                    <a:pt x="14957" y="40688"/>
                    <a:pt x="14907" y="40688"/>
                    <a:pt x="14874" y="40655"/>
                  </a:cubicBezTo>
                  <a:cubicBezTo>
                    <a:pt x="15188" y="40423"/>
                    <a:pt x="15684" y="39878"/>
                    <a:pt x="15998" y="39597"/>
                  </a:cubicBezTo>
                  <a:lnTo>
                    <a:pt x="15998" y="39597"/>
                  </a:lnTo>
                  <a:cubicBezTo>
                    <a:pt x="15073" y="40142"/>
                    <a:pt x="13949" y="41134"/>
                    <a:pt x="13056" y="42092"/>
                  </a:cubicBezTo>
                  <a:cubicBezTo>
                    <a:pt x="12594" y="42555"/>
                    <a:pt x="12197" y="43018"/>
                    <a:pt x="11867" y="43381"/>
                  </a:cubicBezTo>
                  <a:cubicBezTo>
                    <a:pt x="11586" y="43712"/>
                    <a:pt x="11354" y="43943"/>
                    <a:pt x="11206" y="44092"/>
                  </a:cubicBezTo>
                  <a:cubicBezTo>
                    <a:pt x="11767" y="43580"/>
                    <a:pt x="12329" y="43051"/>
                    <a:pt x="12924" y="42572"/>
                  </a:cubicBezTo>
                  <a:lnTo>
                    <a:pt x="12924" y="42572"/>
                  </a:lnTo>
                  <a:cubicBezTo>
                    <a:pt x="10611" y="45001"/>
                    <a:pt x="8181" y="47860"/>
                    <a:pt x="6198" y="51000"/>
                  </a:cubicBezTo>
                  <a:cubicBezTo>
                    <a:pt x="4199" y="54107"/>
                    <a:pt x="2662" y="57544"/>
                    <a:pt x="1934" y="60733"/>
                  </a:cubicBezTo>
                  <a:cubicBezTo>
                    <a:pt x="2050" y="60601"/>
                    <a:pt x="2166" y="60469"/>
                    <a:pt x="2298" y="60337"/>
                  </a:cubicBezTo>
                  <a:lnTo>
                    <a:pt x="2298" y="60337"/>
                  </a:lnTo>
                  <a:cubicBezTo>
                    <a:pt x="2001" y="61543"/>
                    <a:pt x="1786" y="62386"/>
                    <a:pt x="1620" y="63047"/>
                  </a:cubicBezTo>
                  <a:cubicBezTo>
                    <a:pt x="1439" y="63708"/>
                    <a:pt x="1323" y="64204"/>
                    <a:pt x="1158" y="64716"/>
                  </a:cubicBezTo>
                  <a:cubicBezTo>
                    <a:pt x="877" y="65724"/>
                    <a:pt x="513" y="66815"/>
                    <a:pt x="414" y="69575"/>
                  </a:cubicBezTo>
                  <a:lnTo>
                    <a:pt x="381" y="69377"/>
                  </a:lnTo>
                  <a:lnTo>
                    <a:pt x="381" y="69377"/>
                  </a:lnTo>
                  <a:cubicBezTo>
                    <a:pt x="447" y="69922"/>
                    <a:pt x="530" y="70566"/>
                    <a:pt x="563" y="71260"/>
                  </a:cubicBezTo>
                  <a:cubicBezTo>
                    <a:pt x="629" y="71955"/>
                    <a:pt x="645" y="72698"/>
                    <a:pt x="712" y="73442"/>
                  </a:cubicBezTo>
                  <a:cubicBezTo>
                    <a:pt x="645" y="73244"/>
                    <a:pt x="612" y="73161"/>
                    <a:pt x="563" y="73161"/>
                  </a:cubicBezTo>
                  <a:cubicBezTo>
                    <a:pt x="480" y="73161"/>
                    <a:pt x="431" y="73607"/>
                    <a:pt x="381" y="74037"/>
                  </a:cubicBezTo>
                  <a:cubicBezTo>
                    <a:pt x="331" y="74417"/>
                    <a:pt x="298" y="74781"/>
                    <a:pt x="216" y="74781"/>
                  </a:cubicBezTo>
                  <a:cubicBezTo>
                    <a:pt x="166" y="74781"/>
                    <a:pt x="100" y="74648"/>
                    <a:pt x="1" y="74301"/>
                  </a:cubicBezTo>
                  <a:lnTo>
                    <a:pt x="1" y="74301"/>
                  </a:lnTo>
                  <a:cubicBezTo>
                    <a:pt x="150" y="74979"/>
                    <a:pt x="249" y="75541"/>
                    <a:pt x="365" y="75987"/>
                  </a:cubicBezTo>
                  <a:cubicBezTo>
                    <a:pt x="480" y="76433"/>
                    <a:pt x="579" y="76780"/>
                    <a:pt x="662" y="77061"/>
                  </a:cubicBezTo>
                  <a:cubicBezTo>
                    <a:pt x="827" y="77606"/>
                    <a:pt x="959" y="77871"/>
                    <a:pt x="1075" y="78086"/>
                  </a:cubicBezTo>
                  <a:cubicBezTo>
                    <a:pt x="1307" y="78482"/>
                    <a:pt x="1505" y="78664"/>
                    <a:pt x="2397" y="80267"/>
                  </a:cubicBezTo>
                  <a:lnTo>
                    <a:pt x="2348" y="81143"/>
                  </a:lnTo>
                  <a:cubicBezTo>
                    <a:pt x="2711" y="81672"/>
                    <a:pt x="2926" y="81936"/>
                    <a:pt x="3207" y="82382"/>
                  </a:cubicBezTo>
                  <a:cubicBezTo>
                    <a:pt x="3356" y="82597"/>
                    <a:pt x="3521" y="82862"/>
                    <a:pt x="3719" y="83209"/>
                  </a:cubicBezTo>
                  <a:cubicBezTo>
                    <a:pt x="3802" y="83391"/>
                    <a:pt x="3918" y="83605"/>
                    <a:pt x="4050" y="83837"/>
                  </a:cubicBezTo>
                  <a:cubicBezTo>
                    <a:pt x="4165" y="84068"/>
                    <a:pt x="4298" y="84332"/>
                    <a:pt x="4479" y="84613"/>
                  </a:cubicBezTo>
                  <a:cubicBezTo>
                    <a:pt x="4182" y="84233"/>
                    <a:pt x="4050" y="84085"/>
                    <a:pt x="3984" y="84085"/>
                  </a:cubicBezTo>
                  <a:lnTo>
                    <a:pt x="3967" y="84085"/>
                  </a:lnTo>
                  <a:cubicBezTo>
                    <a:pt x="3901" y="84134"/>
                    <a:pt x="3918" y="84349"/>
                    <a:pt x="3967" y="84564"/>
                  </a:cubicBezTo>
                  <a:cubicBezTo>
                    <a:pt x="4000" y="84779"/>
                    <a:pt x="4017" y="85010"/>
                    <a:pt x="3918" y="85010"/>
                  </a:cubicBezTo>
                  <a:cubicBezTo>
                    <a:pt x="3818" y="85010"/>
                    <a:pt x="3637" y="84828"/>
                    <a:pt x="3290" y="84349"/>
                  </a:cubicBezTo>
                  <a:lnTo>
                    <a:pt x="3290" y="84349"/>
                  </a:lnTo>
                  <a:cubicBezTo>
                    <a:pt x="4248" y="87142"/>
                    <a:pt x="5702" y="88844"/>
                    <a:pt x="6876" y="90166"/>
                  </a:cubicBezTo>
                  <a:cubicBezTo>
                    <a:pt x="7487" y="90811"/>
                    <a:pt x="8033" y="91373"/>
                    <a:pt x="8479" y="91934"/>
                  </a:cubicBezTo>
                  <a:cubicBezTo>
                    <a:pt x="8958" y="92480"/>
                    <a:pt x="9322" y="93042"/>
                    <a:pt x="9586" y="93736"/>
                  </a:cubicBezTo>
                  <a:cubicBezTo>
                    <a:pt x="9850" y="93851"/>
                    <a:pt x="10032" y="93917"/>
                    <a:pt x="10131" y="93917"/>
                  </a:cubicBezTo>
                  <a:cubicBezTo>
                    <a:pt x="10528" y="93917"/>
                    <a:pt x="9867" y="93141"/>
                    <a:pt x="9156" y="92314"/>
                  </a:cubicBezTo>
                  <a:cubicBezTo>
                    <a:pt x="8694" y="91802"/>
                    <a:pt x="8231" y="91240"/>
                    <a:pt x="7933" y="90877"/>
                  </a:cubicBezTo>
                  <a:cubicBezTo>
                    <a:pt x="7735" y="90645"/>
                    <a:pt x="7619" y="90480"/>
                    <a:pt x="7652" y="90480"/>
                  </a:cubicBezTo>
                  <a:cubicBezTo>
                    <a:pt x="7652" y="90480"/>
                    <a:pt x="7702" y="90530"/>
                    <a:pt x="7801" y="90612"/>
                  </a:cubicBezTo>
                  <a:cubicBezTo>
                    <a:pt x="7702" y="90397"/>
                    <a:pt x="7702" y="90298"/>
                    <a:pt x="7785" y="90298"/>
                  </a:cubicBezTo>
                  <a:cubicBezTo>
                    <a:pt x="7917" y="90298"/>
                    <a:pt x="8264" y="90563"/>
                    <a:pt x="8694" y="90959"/>
                  </a:cubicBezTo>
                  <a:cubicBezTo>
                    <a:pt x="9024" y="91273"/>
                    <a:pt x="9454" y="91637"/>
                    <a:pt x="9834" y="92017"/>
                  </a:cubicBezTo>
                  <a:cubicBezTo>
                    <a:pt x="10231" y="92381"/>
                    <a:pt x="10594" y="92794"/>
                    <a:pt x="10908" y="93108"/>
                  </a:cubicBezTo>
                  <a:cubicBezTo>
                    <a:pt x="11536" y="93719"/>
                    <a:pt x="11867" y="94496"/>
                    <a:pt x="12528" y="95454"/>
                  </a:cubicBezTo>
                  <a:cubicBezTo>
                    <a:pt x="12842" y="95934"/>
                    <a:pt x="13238" y="96479"/>
                    <a:pt x="13800" y="97057"/>
                  </a:cubicBezTo>
                  <a:cubicBezTo>
                    <a:pt x="14081" y="97338"/>
                    <a:pt x="14395" y="97652"/>
                    <a:pt x="14759" y="97966"/>
                  </a:cubicBezTo>
                  <a:cubicBezTo>
                    <a:pt x="15122" y="98264"/>
                    <a:pt x="15519" y="98561"/>
                    <a:pt x="15965" y="98875"/>
                  </a:cubicBezTo>
                  <a:cubicBezTo>
                    <a:pt x="15651" y="98660"/>
                    <a:pt x="15568" y="98677"/>
                    <a:pt x="15221" y="98429"/>
                  </a:cubicBezTo>
                  <a:lnTo>
                    <a:pt x="15221" y="98429"/>
                  </a:lnTo>
                  <a:cubicBezTo>
                    <a:pt x="15849" y="99024"/>
                    <a:pt x="16593" y="99454"/>
                    <a:pt x="17386" y="99867"/>
                  </a:cubicBezTo>
                  <a:cubicBezTo>
                    <a:pt x="17783" y="100082"/>
                    <a:pt x="18179" y="100313"/>
                    <a:pt x="18593" y="100561"/>
                  </a:cubicBezTo>
                  <a:cubicBezTo>
                    <a:pt x="19006" y="100809"/>
                    <a:pt x="19419" y="101090"/>
                    <a:pt x="19832" y="101453"/>
                  </a:cubicBezTo>
                  <a:cubicBezTo>
                    <a:pt x="20477" y="101503"/>
                    <a:pt x="21088" y="101800"/>
                    <a:pt x="21600" y="102065"/>
                  </a:cubicBezTo>
                  <a:cubicBezTo>
                    <a:pt x="21947" y="102230"/>
                    <a:pt x="22245" y="102379"/>
                    <a:pt x="22509" y="102379"/>
                  </a:cubicBezTo>
                  <a:cubicBezTo>
                    <a:pt x="22641" y="102379"/>
                    <a:pt x="22757" y="102329"/>
                    <a:pt x="22873" y="102247"/>
                  </a:cubicBezTo>
                  <a:cubicBezTo>
                    <a:pt x="22228" y="101966"/>
                    <a:pt x="21617" y="101652"/>
                    <a:pt x="20972" y="101371"/>
                  </a:cubicBezTo>
                  <a:cubicBezTo>
                    <a:pt x="20344" y="101073"/>
                    <a:pt x="19733" y="100726"/>
                    <a:pt x="19105" y="100412"/>
                  </a:cubicBezTo>
                  <a:lnTo>
                    <a:pt x="19105" y="100412"/>
                  </a:lnTo>
                  <a:cubicBezTo>
                    <a:pt x="19650" y="100660"/>
                    <a:pt x="20196" y="100875"/>
                    <a:pt x="20774" y="101073"/>
                  </a:cubicBezTo>
                  <a:cubicBezTo>
                    <a:pt x="21352" y="101272"/>
                    <a:pt x="21947" y="101453"/>
                    <a:pt x="22592" y="101668"/>
                  </a:cubicBezTo>
                  <a:cubicBezTo>
                    <a:pt x="23220" y="101883"/>
                    <a:pt x="23897" y="102098"/>
                    <a:pt x="24625" y="102412"/>
                  </a:cubicBezTo>
                  <a:cubicBezTo>
                    <a:pt x="25352" y="102709"/>
                    <a:pt x="26128" y="103056"/>
                    <a:pt x="26988" y="103519"/>
                  </a:cubicBezTo>
                  <a:lnTo>
                    <a:pt x="26905" y="103519"/>
                  </a:lnTo>
                  <a:cubicBezTo>
                    <a:pt x="26492" y="103519"/>
                    <a:pt x="25467" y="103271"/>
                    <a:pt x="24740" y="103089"/>
                  </a:cubicBezTo>
                  <a:lnTo>
                    <a:pt x="24740" y="103089"/>
                  </a:lnTo>
                  <a:cubicBezTo>
                    <a:pt x="25699" y="103734"/>
                    <a:pt x="26806" y="103800"/>
                    <a:pt x="27831" y="104411"/>
                  </a:cubicBezTo>
                  <a:cubicBezTo>
                    <a:pt x="27765" y="104478"/>
                    <a:pt x="27649" y="104511"/>
                    <a:pt x="27484" y="104511"/>
                  </a:cubicBezTo>
                  <a:cubicBezTo>
                    <a:pt x="26971" y="104511"/>
                    <a:pt x="25996" y="104180"/>
                    <a:pt x="24906" y="103717"/>
                  </a:cubicBezTo>
                  <a:cubicBezTo>
                    <a:pt x="24178" y="103436"/>
                    <a:pt x="23418" y="103056"/>
                    <a:pt x="22658" y="102742"/>
                  </a:cubicBezTo>
                  <a:cubicBezTo>
                    <a:pt x="21914" y="102428"/>
                    <a:pt x="21187" y="102114"/>
                    <a:pt x="20559" y="101949"/>
                  </a:cubicBezTo>
                  <a:lnTo>
                    <a:pt x="20559" y="101949"/>
                  </a:lnTo>
                  <a:cubicBezTo>
                    <a:pt x="21038" y="102362"/>
                    <a:pt x="22162" y="102841"/>
                    <a:pt x="23022" y="103139"/>
                  </a:cubicBezTo>
                  <a:cubicBezTo>
                    <a:pt x="23864" y="103453"/>
                    <a:pt x="24393" y="103684"/>
                    <a:pt x="23650" y="103783"/>
                  </a:cubicBezTo>
                  <a:lnTo>
                    <a:pt x="23864" y="103783"/>
                  </a:lnTo>
                  <a:cubicBezTo>
                    <a:pt x="24311" y="103783"/>
                    <a:pt x="24773" y="103866"/>
                    <a:pt x="25236" y="104015"/>
                  </a:cubicBezTo>
                  <a:cubicBezTo>
                    <a:pt x="25765" y="104180"/>
                    <a:pt x="26310" y="104444"/>
                    <a:pt x="26905" y="104692"/>
                  </a:cubicBezTo>
                  <a:cubicBezTo>
                    <a:pt x="28079" y="105205"/>
                    <a:pt x="29417" y="105783"/>
                    <a:pt x="31004" y="105866"/>
                  </a:cubicBezTo>
                  <a:lnTo>
                    <a:pt x="30673" y="106229"/>
                  </a:lnTo>
                  <a:cubicBezTo>
                    <a:pt x="31169" y="106295"/>
                    <a:pt x="32193" y="106411"/>
                    <a:pt x="33053" y="106642"/>
                  </a:cubicBezTo>
                  <a:cubicBezTo>
                    <a:pt x="32474" y="106709"/>
                    <a:pt x="31913" y="106725"/>
                    <a:pt x="31334" y="106758"/>
                  </a:cubicBezTo>
                  <a:cubicBezTo>
                    <a:pt x="33863" y="106989"/>
                    <a:pt x="35895" y="108477"/>
                    <a:pt x="38292" y="108692"/>
                  </a:cubicBezTo>
                  <a:cubicBezTo>
                    <a:pt x="35846" y="108179"/>
                    <a:pt x="35598" y="107948"/>
                    <a:pt x="35730" y="107799"/>
                  </a:cubicBezTo>
                  <a:cubicBezTo>
                    <a:pt x="35846" y="107634"/>
                    <a:pt x="36308" y="107535"/>
                    <a:pt x="35333" y="107122"/>
                  </a:cubicBezTo>
                  <a:lnTo>
                    <a:pt x="35333" y="107122"/>
                  </a:lnTo>
                  <a:cubicBezTo>
                    <a:pt x="38374" y="107551"/>
                    <a:pt x="39167" y="107981"/>
                    <a:pt x="40060" y="108510"/>
                  </a:cubicBezTo>
                  <a:cubicBezTo>
                    <a:pt x="40506" y="108774"/>
                    <a:pt x="40985" y="109055"/>
                    <a:pt x="41762" y="109320"/>
                  </a:cubicBezTo>
                  <a:cubicBezTo>
                    <a:pt x="42506" y="109568"/>
                    <a:pt x="43530" y="109815"/>
                    <a:pt x="45051" y="110014"/>
                  </a:cubicBezTo>
                  <a:cubicBezTo>
                    <a:pt x="44010" y="109848"/>
                    <a:pt x="42159" y="109254"/>
                    <a:pt x="43348" y="109254"/>
                  </a:cubicBezTo>
                  <a:lnTo>
                    <a:pt x="43415" y="109254"/>
                  </a:lnTo>
                  <a:cubicBezTo>
                    <a:pt x="44687" y="109568"/>
                    <a:pt x="46356" y="109981"/>
                    <a:pt x="47116" y="110328"/>
                  </a:cubicBezTo>
                  <a:cubicBezTo>
                    <a:pt x="47976" y="110427"/>
                    <a:pt x="48488" y="110476"/>
                    <a:pt x="48752" y="110476"/>
                  </a:cubicBezTo>
                  <a:cubicBezTo>
                    <a:pt x="49893" y="110476"/>
                    <a:pt x="46869" y="109782"/>
                    <a:pt x="48422" y="109766"/>
                  </a:cubicBezTo>
                  <a:lnTo>
                    <a:pt x="48422" y="109766"/>
                  </a:lnTo>
                  <a:cubicBezTo>
                    <a:pt x="48951" y="110030"/>
                    <a:pt x="49380" y="110113"/>
                    <a:pt x="49810" y="110113"/>
                  </a:cubicBezTo>
                  <a:cubicBezTo>
                    <a:pt x="50174" y="110113"/>
                    <a:pt x="50521" y="110047"/>
                    <a:pt x="50934" y="109997"/>
                  </a:cubicBezTo>
                  <a:cubicBezTo>
                    <a:pt x="51347" y="109931"/>
                    <a:pt x="51810" y="109882"/>
                    <a:pt x="52355" y="109882"/>
                  </a:cubicBezTo>
                  <a:lnTo>
                    <a:pt x="52603" y="109882"/>
                  </a:lnTo>
                  <a:lnTo>
                    <a:pt x="52570" y="110344"/>
                  </a:lnTo>
                  <a:cubicBezTo>
                    <a:pt x="53677" y="110526"/>
                    <a:pt x="54371" y="110609"/>
                    <a:pt x="54817" y="110609"/>
                  </a:cubicBezTo>
                  <a:cubicBezTo>
                    <a:pt x="55396" y="110609"/>
                    <a:pt x="55578" y="110493"/>
                    <a:pt x="55743" y="110377"/>
                  </a:cubicBezTo>
                  <a:cubicBezTo>
                    <a:pt x="55908" y="110262"/>
                    <a:pt x="56057" y="110146"/>
                    <a:pt x="56536" y="110146"/>
                  </a:cubicBezTo>
                  <a:cubicBezTo>
                    <a:pt x="56933" y="110146"/>
                    <a:pt x="57528" y="110229"/>
                    <a:pt x="58519" y="110410"/>
                  </a:cubicBezTo>
                  <a:lnTo>
                    <a:pt x="56536" y="110823"/>
                  </a:lnTo>
                  <a:lnTo>
                    <a:pt x="58916" y="110939"/>
                  </a:lnTo>
                  <a:lnTo>
                    <a:pt x="58371" y="111402"/>
                  </a:lnTo>
                  <a:cubicBezTo>
                    <a:pt x="58817" y="111385"/>
                    <a:pt x="59197" y="111369"/>
                    <a:pt x="59544" y="111369"/>
                  </a:cubicBezTo>
                  <a:cubicBezTo>
                    <a:pt x="61296" y="111369"/>
                    <a:pt x="62188" y="111567"/>
                    <a:pt x="64270" y="111931"/>
                  </a:cubicBezTo>
                  <a:cubicBezTo>
                    <a:pt x="63841" y="111633"/>
                    <a:pt x="64320" y="111336"/>
                    <a:pt x="65609" y="111336"/>
                  </a:cubicBezTo>
                  <a:cubicBezTo>
                    <a:pt x="65973" y="111336"/>
                    <a:pt x="66402" y="111352"/>
                    <a:pt x="66914" y="111418"/>
                  </a:cubicBezTo>
                  <a:cubicBezTo>
                    <a:pt x="68402" y="111881"/>
                    <a:pt x="66006" y="111732"/>
                    <a:pt x="69179" y="112063"/>
                  </a:cubicBezTo>
                  <a:cubicBezTo>
                    <a:pt x="68765" y="112179"/>
                    <a:pt x="68352" y="112294"/>
                    <a:pt x="67840" y="112294"/>
                  </a:cubicBezTo>
                  <a:cubicBezTo>
                    <a:pt x="67394" y="112294"/>
                    <a:pt x="66898" y="112212"/>
                    <a:pt x="66286" y="111931"/>
                  </a:cubicBezTo>
                  <a:cubicBezTo>
                    <a:pt x="66121" y="112063"/>
                    <a:pt x="65543" y="112129"/>
                    <a:pt x="65394" y="112261"/>
                  </a:cubicBezTo>
                  <a:cubicBezTo>
                    <a:pt x="66981" y="112774"/>
                    <a:pt x="69476" y="112840"/>
                    <a:pt x="70616" y="112988"/>
                  </a:cubicBezTo>
                  <a:cubicBezTo>
                    <a:pt x="70187" y="112922"/>
                    <a:pt x="69658" y="112823"/>
                    <a:pt x="69393" y="112724"/>
                  </a:cubicBezTo>
                  <a:lnTo>
                    <a:pt x="74037" y="112707"/>
                  </a:lnTo>
                  <a:lnTo>
                    <a:pt x="74037" y="112707"/>
                  </a:lnTo>
                  <a:cubicBezTo>
                    <a:pt x="74731" y="112972"/>
                    <a:pt x="74153" y="113021"/>
                    <a:pt x="73574" y="113088"/>
                  </a:cubicBezTo>
                  <a:cubicBezTo>
                    <a:pt x="73839" y="113104"/>
                    <a:pt x="74103" y="113121"/>
                    <a:pt x="74351" y="113121"/>
                  </a:cubicBezTo>
                  <a:cubicBezTo>
                    <a:pt x="74467" y="113121"/>
                    <a:pt x="74583" y="113121"/>
                    <a:pt x="74682" y="113104"/>
                  </a:cubicBezTo>
                  <a:lnTo>
                    <a:pt x="75029" y="113104"/>
                  </a:lnTo>
                  <a:cubicBezTo>
                    <a:pt x="75442" y="113104"/>
                    <a:pt x="75921" y="113121"/>
                    <a:pt x="76533" y="113187"/>
                  </a:cubicBezTo>
                  <a:cubicBezTo>
                    <a:pt x="76169" y="113484"/>
                    <a:pt x="76169" y="113831"/>
                    <a:pt x="74731" y="113831"/>
                  </a:cubicBezTo>
                  <a:cubicBezTo>
                    <a:pt x="74686" y="113831"/>
                    <a:pt x="74639" y="113831"/>
                    <a:pt x="74590" y="113831"/>
                  </a:cubicBezTo>
                  <a:lnTo>
                    <a:pt x="74590" y="113831"/>
                  </a:lnTo>
                  <a:lnTo>
                    <a:pt x="78615" y="114013"/>
                  </a:lnTo>
                  <a:cubicBezTo>
                    <a:pt x="78879" y="114211"/>
                    <a:pt x="80780" y="114773"/>
                    <a:pt x="80201" y="114823"/>
                  </a:cubicBezTo>
                  <a:cubicBezTo>
                    <a:pt x="82581" y="115401"/>
                    <a:pt x="86200" y="114988"/>
                    <a:pt x="89340" y="115781"/>
                  </a:cubicBezTo>
                  <a:cubicBezTo>
                    <a:pt x="89423" y="115765"/>
                    <a:pt x="89572" y="115748"/>
                    <a:pt x="89786" y="115748"/>
                  </a:cubicBezTo>
                  <a:cubicBezTo>
                    <a:pt x="89985" y="115748"/>
                    <a:pt x="90216" y="115765"/>
                    <a:pt x="90530" y="115781"/>
                  </a:cubicBezTo>
                  <a:cubicBezTo>
                    <a:pt x="93521" y="116360"/>
                    <a:pt x="96083" y="117252"/>
                    <a:pt x="99702" y="117368"/>
                  </a:cubicBezTo>
                  <a:lnTo>
                    <a:pt x="101602" y="118392"/>
                  </a:lnTo>
                  <a:cubicBezTo>
                    <a:pt x="101867" y="118425"/>
                    <a:pt x="102065" y="118442"/>
                    <a:pt x="102197" y="118442"/>
                  </a:cubicBezTo>
                  <a:cubicBezTo>
                    <a:pt x="102710" y="118442"/>
                    <a:pt x="102330" y="118211"/>
                    <a:pt x="102016" y="117979"/>
                  </a:cubicBezTo>
                  <a:cubicBezTo>
                    <a:pt x="101685" y="117764"/>
                    <a:pt x="101421" y="117533"/>
                    <a:pt x="102181" y="117533"/>
                  </a:cubicBezTo>
                  <a:cubicBezTo>
                    <a:pt x="102495" y="117533"/>
                    <a:pt x="102974" y="117566"/>
                    <a:pt x="103685" y="117665"/>
                  </a:cubicBezTo>
                  <a:cubicBezTo>
                    <a:pt x="106973" y="118045"/>
                    <a:pt x="104792" y="118442"/>
                    <a:pt x="105916" y="118839"/>
                  </a:cubicBezTo>
                  <a:cubicBezTo>
                    <a:pt x="106312" y="118839"/>
                    <a:pt x="106808" y="118822"/>
                    <a:pt x="107353" y="118822"/>
                  </a:cubicBezTo>
                  <a:cubicBezTo>
                    <a:pt x="109023" y="118822"/>
                    <a:pt x="111237" y="118954"/>
                    <a:pt x="113418" y="119797"/>
                  </a:cubicBezTo>
                  <a:cubicBezTo>
                    <a:pt x="112410" y="119731"/>
                    <a:pt x="111650" y="119483"/>
                    <a:pt x="110708" y="119351"/>
                  </a:cubicBezTo>
                  <a:lnTo>
                    <a:pt x="110708" y="119351"/>
                  </a:lnTo>
                  <a:lnTo>
                    <a:pt x="112923" y="120161"/>
                  </a:lnTo>
                  <a:lnTo>
                    <a:pt x="112493" y="120161"/>
                  </a:lnTo>
                  <a:cubicBezTo>
                    <a:pt x="111799" y="120161"/>
                    <a:pt x="111187" y="120128"/>
                    <a:pt x="110675" y="120095"/>
                  </a:cubicBezTo>
                  <a:cubicBezTo>
                    <a:pt x="110163" y="120061"/>
                    <a:pt x="109783" y="120028"/>
                    <a:pt x="109551" y="120028"/>
                  </a:cubicBezTo>
                  <a:cubicBezTo>
                    <a:pt x="109138" y="120028"/>
                    <a:pt x="109237" y="120144"/>
                    <a:pt x="110163" y="120557"/>
                  </a:cubicBezTo>
                  <a:cubicBezTo>
                    <a:pt x="110262" y="120326"/>
                    <a:pt x="110626" y="120243"/>
                    <a:pt x="111154" y="120243"/>
                  </a:cubicBezTo>
                  <a:cubicBezTo>
                    <a:pt x="112080" y="120243"/>
                    <a:pt x="113485" y="120508"/>
                    <a:pt x="114906" y="120772"/>
                  </a:cubicBezTo>
                  <a:cubicBezTo>
                    <a:pt x="116311" y="121037"/>
                    <a:pt x="117732" y="121301"/>
                    <a:pt x="118624" y="121301"/>
                  </a:cubicBezTo>
                  <a:cubicBezTo>
                    <a:pt x="119136" y="121301"/>
                    <a:pt x="119483" y="121218"/>
                    <a:pt x="119583" y="121003"/>
                  </a:cubicBezTo>
                  <a:lnTo>
                    <a:pt x="121020" y="121582"/>
                  </a:lnTo>
                  <a:cubicBezTo>
                    <a:pt x="120591" y="121483"/>
                    <a:pt x="120508" y="121549"/>
                    <a:pt x="120095" y="121450"/>
                  </a:cubicBezTo>
                  <a:lnTo>
                    <a:pt x="120095" y="121450"/>
                  </a:lnTo>
                  <a:cubicBezTo>
                    <a:pt x="120905" y="121797"/>
                    <a:pt x="121450" y="121912"/>
                    <a:pt x="121896" y="121912"/>
                  </a:cubicBezTo>
                  <a:cubicBezTo>
                    <a:pt x="122243" y="121912"/>
                    <a:pt x="122541" y="121846"/>
                    <a:pt x="122871" y="121780"/>
                  </a:cubicBezTo>
                  <a:cubicBezTo>
                    <a:pt x="123185" y="121714"/>
                    <a:pt x="123549" y="121648"/>
                    <a:pt x="124012" y="121648"/>
                  </a:cubicBezTo>
                  <a:cubicBezTo>
                    <a:pt x="124540" y="121648"/>
                    <a:pt x="125218" y="121731"/>
                    <a:pt x="126160" y="121978"/>
                  </a:cubicBezTo>
                  <a:cubicBezTo>
                    <a:pt x="127383" y="122342"/>
                    <a:pt x="128226" y="122706"/>
                    <a:pt x="127532" y="122706"/>
                  </a:cubicBezTo>
                  <a:lnTo>
                    <a:pt x="127399" y="122706"/>
                  </a:lnTo>
                  <a:lnTo>
                    <a:pt x="130391" y="123036"/>
                  </a:lnTo>
                  <a:cubicBezTo>
                    <a:pt x="130969" y="123168"/>
                    <a:pt x="131035" y="123301"/>
                    <a:pt x="130738" y="123301"/>
                  </a:cubicBezTo>
                  <a:cubicBezTo>
                    <a:pt x="130688" y="123301"/>
                    <a:pt x="130605" y="123284"/>
                    <a:pt x="130523" y="123284"/>
                  </a:cubicBezTo>
                  <a:cubicBezTo>
                    <a:pt x="131894" y="123548"/>
                    <a:pt x="133266" y="123813"/>
                    <a:pt x="134654" y="124061"/>
                  </a:cubicBezTo>
                  <a:lnTo>
                    <a:pt x="134605" y="124094"/>
                  </a:lnTo>
                  <a:cubicBezTo>
                    <a:pt x="135233" y="124028"/>
                    <a:pt x="136555" y="124011"/>
                    <a:pt x="137332" y="124011"/>
                  </a:cubicBezTo>
                  <a:lnTo>
                    <a:pt x="137530" y="124011"/>
                  </a:lnTo>
                  <a:cubicBezTo>
                    <a:pt x="137976" y="124160"/>
                    <a:pt x="137976" y="124209"/>
                    <a:pt x="137827" y="124209"/>
                  </a:cubicBezTo>
                  <a:cubicBezTo>
                    <a:pt x="137761" y="124209"/>
                    <a:pt x="137679" y="124193"/>
                    <a:pt x="137579" y="124193"/>
                  </a:cubicBezTo>
                  <a:cubicBezTo>
                    <a:pt x="137480" y="124176"/>
                    <a:pt x="137381" y="124176"/>
                    <a:pt x="137315" y="124176"/>
                  </a:cubicBezTo>
                  <a:cubicBezTo>
                    <a:pt x="137199" y="124176"/>
                    <a:pt x="137133" y="124193"/>
                    <a:pt x="137199" y="124243"/>
                  </a:cubicBezTo>
                  <a:cubicBezTo>
                    <a:pt x="138059" y="124309"/>
                    <a:pt x="138901" y="124358"/>
                    <a:pt x="139761" y="124408"/>
                  </a:cubicBezTo>
                  <a:cubicBezTo>
                    <a:pt x="140257" y="124656"/>
                    <a:pt x="139926" y="124788"/>
                    <a:pt x="139265" y="124788"/>
                  </a:cubicBezTo>
                  <a:cubicBezTo>
                    <a:pt x="138637" y="124788"/>
                    <a:pt x="137695" y="124672"/>
                    <a:pt x="136869" y="124490"/>
                  </a:cubicBezTo>
                  <a:lnTo>
                    <a:pt x="136869" y="124490"/>
                  </a:lnTo>
                  <a:cubicBezTo>
                    <a:pt x="137926" y="125350"/>
                    <a:pt x="138472" y="125366"/>
                    <a:pt x="139348" y="125366"/>
                  </a:cubicBezTo>
                  <a:cubicBezTo>
                    <a:pt x="140240" y="125383"/>
                    <a:pt x="141480" y="125383"/>
                    <a:pt x="143991" y="126126"/>
                  </a:cubicBezTo>
                  <a:cubicBezTo>
                    <a:pt x="143182" y="126093"/>
                    <a:pt x="142372" y="125994"/>
                    <a:pt x="141562" y="125928"/>
                  </a:cubicBezTo>
                  <a:lnTo>
                    <a:pt x="141562" y="125928"/>
                  </a:lnTo>
                  <a:cubicBezTo>
                    <a:pt x="142289" y="126407"/>
                    <a:pt x="143132" y="126688"/>
                    <a:pt x="144140" y="126887"/>
                  </a:cubicBezTo>
                  <a:cubicBezTo>
                    <a:pt x="145132" y="127118"/>
                    <a:pt x="146289" y="127316"/>
                    <a:pt x="147677" y="127680"/>
                  </a:cubicBezTo>
                  <a:cubicBezTo>
                    <a:pt x="147346" y="127515"/>
                    <a:pt x="145991" y="127102"/>
                    <a:pt x="145082" y="126672"/>
                  </a:cubicBezTo>
                  <a:cubicBezTo>
                    <a:pt x="144206" y="126259"/>
                    <a:pt x="143744" y="125895"/>
                    <a:pt x="144983" y="125895"/>
                  </a:cubicBezTo>
                  <a:lnTo>
                    <a:pt x="145115" y="125895"/>
                  </a:lnTo>
                  <a:cubicBezTo>
                    <a:pt x="145710" y="126060"/>
                    <a:pt x="146470" y="126193"/>
                    <a:pt x="147511" y="126193"/>
                  </a:cubicBezTo>
                  <a:cubicBezTo>
                    <a:pt x="147792" y="126193"/>
                    <a:pt x="148106" y="126176"/>
                    <a:pt x="148437" y="126160"/>
                  </a:cubicBezTo>
                  <a:lnTo>
                    <a:pt x="148437" y="126160"/>
                  </a:lnTo>
                  <a:cubicBezTo>
                    <a:pt x="148404" y="126622"/>
                    <a:pt x="149891" y="126639"/>
                    <a:pt x="151759" y="126738"/>
                  </a:cubicBezTo>
                  <a:lnTo>
                    <a:pt x="151593" y="127333"/>
                  </a:lnTo>
                  <a:cubicBezTo>
                    <a:pt x="153643" y="127234"/>
                    <a:pt x="153477" y="126953"/>
                    <a:pt x="154667" y="126672"/>
                  </a:cubicBezTo>
                  <a:cubicBezTo>
                    <a:pt x="156915" y="126754"/>
                    <a:pt x="157394" y="127168"/>
                    <a:pt x="157956" y="127548"/>
                  </a:cubicBezTo>
                  <a:cubicBezTo>
                    <a:pt x="159790" y="127515"/>
                    <a:pt x="159146" y="127349"/>
                    <a:pt x="158584" y="127168"/>
                  </a:cubicBezTo>
                  <a:cubicBezTo>
                    <a:pt x="158022" y="126969"/>
                    <a:pt x="157559" y="126771"/>
                    <a:pt x="159691" y="126589"/>
                  </a:cubicBezTo>
                  <a:cubicBezTo>
                    <a:pt x="160451" y="126573"/>
                    <a:pt x="161145" y="126540"/>
                    <a:pt x="161823" y="126474"/>
                  </a:cubicBezTo>
                  <a:cubicBezTo>
                    <a:pt x="162501" y="126407"/>
                    <a:pt x="163145" y="126275"/>
                    <a:pt x="163806" y="126143"/>
                  </a:cubicBezTo>
                  <a:cubicBezTo>
                    <a:pt x="164484" y="126027"/>
                    <a:pt x="165161" y="125829"/>
                    <a:pt x="165872" y="125598"/>
                  </a:cubicBezTo>
                  <a:cubicBezTo>
                    <a:pt x="166599" y="125383"/>
                    <a:pt x="167376" y="125151"/>
                    <a:pt x="168218" y="124837"/>
                  </a:cubicBezTo>
                  <a:cubicBezTo>
                    <a:pt x="168582" y="124771"/>
                    <a:pt x="168813" y="124755"/>
                    <a:pt x="168946" y="124755"/>
                  </a:cubicBezTo>
                  <a:cubicBezTo>
                    <a:pt x="169260" y="124755"/>
                    <a:pt x="169061" y="124871"/>
                    <a:pt x="168846" y="125003"/>
                  </a:cubicBezTo>
                  <a:cubicBezTo>
                    <a:pt x="168648" y="125135"/>
                    <a:pt x="168433" y="125267"/>
                    <a:pt x="168714" y="125267"/>
                  </a:cubicBezTo>
                  <a:lnTo>
                    <a:pt x="168747" y="125267"/>
                  </a:lnTo>
                  <a:cubicBezTo>
                    <a:pt x="169293" y="124937"/>
                    <a:pt x="169855" y="124623"/>
                    <a:pt x="170400" y="124276"/>
                  </a:cubicBezTo>
                  <a:cubicBezTo>
                    <a:pt x="170499" y="124259"/>
                    <a:pt x="170582" y="124243"/>
                    <a:pt x="170631" y="124243"/>
                  </a:cubicBezTo>
                  <a:cubicBezTo>
                    <a:pt x="170797" y="124243"/>
                    <a:pt x="170730" y="124358"/>
                    <a:pt x="170697" y="124441"/>
                  </a:cubicBezTo>
                  <a:cubicBezTo>
                    <a:pt x="172119" y="123780"/>
                    <a:pt x="170631" y="123846"/>
                    <a:pt x="172879" y="122871"/>
                  </a:cubicBezTo>
                  <a:cubicBezTo>
                    <a:pt x="173061" y="122441"/>
                    <a:pt x="174300" y="122243"/>
                    <a:pt x="175820" y="121846"/>
                  </a:cubicBezTo>
                  <a:cubicBezTo>
                    <a:pt x="177324" y="121450"/>
                    <a:pt x="179093" y="120822"/>
                    <a:pt x="180216" y="119781"/>
                  </a:cubicBezTo>
                  <a:cubicBezTo>
                    <a:pt x="180315" y="119764"/>
                    <a:pt x="180382" y="119747"/>
                    <a:pt x="180431" y="119747"/>
                  </a:cubicBezTo>
                  <a:cubicBezTo>
                    <a:pt x="180762" y="119747"/>
                    <a:pt x="180134" y="120293"/>
                    <a:pt x="180398" y="120392"/>
                  </a:cubicBezTo>
                  <a:cubicBezTo>
                    <a:pt x="182100" y="119186"/>
                    <a:pt x="182794" y="118657"/>
                    <a:pt x="183422" y="118161"/>
                  </a:cubicBezTo>
                  <a:cubicBezTo>
                    <a:pt x="184034" y="117649"/>
                    <a:pt x="184563" y="117186"/>
                    <a:pt x="185786" y="115996"/>
                  </a:cubicBezTo>
                  <a:cubicBezTo>
                    <a:pt x="186645" y="115583"/>
                    <a:pt x="187521" y="115170"/>
                    <a:pt x="188364" y="114740"/>
                  </a:cubicBezTo>
                  <a:lnTo>
                    <a:pt x="188364" y="114740"/>
                  </a:lnTo>
                  <a:cubicBezTo>
                    <a:pt x="188050" y="114872"/>
                    <a:pt x="187835" y="114922"/>
                    <a:pt x="187703" y="114922"/>
                  </a:cubicBezTo>
                  <a:cubicBezTo>
                    <a:pt x="186992" y="114922"/>
                    <a:pt x="188545" y="113319"/>
                    <a:pt x="189884" y="111865"/>
                  </a:cubicBezTo>
                  <a:lnTo>
                    <a:pt x="189884" y="111865"/>
                  </a:lnTo>
                  <a:cubicBezTo>
                    <a:pt x="189768" y="111914"/>
                    <a:pt x="189669" y="111947"/>
                    <a:pt x="189570" y="111980"/>
                  </a:cubicBezTo>
                  <a:cubicBezTo>
                    <a:pt x="189785" y="111815"/>
                    <a:pt x="190000" y="111666"/>
                    <a:pt x="190198" y="111501"/>
                  </a:cubicBezTo>
                  <a:lnTo>
                    <a:pt x="190198" y="111501"/>
                  </a:lnTo>
                  <a:cubicBezTo>
                    <a:pt x="190099" y="111633"/>
                    <a:pt x="190000" y="111749"/>
                    <a:pt x="189884" y="111865"/>
                  </a:cubicBezTo>
                  <a:cubicBezTo>
                    <a:pt x="190016" y="111815"/>
                    <a:pt x="190148" y="111765"/>
                    <a:pt x="190297" y="111716"/>
                  </a:cubicBezTo>
                  <a:lnTo>
                    <a:pt x="190297" y="111716"/>
                  </a:lnTo>
                  <a:cubicBezTo>
                    <a:pt x="189785" y="112559"/>
                    <a:pt x="189322" y="113385"/>
                    <a:pt x="189686" y="113567"/>
                  </a:cubicBezTo>
                  <a:cubicBezTo>
                    <a:pt x="189851" y="113368"/>
                    <a:pt x="190181" y="113054"/>
                    <a:pt x="190578" y="112724"/>
                  </a:cubicBezTo>
                  <a:lnTo>
                    <a:pt x="190578" y="112724"/>
                  </a:lnTo>
                  <a:cubicBezTo>
                    <a:pt x="190462" y="112939"/>
                    <a:pt x="190380" y="113104"/>
                    <a:pt x="190495" y="113104"/>
                  </a:cubicBezTo>
                  <a:cubicBezTo>
                    <a:pt x="190495" y="113104"/>
                    <a:pt x="190495" y="113088"/>
                    <a:pt x="190512" y="113088"/>
                  </a:cubicBezTo>
                  <a:cubicBezTo>
                    <a:pt x="190644" y="113071"/>
                    <a:pt x="190876" y="112740"/>
                    <a:pt x="191272" y="112228"/>
                  </a:cubicBezTo>
                  <a:lnTo>
                    <a:pt x="192363" y="112261"/>
                  </a:lnTo>
                  <a:lnTo>
                    <a:pt x="192363" y="111914"/>
                  </a:lnTo>
                  <a:cubicBezTo>
                    <a:pt x="193057" y="111485"/>
                    <a:pt x="193735" y="111022"/>
                    <a:pt x="194412" y="110559"/>
                  </a:cubicBezTo>
                  <a:cubicBezTo>
                    <a:pt x="195106" y="110113"/>
                    <a:pt x="195767" y="109617"/>
                    <a:pt x="196428" y="109138"/>
                  </a:cubicBezTo>
                  <a:cubicBezTo>
                    <a:pt x="196990" y="108444"/>
                    <a:pt x="197502" y="107733"/>
                    <a:pt x="197998" y="107006"/>
                  </a:cubicBezTo>
                  <a:cubicBezTo>
                    <a:pt x="198246" y="106642"/>
                    <a:pt x="198511" y="106279"/>
                    <a:pt x="198758" y="105899"/>
                  </a:cubicBezTo>
                  <a:cubicBezTo>
                    <a:pt x="199023" y="105519"/>
                    <a:pt x="199287" y="105139"/>
                    <a:pt x="199552" y="104742"/>
                  </a:cubicBezTo>
                  <a:cubicBezTo>
                    <a:pt x="200659" y="103172"/>
                    <a:pt x="201898" y="101404"/>
                    <a:pt x="203617" y="99288"/>
                  </a:cubicBezTo>
                  <a:lnTo>
                    <a:pt x="203617" y="99288"/>
                  </a:lnTo>
                  <a:cubicBezTo>
                    <a:pt x="203088" y="100627"/>
                    <a:pt x="204030" y="100049"/>
                    <a:pt x="204427" y="100511"/>
                  </a:cubicBezTo>
                  <a:cubicBezTo>
                    <a:pt x="202973" y="101189"/>
                    <a:pt x="201766" y="103767"/>
                    <a:pt x="199634" y="105651"/>
                  </a:cubicBezTo>
                  <a:cubicBezTo>
                    <a:pt x="200080" y="105271"/>
                    <a:pt x="200328" y="105139"/>
                    <a:pt x="200444" y="105139"/>
                  </a:cubicBezTo>
                  <a:cubicBezTo>
                    <a:pt x="200576" y="105139"/>
                    <a:pt x="200510" y="105353"/>
                    <a:pt x="200394" y="105535"/>
                  </a:cubicBezTo>
                  <a:lnTo>
                    <a:pt x="201221" y="104527"/>
                  </a:lnTo>
                  <a:lnTo>
                    <a:pt x="202031" y="103503"/>
                  </a:lnTo>
                  <a:lnTo>
                    <a:pt x="202824" y="102478"/>
                  </a:lnTo>
                  <a:lnTo>
                    <a:pt x="203584" y="101437"/>
                  </a:lnTo>
                  <a:cubicBezTo>
                    <a:pt x="203634" y="101503"/>
                    <a:pt x="203683" y="101536"/>
                    <a:pt x="203766" y="101536"/>
                  </a:cubicBezTo>
                  <a:cubicBezTo>
                    <a:pt x="204112" y="101536"/>
                    <a:pt x="204789" y="100761"/>
                    <a:pt x="205630" y="100002"/>
                  </a:cubicBezTo>
                  <a:lnTo>
                    <a:pt x="205630" y="100002"/>
                  </a:lnTo>
                  <a:cubicBezTo>
                    <a:pt x="205613" y="100016"/>
                    <a:pt x="205583" y="100016"/>
                    <a:pt x="205567" y="100016"/>
                  </a:cubicBezTo>
                  <a:cubicBezTo>
                    <a:pt x="204989" y="100016"/>
                    <a:pt x="205484" y="99206"/>
                    <a:pt x="206278" y="98181"/>
                  </a:cubicBezTo>
                  <a:cubicBezTo>
                    <a:pt x="206658" y="97636"/>
                    <a:pt x="207137" y="97024"/>
                    <a:pt x="207583" y="96446"/>
                  </a:cubicBezTo>
                  <a:cubicBezTo>
                    <a:pt x="208013" y="95851"/>
                    <a:pt x="208410" y="95273"/>
                    <a:pt x="208657" y="94826"/>
                  </a:cubicBezTo>
                  <a:cubicBezTo>
                    <a:pt x="208839" y="94876"/>
                    <a:pt x="208905" y="95041"/>
                    <a:pt x="208740" y="95454"/>
                  </a:cubicBezTo>
                  <a:cubicBezTo>
                    <a:pt x="208558" y="95868"/>
                    <a:pt x="208145" y="96512"/>
                    <a:pt x="207302" y="97471"/>
                  </a:cubicBezTo>
                  <a:cubicBezTo>
                    <a:pt x="208492" y="96611"/>
                    <a:pt x="208806" y="95702"/>
                    <a:pt x="209137" y="94810"/>
                  </a:cubicBezTo>
                  <a:cubicBezTo>
                    <a:pt x="209451" y="93917"/>
                    <a:pt x="209699" y="92992"/>
                    <a:pt x="210756" y="92067"/>
                  </a:cubicBezTo>
                  <a:lnTo>
                    <a:pt x="210756" y="92067"/>
                  </a:lnTo>
                  <a:cubicBezTo>
                    <a:pt x="210409" y="92579"/>
                    <a:pt x="210178" y="92810"/>
                    <a:pt x="210161" y="93108"/>
                  </a:cubicBezTo>
                  <a:cubicBezTo>
                    <a:pt x="210310" y="92777"/>
                    <a:pt x="210574" y="92348"/>
                    <a:pt x="210872" y="91918"/>
                  </a:cubicBezTo>
                  <a:cubicBezTo>
                    <a:pt x="211153" y="91472"/>
                    <a:pt x="211467" y="91025"/>
                    <a:pt x="211764" y="90645"/>
                  </a:cubicBezTo>
                  <a:cubicBezTo>
                    <a:pt x="212194" y="90067"/>
                    <a:pt x="212574" y="89637"/>
                    <a:pt x="212690" y="89637"/>
                  </a:cubicBezTo>
                  <a:cubicBezTo>
                    <a:pt x="212723" y="89637"/>
                    <a:pt x="212739" y="89687"/>
                    <a:pt x="212706" y="89803"/>
                  </a:cubicBezTo>
                  <a:lnTo>
                    <a:pt x="212376" y="90315"/>
                  </a:lnTo>
                  <a:lnTo>
                    <a:pt x="212376" y="90315"/>
                  </a:lnTo>
                  <a:cubicBezTo>
                    <a:pt x="213549" y="88613"/>
                    <a:pt x="215235" y="85935"/>
                    <a:pt x="216375" y="83457"/>
                  </a:cubicBezTo>
                  <a:cubicBezTo>
                    <a:pt x="216673" y="82862"/>
                    <a:pt x="216920" y="82250"/>
                    <a:pt x="217152" y="81688"/>
                  </a:cubicBezTo>
                  <a:cubicBezTo>
                    <a:pt x="217367" y="81126"/>
                    <a:pt x="217581" y="80631"/>
                    <a:pt x="217714" y="80168"/>
                  </a:cubicBezTo>
                  <a:cubicBezTo>
                    <a:pt x="217995" y="79259"/>
                    <a:pt x="218127" y="78598"/>
                    <a:pt x="217995" y="78383"/>
                  </a:cubicBezTo>
                  <a:lnTo>
                    <a:pt x="217995" y="78383"/>
                  </a:lnTo>
                  <a:cubicBezTo>
                    <a:pt x="218110" y="78383"/>
                    <a:pt x="218672" y="79276"/>
                    <a:pt x="218705" y="79573"/>
                  </a:cubicBezTo>
                  <a:cubicBezTo>
                    <a:pt x="218854" y="77755"/>
                    <a:pt x="218920" y="75954"/>
                    <a:pt x="218904" y="74153"/>
                  </a:cubicBezTo>
                  <a:cubicBezTo>
                    <a:pt x="219184" y="73442"/>
                    <a:pt x="219432" y="72715"/>
                    <a:pt x="219680" y="71988"/>
                  </a:cubicBezTo>
                  <a:lnTo>
                    <a:pt x="220358" y="71988"/>
                  </a:lnTo>
                  <a:cubicBezTo>
                    <a:pt x="220639" y="72037"/>
                    <a:pt x="220870" y="72153"/>
                    <a:pt x="221002" y="72467"/>
                  </a:cubicBezTo>
                  <a:cubicBezTo>
                    <a:pt x="221135" y="72781"/>
                    <a:pt x="221151" y="73310"/>
                    <a:pt x="220936" y="74169"/>
                  </a:cubicBezTo>
                  <a:cubicBezTo>
                    <a:pt x="221168" y="73706"/>
                    <a:pt x="221399" y="73211"/>
                    <a:pt x="221630" y="72550"/>
                  </a:cubicBezTo>
                  <a:cubicBezTo>
                    <a:pt x="221845" y="71888"/>
                    <a:pt x="222110" y="71079"/>
                    <a:pt x="222258" y="70038"/>
                  </a:cubicBezTo>
                  <a:lnTo>
                    <a:pt x="222258" y="70038"/>
                  </a:lnTo>
                  <a:cubicBezTo>
                    <a:pt x="222077" y="70451"/>
                    <a:pt x="221515" y="70880"/>
                    <a:pt x="221201" y="70880"/>
                  </a:cubicBezTo>
                  <a:cubicBezTo>
                    <a:pt x="221035" y="70880"/>
                    <a:pt x="220953" y="70748"/>
                    <a:pt x="221019" y="70451"/>
                  </a:cubicBezTo>
                  <a:cubicBezTo>
                    <a:pt x="222440" y="68269"/>
                    <a:pt x="221944" y="68881"/>
                    <a:pt x="223266" y="66104"/>
                  </a:cubicBezTo>
                  <a:lnTo>
                    <a:pt x="223266" y="66104"/>
                  </a:lnTo>
                  <a:cubicBezTo>
                    <a:pt x="223184" y="66253"/>
                    <a:pt x="223085" y="66319"/>
                    <a:pt x="223002" y="66319"/>
                  </a:cubicBezTo>
                  <a:cubicBezTo>
                    <a:pt x="222622" y="66319"/>
                    <a:pt x="222225" y="65245"/>
                    <a:pt x="222473" y="64055"/>
                  </a:cubicBezTo>
                  <a:lnTo>
                    <a:pt x="222473" y="64055"/>
                  </a:lnTo>
                  <a:cubicBezTo>
                    <a:pt x="222572" y="64320"/>
                    <a:pt x="223465" y="64171"/>
                    <a:pt x="223547" y="64667"/>
                  </a:cubicBezTo>
                  <a:cubicBezTo>
                    <a:pt x="223498" y="64006"/>
                    <a:pt x="223481" y="63345"/>
                    <a:pt x="223399" y="62684"/>
                  </a:cubicBezTo>
                  <a:lnTo>
                    <a:pt x="223200" y="60816"/>
                  </a:lnTo>
                  <a:lnTo>
                    <a:pt x="223200" y="60816"/>
                  </a:lnTo>
                  <a:cubicBezTo>
                    <a:pt x="223233" y="61031"/>
                    <a:pt x="223333" y="61114"/>
                    <a:pt x="223465" y="61114"/>
                  </a:cubicBezTo>
                  <a:cubicBezTo>
                    <a:pt x="223762" y="61114"/>
                    <a:pt x="224208" y="60634"/>
                    <a:pt x="224473" y="60089"/>
                  </a:cubicBezTo>
                  <a:lnTo>
                    <a:pt x="224473" y="60089"/>
                  </a:lnTo>
                  <a:cubicBezTo>
                    <a:pt x="224456" y="60106"/>
                    <a:pt x="224440" y="60106"/>
                    <a:pt x="224440" y="60106"/>
                  </a:cubicBezTo>
                  <a:cubicBezTo>
                    <a:pt x="224357" y="60106"/>
                    <a:pt x="224456" y="59312"/>
                    <a:pt x="224572" y="58354"/>
                  </a:cubicBezTo>
                  <a:cubicBezTo>
                    <a:pt x="224704" y="57296"/>
                    <a:pt x="224787" y="56057"/>
                    <a:pt x="224787" y="55511"/>
                  </a:cubicBezTo>
                  <a:lnTo>
                    <a:pt x="224787" y="55511"/>
                  </a:lnTo>
                  <a:lnTo>
                    <a:pt x="224423" y="57197"/>
                  </a:lnTo>
                  <a:cubicBezTo>
                    <a:pt x="224688" y="54933"/>
                    <a:pt x="224274" y="53793"/>
                    <a:pt x="223911" y="52685"/>
                  </a:cubicBezTo>
                  <a:cubicBezTo>
                    <a:pt x="223481" y="51562"/>
                    <a:pt x="223118" y="50487"/>
                    <a:pt x="222969" y="48289"/>
                  </a:cubicBezTo>
                  <a:lnTo>
                    <a:pt x="222969" y="48289"/>
                  </a:lnTo>
                  <a:cubicBezTo>
                    <a:pt x="223085" y="48521"/>
                    <a:pt x="223415" y="48818"/>
                    <a:pt x="223729" y="48818"/>
                  </a:cubicBezTo>
                  <a:cubicBezTo>
                    <a:pt x="224076" y="48818"/>
                    <a:pt x="224407" y="48455"/>
                    <a:pt x="224390" y="47232"/>
                  </a:cubicBezTo>
                  <a:cubicBezTo>
                    <a:pt x="224208" y="46984"/>
                    <a:pt x="223944" y="46587"/>
                    <a:pt x="223597" y="46075"/>
                  </a:cubicBezTo>
                  <a:cubicBezTo>
                    <a:pt x="223266" y="45563"/>
                    <a:pt x="222870" y="44951"/>
                    <a:pt x="222407" y="44241"/>
                  </a:cubicBezTo>
                  <a:cubicBezTo>
                    <a:pt x="222357" y="44141"/>
                    <a:pt x="222291" y="44042"/>
                    <a:pt x="222225" y="43943"/>
                  </a:cubicBezTo>
                  <a:cubicBezTo>
                    <a:pt x="222143" y="43447"/>
                    <a:pt x="222077" y="42935"/>
                    <a:pt x="221977" y="42423"/>
                  </a:cubicBezTo>
                  <a:cubicBezTo>
                    <a:pt x="221779" y="41365"/>
                    <a:pt x="221531" y="40241"/>
                    <a:pt x="221250" y="39085"/>
                  </a:cubicBezTo>
                  <a:lnTo>
                    <a:pt x="221250" y="39085"/>
                  </a:lnTo>
                  <a:cubicBezTo>
                    <a:pt x="221399" y="39332"/>
                    <a:pt x="221564" y="39597"/>
                    <a:pt x="221713" y="39845"/>
                  </a:cubicBezTo>
                  <a:cubicBezTo>
                    <a:pt x="222225" y="40721"/>
                    <a:pt x="222738" y="41613"/>
                    <a:pt x="223167" y="42505"/>
                  </a:cubicBezTo>
                  <a:cubicBezTo>
                    <a:pt x="223580" y="43381"/>
                    <a:pt x="223977" y="44224"/>
                    <a:pt x="224241" y="44935"/>
                  </a:cubicBezTo>
                  <a:cubicBezTo>
                    <a:pt x="224225" y="43200"/>
                    <a:pt x="224539" y="44406"/>
                    <a:pt x="224093" y="41861"/>
                  </a:cubicBezTo>
                  <a:cubicBezTo>
                    <a:pt x="224109" y="41696"/>
                    <a:pt x="224142" y="41630"/>
                    <a:pt x="224175" y="41630"/>
                  </a:cubicBezTo>
                  <a:cubicBezTo>
                    <a:pt x="224258" y="41630"/>
                    <a:pt x="224390" y="41894"/>
                    <a:pt x="224489" y="42258"/>
                  </a:cubicBezTo>
                  <a:cubicBezTo>
                    <a:pt x="224671" y="42803"/>
                    <a:pt x="224836" y="43563"/>
                    <a:pt x="224902" y="43943"/>
                  </a:cubicBezTo>
                  <a:cubicBezTo>
                    <a:pt x="224655" y="41927"/>
                    <a:pt x="224308" y="39944"/>
                    <a:pt x="223894" y="37977"/>
                  </a:cubicBezTo>
                  <a:cubicBezTo>
                    <a:pt x="223861" y="37994"/>
                    <a:pt x="223845" y="38010"/>
                    <a:pt x="223812" y="38010"/>
                  </a:cubicBezTo>
                  <a:cubicBezTo>
                    <a:pt x="223531" y="38010"/>
                    <a:pt x="223151" y="37019"/>
                    <a:pt x="222738" y="36044"/>
                  </a:cubicBezTo>
                  <a:cubicBezTo>
                    <a:pt x="222324" y="35069"/>
                    <a:pt x="221895" y="34094"/>
                    <a:pt x="221663" y="34094"/>
                  </a:cubicBezTo>
                  <a:cubicBezTo>
                    <a:pt x="221630" y="34094"/>
                    <a:pt x="221614" y="34094"/>
                    <a:pt x="221597" y="34110"/>
                  </a:cubicBezTo>
                  <a:cubicBezTo>
                    <a:pt x="222440" y="36093"/>
                    <a:pt x="223200" y="38126"/>
                    <a:pt x="223878" y="40192"/>
                  </a:cubicBezTo>
                  <a:cubicBezTo>
                    <a:pt x="223861" y="40208"/>
                    <a:pt x="223828" y="40225"/>
                    <a:pt x="223795" y="40225"/>
                  </a:cubicBezTo>
                  <a:cubicBezTo>
                    <a:pt x="223481" y="40225"/>
                    <a:pt x="222886" y="39432"/>
                    <a:pt x="222258" y="38209"/>
                  </a:cubicBezTo>
                  <a:cubicBezTo>
                    <a:pt x="221548" y="36854"/>
                    <a:pt x="220754" y="34986"/>
                    <a:pt x="220176" y="33003"/>
                  </a:cubicBezTo>
                  <a:cubicBezTo>
                    <a:pt x="220143" y="32722"/>
                    <a:pt x="220226" y="32606"/>
                    <a:pt x="220374" y="32606"/>
                  </a:cubicBezTo>
                  <a:cubicBezTo>
                    <a:pt x="220556" y="32606"/>
                    <a:pt x="220821" y="32788"/>
                    <a:pt x="221068" y="32953"/>
                  </a:cubicBezTo>
                  <a:cubicBezTo>
                    <a:pt x="221316" y="33119"/>
                    <a:pt x="221548" y="33300"/>
                    <a:pt x="221647" y="33300"/>
                  </a:cubicBezTo>
                  <a:cubicBezTo>
                    <a:pt x="221647" y="33300"/>
                    <a:pt x="221663" y="33300"/>
                    <a:pt x="221663" y="33284"/>
                  </a:cubicBezTo>
                  <a:cubicBezTo>
                    <a:pt x="221482" y="33053"/>
                    <a:pt x="221085" y="32144"/>
                    <a:pt x="220721" y="31235"/>
                  </a:cubicBezTo>
                  <a:cubicBezTo>
                    <a:pt x="220341" y="30326"/>
                    <a:pt x="220011" y="29433"/>
                    <a:pt x="220011" y="29235"/>
                  </a:cubicBezTo>
                  <a:lnTo>
                    <a:pt x="220011" y="29235"/>
                  </a:lnTo>
                  <a:cubicBezTo>
                    <a:pt x="220341" y="29747"/>
                    <a:pt x="220622" y="30276"/>
                    <a:pt x="220936" y="30805"/>
                  </a:cubicBezTo>
                  <a:cubicBezTo>
                    <a:pt x="220391" y="28508"/>
                    <a:pt x="218854" y="27500"/>
                    <a:pt x="218325" y="24707"/>
                  </a:cubicBezTo>
                  <a:cubicBezTo>
                    <a:pt x="217995" y="23798"/>
                    <a:pt x="217895" y="21716"/>
                    <a:pt x="217466" y="21716"/>
                  </a:cubicBezTo>
                  <a:cubicBezTo>
                    <a:pt x="217482" y="22773"/>
                    <a:pt x="216772" y="23600"/>
                    <a:pt x="216028" y="23947"/>
                  </a:cubicBezTo>
                  <a:cubicBezTo>
                    <a:pt x="215582" y="22972"/>
                    <a:pt x="215103" y="21997"/>
                    <a:pt x="214623" y="21022"/>
                  </a:cubicBezTo>
                  <a:lnTo>
                    <a:pt x="214623" y="21022"/>
                  </a:lnTo>
                  <a:lnTo>
                    <a:pt x="214904" y="21038"/>
                  </a:lnTo>
                  <a:lnTo>
                    <a:pt x="214623" y="20476"/>
                  </a:lnTo>
                  <a:lnTo>
                    <a:pt x="214408" y="20609"/>
                  </a:lnTo>
                  <a:cubicBezTo>
                    <a:pt x="213913" y="19634"/>
                    <a:pt x="213384" y="18659"/>
                    <a:pt x="212839" y="17700"/>
                  </a:cubicBezTo>
                  <a:cubicBezTo>
                    <a:pt x="212872" y="17634"/>
                    <a:pt x="212921" y="17601"/>
                    <a:pt x="213004" y="17601"/>
                  </a:cubicBezTo>
                  <a:cubicBezTo>
                    <a:pt x="213202" y="17601"/>
                    <a:pt x="213533" y="17799"/>
                    <a:pt x="213863" y="18014"/>
                  </a:cubicBezTo>
                  <a:cubicBezTo>
                    <a:pt x="214227" y="18245"/>
                    <a:pt x="214574" y="18510"/>
                    <a:pt x="214789" y="18510"/>
                  </a:cubicBezTo>
                  <a:cubicBezTo>
                    <a:pt x="214904" y="18510"/>
                    <a:pt x="214970" y="18394"/>
                    <a:pt x="214937" y="18113"/>
                  </a:cubicBezTo>
                  <a:lnTo>
                    <a:pt x="214921" y="18113"/>
                  </a:lnTo>
                  <a:cubicBezTo>
                    <a:pt x="214739" y="18113"/>
                    <a:pt x="214128" y="17469"/>
                    <a:pt x="213896" y="17204"/>
                  </a:cubicBezTo>
                  <a:cubicBezTo>
                    <a:pt x="213500" y="16246"/>
                    <a:pt x="214590" y="17287"/>
                    <a:pt x="213367" y="15419"/>
                  </a:cubicBezTo>
                  <a:cubicBezTo>
                    <a:pt x="213119" y="15419"/>
                    <a:pt x="212756" y="14940"/>
                    <a:pt x="212425" y="14477"/>
                  </a:cubicBezTo>
                  <a:cubicBezTo>
                    <a:pt x="212111" y="13998"/>
                    <a:pt x="211847" y="13519"/>
                    <a:pt x="211830" y="13519"/>
                  </a:cubicBezTo>
                  <a:lnTo>
                    <a:pt x="211830" y="13519"/>
                  </a:lnTo>
                  <a:cubicBezTo>
                    <a:pt x="211797" y="13519"/>
                    <a:pt x="211946" y="13866"/>
                    <a:pt x="212359" y="14808"/>
                  </a:cubicBezTo>
                  <a:cubicBezTo>
                    <a:pt x="211698" y="13949"/>
                    <a:pt x="211401" y="13469"/>
                    <a:pt x="211087" y="12924"/>
                  </a:cubicBezTo>
                  <a:cubicBezTo>
                    <a:pt x="210938" y="12643"/>
                    <a:pt x="210773" y="12362"/>
                    <a:pt x="210541" y="12032"/>
                  </a:cubicBezTo>
                  <a:cubicBezTo>
                    <a:pt x="210327" y="11685"/>
                    <a:pt x="210062" y="11271"/>
                    <a:pt x="209649" y="10776"/>
                  </a:cubicBezTo>
                  <a:lnTo>
                    <a:pt x="209649" y="10776"/>
                  </a:lnTo>
                  <a:cubicBezTo>
                    <a:pt x="209682" y="10941"/>
                    <a:pt x="209616" y="11024"/>
                    <a:pt x="209484" y="11024"/>
                  </a:cubicBezTo>
                  <a:cubicBezTo>
                    <a:pt x="209252" y="11024"/>
                    <a:pt x="208806" y="10792"/>
                    <a:pt x="208277" y="10462"/>
                  </a:cubicBezTo>
                  <a:cubicBezTo>
                    <a:pt x="207996" y="10296"/>
                    <a:pt x="207699" y="10098"/>
                    <a:pt x="207401" y="9900"/>
                  </a:cubicBezTo>
                  <a:cubicBezTo>
                    <a:pt x="206790" y="9189"/>
                    <a:pt x="206179" y="8528"/>
                    <a:pt x="205551" y="7900"/>
                  </a:cubicBezTo>
                  <a:cubicBezTo>
                    <a:pt x="205518" y="7834"/>
                    <a:pt x="205501" y="7785"/>
                    <a:pt x="205484" y="7751"/>
                  </a:cubicBezTo>
                  <a:cubicBezTo>
                    <a:pt x="203964" y="6198"/>
                    <a:pt x="202692" y="5091"/>
                    <a:pt x="201353" y="4099"/>
                  </a:cubicBezTo>
                  <a:cubicBezTo>
                    <a:pt x="200031" y="3124"/>
                    <a:pt x="198610" y="2281"/>
                    <a:pt x="196627" y="1620"/>
                  </a:cubicBezTo>
                  <a:cubicBezTo>
                    <a:pt x="196313" y="1372"/>
                    <a:pt x="194363" y="695"/>
                    <a:pt x="195255" y="629"/>
                  </a:cubicBezTo>
                  <a:lnTo>
                    <a:pt x="195139" y="629"/>
                  </a:lnTo>
                  <a:cubicBezTo>
                    <a:pt x="194858" y="629"/>
                    <a:pt x="194594" y="678"/>
                    <a:pt x="194247" y="678"/>
                  </a:cubicBezTo>
                  <a:cubicBezTo>
                    <a:pt x="194131" y="695"/>
                    <a:pt x="193999" y="695"/>
                    <a:pt x="193850" y="695"/>
                  </a:cubicBezTo>
                  <a:lnTo>
                    <a:pt x="193602" y="695"/>
                  </a:lnTo>
                  <a:cubicBezTo>
                    <a:pt x="193470" y="695"/>
                    <a:pt x="193354" y="678"/>
                    <a:pt x="193206" y="678"/>
                  </a:cubicBezTo>
                  <a:lnTo>
                    <a:pt x="192760" y="678"/>
                  </a:lnTo>
                  <a:cubicBezTo>
                    <a:pt x="191504" y="364"/>
                    <a:pt x="192214" y="364"/>
                    <a:pt x="193040" y="348"/>
                  </a:cubicBezTo>
                  <a:cubicBezTo>
                    <a:pt x="193321" y="348"/>
                    <a:pt x="193619" y="364"/>
                    <a:pt x="193834" y="364"/>
                  </a:cubicBezTo>
                  <a:cubicBezTo>
                    <a:pt x="194247" y="364"/>
                    <a:pt x="194429" y="315"/>
                    <a:pt x="193801" y="1"/>
                  </a:cubicBezTo>
                  <a:close/>
                </a:path>
              </a:pathLst>
            </a:custGeom>
            <a:solidFill>
              <a:srgbClr val="F79646">
                <a:lumMod val="60000"/>
                <a:lumOff val="40000"/>
                <a:alpha val="50000"/>
              </a:srgbClr>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latin typeface="Cambria" panose="02040503050406030204" pitchFamily="18" charset="0"/>
                <a:ea typeface="Cambria" panose="02040503050406030204" pitchFamily="18" charset="0"/>
              </a:endParaRPr>
            </a:p>
          </p:txBody>
        </p:sp>
        <p:sp>
          <p:nvSpPr>
            <p:cNvPr id="27" name="Google Shape;5478;p45">
              <a:extLst>
                <a:ext uri="{FF2B5EF4-FFF2-40B4-BE49-F238E27FC236}">
                  <a16:creationId xmlns:a16="http://schemas.microsoft.com/office/drawing/2014/main" id="{9F227F76-3F95-B831-2A5A-72030BB4DA6E}"/>
                </a:ext>
              </a:extLst>
            </p:cNvPr>
            <p:cNvSpPr/>
            <p:nvPr/>
          </p:nvSpPr>
          <p:spPr>
            <a:xfrm flipV="1">
              <a:off x="5880325" y="2699556"/>
              <a:ext cx="3121300" cy="1156422"/>
            </a:xfrm>
            <a:custGeom>
              <a:avLst/>
              <a:gdLst/>
              <a:ahLst/>
              <a:cxnLst/>
              <a:rect l="l" t="t" r="r" b="b"/>
              <a:pathLst>
                <a:path w="224903" h="127680" extrusionOk="0">
                  <a:moveTo>
                    <a:pt x="205633" y="99999"/>
                  </a:moveTo>
                  <a:cubicBezTo>
                    <a:pt x="205632" y="100000"/>
                    <a:pt x="205631" y="100001"/>
                    <a:pt x="205630" y="100002"/>
                  </a:cubicBezTo>
                  <a:lnTo>
                    <a:pt x="205630" y="100002"/>
                  </a:lnTo>
                  <a:cubicBezTo>
                    <a:pt x="205631" y="100001"/>
                    <a:pt x="205632" y="100000"/>
                    <a:pt x="205633" y="99999"/>
                  </a:cubicBezTo>
                  <a:close/>
                  <a:moveTo>
                    <a:pt x="194445" y="109419"/>
                  </a:moveTo>
                  <a:cubicBezTo>
                    <a:pt x="194164" y="109848"/>
                    <a:pt x="193503" y="110278"/>
                    <a:pt x="192710" y="110691"/>
                  </a:cubicBezTo>
                  <a:cubicBezTo>
                    <a:pt x="193189" y="110262"/>
                    <a:pt x="193751" y="109832"/>
                    <a:pt x="194445" y="109419"/>
                  </a:cubicBezTo>
                  <a:close/>
                  <a:moveTo>
                    <a:pt x="192032" y="110113"/>
                  </a:moveTo>
                  <a:lnTo>
                    <a:pt x="192032" y="110113"/>
                  </a:lnTo>
                  <a:cubicBezTo>
                    <a:pt x="192148" y="110245"/>
                    <a:pt x="191900" y="110708"/>
                    <a:pt x="191570" y="111220"/>
                  </a:cubicBezTo>
                  <a:cubicBezTo>
                    <a:pt x="191140" y="111385"/>
                    <a:pt x="190710" y="111567"/>
                    <a:pt x="190297" y="111716"/>
                  </a:cubicBezTo>
                  <a:cubicBezTo>
                    <a:pt x="190396" y="111551"/>
                    <a:pt x="190495" y="111385"/>
                    <a:pt x="190578" y="111220"/>
                  </a:cubicBezTo>
                  <a:cubicBezTo>
                    <a:pt x="191074" y="110857"/>
                    <a:pt x="191553" y="110493"/>
                    <a:pt x="192032" y="110113"/>
                  </a:cubicBezTo>
                  <a:close/>
                  <a:moveTo>
                    <a:pt x="74235" y="113815"/>
                  </a:moveTo>
                  <a:lnTo>
                    <a:pt x="74235" y="113815"/>
                  </a:lnTo>
                  <a:cubicBezTo>
                    <a:pt x="74362" y="113826"/>
                    <a:pt x="74480" y="113830"/>
                    <a:pt x="74590" y="113831"/>
                  </a:cubicBezTo>
                  <a:lnTo>
                    <a:pt x="74590" y="113831"/>
                  </a:lnTo>
                  <a:lnTo>
                    <a:pt x="74235" y="113815"/>
                  </a:lnTo>
                  <a:close/>
                  <a:moveTo>
                    <a:pt x="143264" y="125449"/>
                  </a:moveTo>
                  <a:cubicBezTo>
                    <a:pt x="143760" y="125449"/>
                    <a:pt x="144272" y="125680"/>
                    <a:pt x="145049" y="125879"/>
                  </a:cubicBezTo>
                  <a:cubicBezTo>
                    <a:pt x="144768" y="125879"/>
                    <a:pt x="144405" y="125895"/>
                    <a:pt x="144025" y="125895"/>
                  </a:cubicBezTo>
                  <a:cubicBezTo>
                    <a:pt x="143413" y="125895"/>
                    <a:pt x="142769" y="125846"/>
                    <a:pt x="142488" y="125631"/>
                  </a:cubicBezTo>
                  <a:cubicBezTo>
                    <a:pt x="142769" y="125498"/>
                    <a:pt x="143016" y="125449"/>
                    <a:pt x="143264" y="125449"/>
                  </a:cubicBezTo>
                  <a:close/>
                  <a:moveTo>
                    <a:pt x="193801" y="1"/>
                  </a:moveTo>
                  <a:cubicBezTo>
                    <a:pt x="193751" y="100"/>
                    <a:pt x="193503" y="116"/>
                    <a:pt x="193140" y="166"/>
                  </a:cubicBezTo>
                  <a:cubicBezTo>
                    <a:pt x="192776" y="232"/>
                    <a:pt x="192280" y="282"/>
                    <a:pt x="191751" y="315"/>
                  </a:cubicBezTo>
                  <a:cubicBezTo>
                    <a:pt x="190694" y="447"/>
                    <a:pt x="189454" y="662"/>
                    <a:pt x="188578" y="943"/>
                  </a:cubicBezTo>
                  <a:cubicBezTo>
                    <a:pt x="188694" y="1042"/>
                    <a:pt x="188909" y="1075"/>
                    <a:pt x="189190" y="1075"/>
                  </a:cubicBezTo>
                  <a:cubicBezTo>
                    <a:pt x="189289" y="1075"/>
                    <a:pt x="189405" y="1075"/>
                    <a:pt x="189520" y="1058"/>
                  </a:cubicBezTo>
                  <a:cubicBezTo>
                    <a:pt x="189967" y="1025"/>
                    <a:pt x="190529" y="992"/>
                    <a:pt x="191123" y="910"/>
                  </a:cubicBezTo>
                  <a:cubicBezTo>
                    <a:pt x="191421" y="860"/>
                    <a:pt x="191735" y="844"/>
                    <a:pt x="192049" y="827"/>
                  </a:cubicBezTo>
                  <a:cubicBezTo>
                    <a:pt x="192363" y="794"/>
                    <a:pt x="192677" y="778"/>
                    <a:pt x="192991" y="761"/>
                  </a:cubicBezTo>
                  <a:cubicBezTo>
                    <a:pt x="193189" y="744"/>
                    <a:pt x="193387" y="744"/>
                    <a:pt x="193586" y="744"/>
                  </a:cubicBezTo>
                  <a:lnTo>
                    <a:pt x="194660" y="744"/>
                  </a:lnTo>
                  <a:cubicBezTo>
                    <a:pt x="194627" y="943"/>
                    <a:pt x="194396" y="1125"/>
                    <a:pt x="194015" y="1273"/>
                  </a:cubicBezTo>
                  <a:cubicBezTo>
                    <a:pt x="193883" y="1323"/>
                    <a:pt x="193718" y="1372"/>
                    <a:pt x="193536" y="1422"/>
                  </a:cubicBezTo>
                  <a:cubicBezTo>
                    <a:pt x="192991" y="1372"/>
                    <a:pt x="192462" y="1339"/>
                    <a:pt x="191917" y="1339"/>
                  </a:cubicBezTo>
                  <a:cubicBezTo>
                    <a:pt x="188264" y="1339"/>
                    <a:pt x="184678" y="2529"/>
                    <a:pt x="181142" y="4000"/>
                  </a:cubicBezTo>
                  <a:cubicBezTo>
                    <a:pt x="178448" y="4843"/>
                    <a:pt x="171805" y="8363"/>
                    <a:pt x="167508" y="9107"/>
                  </a:cubicBezTo>
                  <a:cubicBezTo>
                    <a:pt x="166963" y="9404"/>
                    <a:pt x="166120" y="9801"/>
                    <a:pt x="165938" y="9999"/>
                  </a:cubicBezTo>
                  <a:cubicBezTo>
                    <a:pt x="160699" y="11519"/>
                    <a:pt x="155295" y="12610"/>
                    <a:pt x="149825" y="13469"/>
                  </a:cubicBezTo>
                  <a:cubicBezTo>
                    <a:pt x="149875" y="13387"/>
                    <a:pt x="149858" y="13321"/>
                    <a:pt x="149776" y="13255"/>
                  </a:cubicBezTo>
                  <a:lnTo>
                    <a:pt x="147710" y="13800"/>
                  </a:lnTo>
                  <a:cubicBezTo>
                    <a:pt x="147627" y="13800"/>
                    <a:pt x="147545" y="13816"/>
                    <a:pt x="147462" y="13833"/>
                  </a:cubicBezTo>
                  <a:cubicBezTo>
                    <a:pt x="147528" y="13717"/>
                    <a:pt x="148173" y="13453"/>
                    <a:pt x="147578" y="13453"/>
                  </a:cubicBezTo>
                  <a:lnTo>
                    <a:pt x="147561" y="13453"/>
                  </a:lnTo>
                  <a:cubicBezTo>
                    <a:pt x="147528" y="13602"/>
                    <a:pt x="147231" y="13767"/>
                    <a:pt x="146768" y="13932"/>
                  </a:cubicBezTo>
                  <a:cubicBezTo>
                    <a:pt x="145611" y="14097"/>
                    <a:pt x="144454" y="14263"/>
                    <a:pt x="143297" y="14411"/>
                  </a:cubicBezTo>
                  <a:cubicBezTo>
                    <a:pt x="143248" y="14411"/>
                    <a:pt x="143182" y="14411"/>
                    <a:pt x="143116" y="14395"/>
                  </a:cubicBezTo>
                  <a:cubicBezTo>
                    <a:pt x="143066" y="14411"/>
                    <a:pt x="143016" y="14428"/>
                    <a:pt x="142967" y="14444"/>
                  </a:cubicBezTo>
                  <a:cubicBezTo>
                    <a:pt x="142025" y="14577"/>
                    <a:pt x="141083" y="14692"/>
                    <a:pt x="140141" y="14808"/>
                  </a:cubicBezTo>
                  <a:lnTo>
                    <a:pt x="140042" y="14808"/>
                  </a:lnTo>
                  <a:cubicBezTo>
                    <a:pt x="139959" y="14808"/>
                    <a:pt x="139843" y="14808"/>
                    <a:pt x="139711" y="14825"/>
                  </a:cubicBezTo>
                  <a:cubicBezTo>
                    <a:pt x="139496" y="14891"/>
                    <a:pt x="139232" y="14907"/>
                    <a:pt x="139001" y="14957"/>
                  </a:cubicBezTo>
                  <a:cubicBezTo>
                    <a:pt x="133349" y="15651"/>
                    <a:pt x="127713" y="16262"/>
                    <a:pt x="122210" y="17072"/>
                  </a:cubicBezTo>
                  <a:cubicBezTo>
                    <a:pt x="103817" y="19749"/>
                    <a:pt x="85407" y="22426"/>
                    <a:pt x="67014" y="25104"/>
                  </a:cubicBezTo>
                  <a:cubicBezTo>
                    <a:pt x="65328" y="25352"/>
                    <a:pt x="63659" y="25599"/>
                    <a:pt x="61973" y="25864"/>
                  </a:cubicBezTo>
                  <a:cubicBezTo>
                    <a:pt x="60998" y="25616"/>
                    <a:pt x="59957" y="25368"/>
                    <a:pt x="60040" y="24938"/>
                  </a:cubicBezTo>
                  <a:lnTo>
                    <a:pt x="60040" y="24938"/>
                  </a:lnTo>
                  <a:cubicBezTo>
                    <a:pt x="57776" y="26112"/>
                    <a:pt x="53429" y="24790"/>
                    <a:pt x="49711" y="26723"/>
                  </a:cubicBezTo>
                  <a:cubicBezTo>
                    <a:pt x="48802" y="26723"/>
                    <a:pt x="50389" y="26294"/>
                    <a:pt x="49876" y="26178"/>
                  </a:cubicBezTo>
                  <a:lnTo>
                    <a:pt x="49876" y="26178"/>
                  </a:lnTo>
                  <a:cubicBezTo>
                    <a:pt x="48967" y="26756"/>
                    <a:pt x="47777" y="27103"/>
                    <a:pt x="45497" y="27434"/>
                  </a:cubicBezTo>
                  <a:lnTo>
                    <a:pt x="45728" y="27269"/>
                  </a:lnTo>
                  <a:lnTo>
                    <a:pt x="45728" y="27269"/>
                  </a:lnTo>
                  <a:cubicBezTo>
                    <a:pt x="44175" y="27665"/>
                    <a:pt x="42836" y="27996"/>
                    <a:pt x="41597" y="28310"/>
                  </a:cubicBezTo>
                  <a:cubicBezTo>
                    <a:pt x="40969" y="28458"/>
                    <a:pt x="40374" y="28607"/>
                    <a:pt x="39779" y="28756"/>
                  </a:cubicBezTo>
                  <a:cubicBezTo>
                    <a:pt x="39200" y="28905"/>
                    <a:pt x="38622" y="29053"/>
                    <a:pt x="38027" y="29202"/>
                  </a:cubicBezTo>
                  <a:cubicBezTo>
                    <a:pt x="35697" y="29814"/>
                    <a:pt x="33251" y="30475"/>
                    <a:pt x="29814" y="31780"/>
                  </a:cubicBezTo>
                  <a:lnTo>
                    <a:pt x="30491" y="31978"/>
                  </a:lnTo>
                  <a:cubicBezTo>
                    <a:pt x="29037" y="32557"/>
                    <a:pt x="28673" y="32540"/>
                    <a:pt x="27946" y="32755"/>
                  </a:cubicBezTo>
                  <a:cubicBezTo>
                    <a:pt x="27715" y="33020"/>
                    <a:pt x="27682" y="33119"/>
                    <a:pt x="27814" y="33119"/>
                  </a:cubicBezTo>
                  <a:cubicBezTo>
                    <a:pt x="28012" y="33119"/>
                    <a:pt x="28657" y="32821"/>
                    <a:pt x="29318" y="32557"/>
                  </a:cubicBezTo>
                  <a:cubicBezTo>
                    <a:pt x="29962" y="32292"/>
                    <a:pt x="30624" y="32028"/>
                    <a:pt x="30871" y="32028"/>
                  </a:cubicBezTo>
                  <a:cubicBezTo>
                    <a:pt x="31020" y="32028"/>
                    <a:pt x="31037" y="32111"/>
                    <a:pt x="30805" y="32375"/>
                  </a:cubicBezTo>
                  <a:lnTo>
                    <a:pt x="30789" y="32375"/>
                  </a:lnTo>
                  <a:cubicBezTo>
                    <a:pt x="30227" y="32375"/>
                    <a:pt x="29318" y="32639"/>
                    <a:pt x="28244" y="33053"/>
                  </a:cubicBezTo>
                  <a:cubicBezTo>
                    <a:pt x="27715" y="33267"/>
                    <a:pt x="27137" y="33532"/>
                    <a:pt x="26542" y="33813"/>
                  </a:cubicBezTo>
                  <a:cubicBezTo>
                    <a:pt x="26244" y="33962"/>
                    <a:pt x="25947" y="34094"/>
                    <a:pt x="25649" y="34242"/>
                  </a:cubicBezTo>
                  <a:cubicBezTo>
                    <a:pt x="25352" y="34391"/>
                    <a:pt x="25054" y="34556"/>
                    <a:pt x="24757" y="34722"/>
                  </a:cubicBezTo>
                  <a:cubicBezTo>
                    <a:pt x="24162" y="35036"/>
                    <a:pt x="23567" y="35350"/>
                    <a:pt x="23022" y="35647"/>
                  </a:cubicBezTo>
                  <a:cubicBezTo>
                    <a:pt x="22460" y="35945"/>
                    <a:pt x="21947" y="36259"/>
                    <a:pt x="21468" y="36507"/>
                  </a:cubicBezTo>
                  <a:cubicBezTo>
                    <a:pt x="20989" y="36754"/>
                    <a:pt x="20543" y="36969"/>
                    <a:pt x="20179" y="37101"/>
                  </a:cubicBezTo>
                  <a:cubicBezTo>
                    <a:pt x="19816" y="37234"/>
                    <a:pt x="19535" y="37333"/>
                    <a:pt x="19303" y="37333"/>
                  </a:cubicBezTo>
                  <a:lnTo>
                    <a:pt x="19287" y="37333"/>
                  </a:lnTo>
                  <a:cubicBezTo>
                    <a:pt x="17254" y="38738"/>
                    <a:pt x="20146" y="37333"/>
                    <a:pt x="18163" y="38754"/>
                  </a:cubicBezTo>
                  <a:lnTo>
                    <a:pt x="17469" y="38919"/>
                  </a:lnTo>
                  <a:lnTo>
                    <a:pt x="17204" y="39580"/>
                  </a:lnTo>
                  <a:cubicBezTo>
                    <a:pt x="16560" y="40060"/>
                    <a:pt x="16031" y="40357"/>
                    <a:pt x="15634" y="40522"/>
                  </a:cubicBezTo>
                  <a:cubicBezTo>
                    <a:pt x="15370" y="40638"/>
                    <a:pt x="15155" y="40688"/>
                    <a:pt x="15023" y="40688"/>
                  </a:cubicBezTo>
                  <a:cubicBezTo>
                    <a:pt x="14957" y="40688"/>
                    <a:pt x="14907" y="40688"/>
                    <a:pt x="14874" y="40655"/>
                  </a:cubicBezTo>
                  <a:cubicBezTo>
                    <a:pt x="15188" y="40423"/>
                    <a:pt x="15684" y="39878"/>
                    <a:pt x="15998" y="39597"/>
                  </a:cubicBezTo>
                  <a:lnTo>
                    <a:pt x="15998" y="39597"/>
                  </a:lnTo>
                  <a:cubicBezTo>
                    <a:pt x="15073" y="40142"/>
                    <a:pt x="13949" y="41134"/>
                    <a:pt x="13056" y="42092"/>
                  </a:cubicBezTo>
                  <a:cubicBezTo>
                    <a:pt x="12594" y="42555"/>
                    <a:pt x="12197" y="43018"/>
                    <a:pt x="11867" y="43381"/>
                  </a:cubicBezTo>
                  <a:cubicBezTo>
                    <a:pt x="11586" y="43712"/>
                    <a:pt x="11354" y="43943"/>
                    <a:pt x="11206" y="44092"/>
                  </a:cubicBezTo>
                  <a:cubicBezTo>
                    <a:pt x="11767" y="43580"/>
                    <a:pt x="12329" y="43051"/>
                    <a:pt x="12924" y="42572"/>
                  </a:cubicBezTo>
                  <a:lnTo>
                    <a:pt x="12924" y="42572"/>
                  </a:lnTo>
                  <a:cubicBezTo>
                    <a:pt x="10611" y="45001"/>
                    <a:pt x="8181" y="47860"/>
                    <a:pt x="6198" y="51000"/>
                  </a:cubicBezTo>
                  <a:cubicBezTo>
                    <a:pt x="4199" y="54107"/>
                    <a:pt x="2662" y="57544"/>
                    <a:pt x="1934" y="60733"/>
                  </a:cubicBezTo>
                  <a:cubicBezTo>
                    <a:pt x="2050" y="60601"/>
                    <a:pt x="2166" y="60469"/>
                    <a:pt x="2298" y="60337"/>
                  </a:cubicBezTo>
                  <a:lnTo>
                    <a:pt x="2298" y="60337"/>
                  </a:lnTo>
                  <a:cubicBezTo>
                    <a:pt x="2001" y="61543"/>
                    <a:pt x="1786" y="62386"/>
                    <a:pt x="1620" y="63047"/>
                  </a:cubicBezTo>
                  <a:cubicBezTo>
                    <a:pt x="1439" y="63708"/>
                    <a:pt x="1323" y="64204"/>
                    <a:pt x="1158" y="64716"/>
                  </a:cubicBezTo>
                  <a:cubicBezTo>
                    <a:pt x="877" y="65724"/>
                    <a:pt x="513" y="66815"/>
                    <a:pt x="414" y="69575"/>
                  </a:cubicBezTo>
                  <a:lnTo>
                    <a:pt x="381" y="69377"/>
                  </a:lnTo>
                  <a:lnTo>
                    <a:pt x="381" y="69377"/>
                  </a:lnTo>
                  <a:cubicBezTo>
                    <a:pt x="447" y="69922"/>
                    <a:pt x="530" y="70566"/>
                    <a:pt x="563" y="71260"/>
                  </a:cubicBezTo>
                  <a:cubicBezTo>
                    <a:pt x="629" y="71955"/>
                    <a:pt x="645" y="72698"/>
                    <a:pt x="712" y="73442"/>
                  </a:cubicBezTo>
                  <a:cubicBezTo>
                    <a:pt x="645" y="73244"/>
                    <a:pt x="612" y="73161"/>
                    <a:pt x="563" y="73161"/>
                  </a:cubicBezTo>
                  <a:cubicBezTo>
                    <a:pt x="480" y="73161"/>
                    <a:pt x="431" y="73607"/>
                    <a:pt x="381" y="74037"/>
                  </a:cubicBezTo>
                  <a:cubicBezTo>
                    <a:pt x="331" y="74417"/>
                    <a:pt x="298" y="74781"/>
                    <a:pt x="216" y="74781"/>
                  </a:cubicBezTo>
                  <a:cubicBezTo>
                    <a:pt x="166" y="74781"/>
                    <a:pt x="100" y="74648"/>
                    <a:pt x="1" y="74301"/>
                  </a:cubicBezTo>
                  <a:lnTo>
                    <a:pt x="1" y="74301"/>
                  </a:lnTo>
                  <a:cubicBezTo>
                    <a:pt x="150" y="74979"/>
                    <a:pt x="249" y="75541"/>
                    <a:pt x="365" y="75987"/>
                  </a:cubicBezTo>
                  <a:cubicBezTo>
                    <a:pt x="480" y="76433"/>
                    <a:pt x="579" y="76780"/>
                    <a:pt x="662" y="77061"/>
                  </a:cubicBezTo>
                  <a:cubicBezTo>
                    <a:pt x="827" y="77606"/>
                    <a:pt x="959" y="77871"/>
                    <a:pt x="1075" y="78086"/>
                  </a:cubicBezTo>
                  <a:cubicBezTo>
                    <a:pt x="1307" y="78482"/>
                    <a:pt x="1505" y="78664"/>
                    <a:pt x="2397" y="80267"/>
                  </a:cubicBezTo>
                  <a:lnTo>
                    <a:pt x="2348" y="81143"/>
                  </a:lnTo>
                  <a:cubicBezTo>
                    <a:pt x="2711" y="81672"/>
                    <a:pt x="2926" y="81936"/>
                    <a:pt x="3207" y="82382"/>
                  </a:cubicBezTo>
                  <a:cubicBezTo>
                    <a:pt x="3356" y="82597"/>
                    <a:pt x="3521" y="82862"/>
                    <a:pt x="3719" y="83209"/>
                  </a:cubicBezTo>
                  <a:cubicBezTo>
                    <a:pt x="3802" y="83391"/>
                    <a:pt x="3918" y="83605"/>
                    <a:pt x="4050" y="83837"/>
                  </a:cubicBezTo>
                  <a:cubicBezTo>
                    <a:pt x="4165" y="84068"/>
                    <a:pt x="4298" y="84332"/>
                    <a:pt x="4479" y="84613"/>
                  </a:cubicBezTo>
                  <a:cubicBezTo>
                    <a:pt x="4182" y="84233"/>
                    <a:pt x="4050" y="84085"/>
                    <a:pt x="3984" y="84085"/>
                  </a:cubicBezTo>
                  <a:lnTo>
                    <a:pt x="3967" y="84085"/>
                  </a:lnTo>
                  <a:cubicBezTo>
                    <a:pt x="3901" y="84134"/>
                    <a:pt x="3918" y="84349"/>
                    <a:pt x="3967" y="84564"/>
                  </a:cubicBezTo>
                  <a:cubicBezTo>
                    <a:pt x="4000" y="84779"/>
                    <a:pt x="4017" y="85010"/>
                    <a:pt x="3918" y="85010"/>
                  </a:cubicBezTo>
                  <a:cubicBezTo>
                    <a:pt x="3818" y="85010"/>
                    <a:pt x="3637" y="84828"/>
                    <a:pt x="3290" y="84349"/>
                  </a:cubicBezTo>
                  <a:lnTo>
                    <a:pt x="3290" y="84349"/>
                  </a:lnTo>
                  <a:cubicBezTo>
                    <a:pt x="4248" y="87142"/>
                    <a:pt x="5702" y="88844"/>
                    <a:pt x="6876" y="90166"/>
                  </a:cubicBezTo>
                  <a:cubicBezTo>
                    <a:pt x="7487" y="90811"/>
                    <a:pt x="8033" y="91373"/>
                    <a:pt x="8479" y="91934"/>
                  </a:cubicBezTo>
                  <a:cubicBezTo>
                    <a:pt x="8958" y="92480"/>
                    <a:pt x="9322" y="93042"/>
                    <a:pt x="9586" y="93736"/>
                  </a:cubicBezTo>
                  <a:cubicBezTo>
                    <a:pt x="9850" y="93851"/>
                    <a:pt x="10032" y="93917"/>
                    <a:pt x="10131" y="93917"/>
                  </a:cubicBezTo>
                  <a:cubicBezTo>
                    <a:pt x="10528" y="93917"/>
                    <a:pt x="9867" y="93141"/>
                    <a:pt x="9156" y="92314"/>
                  </a:cubicBezTo>
                  <a:cubicBezTo>
                    <a:pt x="8694" y="91802"/>
                    <a:pt x="8231" y="91240"/>
                    <a:pt x="7933" y="90877"/>
                  </a:cubicBezTo>
                  <a:cubicBezTo>
                    <a:pt x="7735" y="90645"/>
                    <a:pt x="7619" y="90480"/>
                    <a:pt x="7652" y="90480"/>
                  </a:cubicBezTo>
                  <a:cubicBezTo>
                    <a:pt x="7652" y="90480"/>
                    <a:pt x="7702" y="90530"/>
                    <a:pt x="7801" y="90612"/>
                  </a:cubicBezTo>
                  <a:cubicBezTo>
                    <a:pt x="7702" y="90397"/>
                    <a:pt x="7702" y="90298"/>
                    <a:pt x="7785" y="90298"/>
                  </a:cubicBezTo>
                  <a:cubicBezTo>
                    <a:pt x="7917" y="90298"/>
                    <a:pt x="8264" y="90563"/>
                    <a:pt x="8694" y="90959"/>
                  </a:cubicBezTo>
                  <a:cubicBezTo>
                    <a:pt x="9024" y="91273"/>
                    <a:pt x="9454" y="91637"/>
                    <a:pt x="9834" y="92017"/>
                  </a:cubicBezTo>
                  <a:cubicBezTo>
                    <a:pt x="10231" y="92381"/>
                    <a:pt x="10594" y="92794"/>
                    <a:pt x="10908" y="93108"/>
                  </a:cubicBezTo>
                  <a:cubicBezTo>
                    <a:pt x="11536" y="93719"/>
                    <a:pt x="11867" y="94496"/>
                    <a:pt x="12528" y="95454"/>
                  </a:cubicBezTo>
                  <a:cubicBezTo>
                    <a:pt x="12842" y="95934"/>
                    <a:pt x="13238" y="96479"/>
                    <a:pt x="13800" y="97057"/>
                  </a:cubicBezTo>
                  <a:cubicBezTo>
                    <a:pt x="14081" y="97338"/>
                    <a:pt x="14395" y="97652"/>
                    <a:pt x="14759" y="97966"/>
                  </a:cubicBezTo>
                  <a:cubicBezTo>
                    <a:pt x="15122" y="98264"/>
                    <a:pt x="15519" y="98561"/>
                    <a:pt x="15965" y="98875"/>
                  </a:cubicBezTo>
                  <a:cubicBezTo>
                    <a:pt x="15651" y="98660"/>
                    <a:pt x="15568" y="98677"/>
                    <a:pt x="15221" y="98429"/>
                  </a:cubicBezTo>
                  <a:lnTo>
                    <a:pt x="15221" y="98429"/>
                  </a:lnTo>
                  <a:cubicBezTo>
                    <a:pt x="15849" y="99024"/>
                    <a:pt x="16593" y="99454"/>
                    <a:pt x="17386" y="99867"/>
                  </a:cubicBezTo>
                  <a:cubicBezTo>
                    <a:pt x="17783" y="100082"/>
                    <a:pt x="18179" y="100313"/>
                    <a:pt x="18593" y="100561"/>
                  </a:cubicBezTo>
                  <a:cubicBezTo>
                    <a:pt x="19006" y="100809"/>
                    <a:pt x="19419" y="101090"/>
                    <a:pt x="19832" y="101453"/>
                  </a:cubicBezTo>
                  <a:cubicBezTo>
                    <a:pt x="20477" y="101503"/>
                    <a:pt x="21088" y="101800"/>
                    <a:pt x="21600" y="102065"/>
                  </a:cubicBezTo>
                  <a:cubicBezTo>
                    <a:pt x="21947" y="102230"/>
                    <a:pt x="22245" y="102379"/>
                    <a:pt x="22509" y="102379"/>
                  </a:cubicBezTo>
                  <a:cubicBezTo>
                    <a:pt x="22641" y="102379"/>
                    <a:pt x="22757" y="102329"/>
                    <a:pt x="22873" y="102247"/>
                  </a:cubicBezTo>
                  <a:cubicBezTo>
                    <a:pt x="22228" y="101966"/>
                    <a:pt x="21617" y="101652"/>
                    <a:pt x="20972" y="101371"/>
                  </a:cubicBezTo>
                  <a:cubicBezTo>
                    <a:pt x="20344" y="101073"/>
                    <a:pt x="19733" y="100726"/>
                    <a:pt x="19105" y="100412"/>
                  </a:cubicBezTo>
                  <a:lnTo>
                    <a:pt x="19105" y="100412"/>
                  </a:lnTo>
                  <a:cubicBezTo>
                    <a:pt x="19650" y="100660"/>
                    <a:pt x="20196" y="100875"/>
                    <a:pt x="20774" y="101073"/>
                  </a:cubicBezTo>
                  <a:cubicBezTo>
                    <a:pt x="21352" y="101272"/>
                    <a:pt x="21947" y="101453"/>
                    <a:pt x="22592" y="101668"/>
                  </a:cubicBezTo>
                  <a:cubicBezTo>
                    <a:pt x="23220" y="101883"/>
                    <a:pt x="23897" y="102098"/>
                    <a:pt x="24625" y="102412"/>
                  </a:cubicBezTo>
                  <a:cubicBezTo>
                    <a:pt x="25352" y="102709"/>
                    <a:pt x="26128" y="103056"/>
                    <a:pt x="26988" y="103519"/>
                  </a:cubicBezTo>
                  <a:lnTo>
                    <a:pt x="26905" y="103519"/>
                  </a:lnTo>
                  <a:cubicBezTo>
                    <a:pt x="26492" y="103519"/>
                    <a:pt x="25467" y="103271"/>
                    <a:pt x="24740" y="103089"/>
                  </a:cubicBezTo>
                  <a:lnTo>
                    <a:pt x="24740" y="103089"/>
                  </a:lnTo>
                  <a:cubicBezTo>
                    <a:pt x="25699" y="103734"/>
                    <a:pt x="26806" y="103800"/>
                    <a:pt x="27831" y="104411"/>
                  </a:cubicBezTo>
                  <a:cubicBezTo>
                    <a:pt x="27765" y="104478"/>
                    <a:pt x="27649" y="104511"/>
                    <a:pt x="27484" y="104511"/>
                  </a:cubicBezTo>
                  <a:cubicBezTo>
                    <a:pt x="26971" y="104511"/>
                    <a:pt x="25996" y="104180"/>
                    <a:pt x="24906" y="103717"/>
                  </a:cubicBezTo>
                  <a:cubicBezTo>
                    <a:pt x="24178" y="103436"/>
                    <a:pt x="23418" y="103056"/>
                    <a:pt x="22658" y="102742"/>
                  </a:cubicBezTo>
                  <a:cubicBezTo>
                    <a:pt x="21914" y="102428"/>
                    <a:pt x="21187" y="102114"/>
                    <a:pt x="20559" y="101949"/>
                  </a:cubicBezTo>
                  <a:lnTo>
                    <a:pt x="20559" y="101949"/>
                  </a:lnTo>
                  <a:cubicBezTo>
                    <a:pt x="21038" y="102362"/>
                    <a:pt x="22162" y="102841"/>
                    <a:pt x="23022" y="103139"/>
                  </a:cubicBezTo>
                  <a:cubicBezTo>
                    <a:pt x="23864" y="103453"/>
                    <a:pt x="24393" y="103684"/>
                    <a:pt x="23650" y="103783"/>
                  </a:cubicBezTo>
                  <a:lnTo>
                    <a:pt x="23864" y="103783"/>
                  </a:lnTo>
                  <a:cubicBezTo>
                    <a:pt x="24311" y="103783"/>
                    <a:pt x="24773" y="103866"/>
                    <a:pt x="25236" y="104015"/>
                  </a:cubicBezTo>
                  <a:cubicBezTo>
                    <a:pt x="25765" y="104180"/>
                    <a:pt x="26310" y="104444"/>
                    <a:pt x="26905" y="104692"/>
                  </a:cubicBezTo>
                  <a:cubicBezTo>
                    <a:pt x="28079" y="105205"/>
                    <a:pt x="29417" y="105783"/>
                    <a:pt x="31004" y="105866"/>
                  </a:cubicBezTo>
                  <a:lnTo>
                    <a:pt x="30673" y="106229"/>
                  </a:lnTo>
                  <a:cubicBezTo>
                    <a:pt x="31169" y="106295"/>
                    <a:pt x="32193" y="106411"/>
                    <a:pt x="33053" y="106642"/>
                  </a:cubicBezTo>
                  <a:cubicBezTo>
                    <a:pt x="32474" y="106709"/>
                    <a:pt x="31913" y="106725"/>
                    <a:pt x="31334" y="106758"/>
                  </a:cubicBezTo>
                  <a:cubicBezTo>
                    <a:pt x="33863" y="106989"/>
                    <a:pt x="35895" y="108477"/>
                    <a:pt x="38292" y="108692"/>
                  </a:cubicBezTo>
                  <a:cubicBezTo>
                    <a:pt x="35846" y="108179"/>
                    <a:pt x="35598" y="107948"/>
                    <a:pt x="35730" y="107799"/>
                  </a:cubicBezTo>
                  <a:cubicBezTo>
                    <a:pt x="35846" y="107634"/>
                    <a:pt x="36308" y="107535"/>
                    <a:pt x="35333" y="107122"/>
                  </a:cubicBezTo>
                  <a:lnTo>
                    <a:pt x="35333" y="107122"/>
                  </a:lnTo>
                  <a:cubicBezTo>
                    <a:pt x="38374" y="107551"/>
                    <a:pt x="39167" y="107981"/>
                    <a:pt x="40060" y="108510"/>
                  </a:cubicBezTo>
                  <a:cubicBezTo>
                    <a:pt x="40506" y="108774"/>
                    <a:pt x="40985" y="109055"/>
                    <a:pt x="41762" y="109320"/>
                  </a:cubicBezTo>
                  <a:cubicBezTo>
                    <a:pt x="42506" y="109568"/>
                    <a:pt x="43530" y="109815"/>
                    <a:pt x="45051" y="110014"/>
                  </a:cubicBezTo>
                  <a:cubicBezTo>
                    <a:pt x="44010" y="109848"/>
                    <a:pt x="42159" y="109254"/>
                    <a:pt x="43348" y="109254"/>
                  </a:cubicBezTo>
                  <a:lnTo>
                    <a:pt x="43415" y="109254"/>
                  </a:lnTo>
                  <a:cubicBezTo>
                    <a:pt x="44687" y="109568"/>
                    <a:pt x="46356" y="109981"/>
                    <a:pt x="47116" y="110328"/>
                  </a:cubicBezTo>
                  <a:cubicBezTo>
                    <a:pt x="47976" y="110427"/>
                    <a:pt x="48488" y="110476"/>
                    <a:pt x="48752" y="110476"/>
                  </a:cubicBezTo>
                  <a:cubicBezTo>
                    <a:pt x="49893" y="110476"/>
                    <a:pt x="46869" y="109782"/>
                    <a:pt x="48422" y="109766"/>
                  </a:cubicBezTo>
                  <a:lnTo>
                    <a:pt x="48422" y="109766"/>
                  </a:lnTo>
                  <a:cubicBezTo>
                    <a:pt x="48951" y="110030"/>
                    <a:pt x="49380" y="110113"/>
                    <a:pt x="49810" y="110113"/>
                  </a:cubicBezTo>
                  <a:cubicBezTo>
                    <a:pt x="50174" y="110113"/>
                    <a:pt x="50521" y="110047"/>
                    <a:pt x="50934" y="109997"/>
                  </a:cubicBezTo>
                  <a:cubicBezTo>
                    <a:pt x="51347" y="109931"/>
                    <a:pt x="51810" y="109882"/>
                    <a:pt x="52355" y="109882"/>
                  </a:cubicBezTo>
                  <a:lnTo>
                    <a:pt x="52603" y="109882"/>
                  </a:lnTo>
                  <a:lnTo>
                    <a:pt x="52570" y="110344"/>
                  </a:lnTo>
                  <a:cubicBezTo>
                    <a:pt x="53677" y="110526"/>
                    <a:pt x="54371" y="110609"/>
                    <a:pt x="54817" y="110609"/>
                  </a:cubicBezTo>
                  <a:cubicBezTo>
                    <a:pt x="55396" y="110609"/>
                    <a:pt x="55578" y="110493"/>
                    <a:pt x="55743" y="110377"/>
                  </a:cubicBezTo>
                  <a:cubicBezTo>
                    <a:pt x="55908" y="110262"/>
                    <a:pt x="56057" y="110146"/>
                    <a:pt x="56536" y="110146"/>
                  </a:cubicBezTo>
                  <a:cubicBezTo>
                    <a:pt x="56933" y="110146"/>
                    <a:pt x="57528" y="110229"/>
                    <a:pt x="58519" y="110410"/>
                  </a:cubicBezTo>
                  <a:lnTo>
                    <a:pt x="56536" y="110823"/>
                  </a:lnTo>
                  <a:lnTo>
                    <a:pt x="58916" y="110939"/>
                  </a:lnTo>
                  <a:lnTo>
                    <a:pt x="58371" y="111402"/>
                  </a:lnTo>
                  <a:cubicBezTo>
                    <a:pt x="58817" y="111385"/>
                    <a:pt x="59197" y="111369"/>
                    <a:pt x="59544" y="111369"/>
                  </a:cubicBezTo>
                  <a:cubicBezTo>
                    <a:pt x="61296" y="111369"/>
                    <a:pt x="62188" y="111567"/>
                    <a:pt x="64270" y="111931"/>
                  </a:cubicBezTo>
                  <a:cubicBezTo>
                    <a:pt x="63841" y="111633"/>
                    <a:pt x="64320" y="111336"/>
                    <a:pt x="65609" y="111336"/>
                  </a:cubicBezTo>
                  <a:cubicBezTo>
                    <a:pt x="65973" y="111336"/>
                    <a:pt x="66402" y="111352"/>
                    <a:pt x="66914" y="111418"/>
                  </a:cubicBezTo>
                  <a:cubicBezTo>
                    <a:pt x="68402" y="111881"/>
                    <a:pt x="66006" y="111732"/>
                    <a:pt x="69179" y="112063"/>
                  </a:cubicBezTo>
                  <a:cubicBezTo>
                    <a:pt x="68765" y="112179"/>
                    <a:pt x="68352" y="112294"/>
                    <a:pt x="67840" y="112294"/>
                  </a:cubicBezTo>
                  <a:cubicBezTo>
                    <a:pt x="67394" y="112294"/>
                    <a:pt x="66898" y="112212"/>
                    <a:pt x="66286" y="111931"/>
                  </a:cubicBezTo>
                  <a:cubicBezTo>
                    <a:pt x="66121" y="112063"/>
                    <a:pt x="65543" y="112129"/>
                    <a:pt x="65394" y="112261"/>
                  </a:cubicBezTo>
                  <a:cubicBezTo>
                    <a:pt x="66981" y="112774"/>
                    <a:pt x="69476" y="112840"/>
                    <a:pt x="70616" y="112988"/>
                  </a:cubicBezTo>
                  <a:cubicBezTo>
                    <a:pt x="70187" y="112922"/>
                    <a:pt x="69658" y="112823"/>
                    <a:pt x="69393" y="112724"/>
                  </a:cubicBezTo>
                  <a:lnTo>
                    <a:pt x="74037" y="112707"/>
                  </a:lnTo>
                  <a:lnTo>
                    <a:pt x="74037" y="112707"/>
                  </a:lnTo>
                  <a:cubicBezTo>
                    <a:pt x="74731" y="112972"/>
                    <a:pt x="74153" y="113021"/>
                    <a:pt x="73574" y="113088"/>
                  </a:cubicBezTo>
                  <a:cubicBezTo>
                    <a:pt x="73839" y="113104"/>
                    <a:pt x="74103" y="113121"/>
                    <a:pt x="74351" y="113121"/>
                  </a:cubicBezTo>
                  <a:cubicBezTo>
                    <a:pt x="74467" y="113121"/>
                    <a:pt x="74583" y="113121"/>
                    <a:pt x="74682" y="113104"/>
                  </a:cubicBezTo>
                  <a:lnTo>
                    <a:pt x="75029" y="113104"/>
                  </a:lnTo>
                  <a:cubicBezTo>
                    <a:pt x="75442" y="113104"/>
                    <a:pt x="75921" y="113121"/>
                    <a:pt x="76533" y="113187"/>
                  </a:cubicBezTo>
                  <a:cubicBezTo>
                    <a:pt x="76169" y="113484"/>
                    <a:pt x="76169" y="113831"/>
                    <a:pt x="74731" y="113831"/>
                  </a:cubicBezTo>
                  <a:cubicBezTo>
                    <a:pt x="74686" y="113831"/>
                    <a:pt x="74639" y="113831"/>
                    <a:pt x="74590" y="113831"/>
                  </a:cubicBezTo>
                  <a:lnTo>
                    <a:pt x="74590" y="113831"/>
                  </a:lnTo>
                  <a:lnTo>
                    <a:pt x="78615" y="114013"/>
                  </a:lnTo>
                  <a:cubicBezTo>
                    <a:pt x="78879" y="114211"/>
                    <a:pt x="80780" y="114773"/>
                    <a:pt x="80201" y="114823"/>
                  </a:cubicBezTo>
                  <a:cubicBezTo>
                    <a:pt x="82581" y="115401"/>
                    <a:pt x="86200" y="114988"/>
                    <a:pt x="89340" y="115781"/>
                  </a:cubicBezTo>
                  <a:cubicBezTo>
                    <a:pt x="89423" y="115765"/>
                    <a:pt x="89572" y="115748"/>
                    <a:pt x="89786" y="115748"/>
                  </a:cubicBezTo>
                  <a:cubicBezTo>
                    <a:pt x="89985" y="115748"/>
                    <a:pt x="90216" y="115765"/>
                    <a:pt x="90530" y="115781"/>
                  </a:cubicBezTo>
                  <a:cubicBezTo>
                    <a:pt x="93521" y="116360"/>
                    <a:pt x="96083" y="117252"/>
                    <a:pt x="99702" y="117368"/>
                  </a:cubicBezTo>
                  <a:lnTo>
                    <a:pt x="101602" y="118392"/>
                  </a:lnTo>
                  <a:cubicBezTo>
                    <a:pt x="101867" y="118425"/>
                    <a:pt x="102065" y="118442"/>
                    <a:pt x="102197" y="118442"/>
                  </a:cubicBezTo>
                  <a:cubicBezTo>
                    <a:pt x="102710" y="118442"/>
                    <a:pt x="102330" y="118211"/>
                    <a:pt x="102016" y="117979"/>
                  </a:cubicBezTo>
                  <a:cubicBezTo>
                    <a:pt x="101685" y="117764"/>
                    <a:pt x="101421" y="117533"/>
                    <a:pt x="102181" y="117533"/>
                  </a:cubicBezTo>
                  <a:cubicBezTo>
                    <a:pt x="102495" y="117533"/>
                    <a:pt x="102974" y="117566"/>
                    <a:pt x="103685" y="117665"/>
                  </a:cubicBezTo>
                  <a:cubicBezTo>
                    <a:pt x="106973" y="118045"/>
                    <a:pt x="104792" y="118442"/>
                    <a:pt x="105916" y="118839"/>
                  </a:cubicBezTo>
                  <a:cubicBezTo>
                    <a:pt x="106312" y="118839"/>
                    <a:pt x="106808" y="118822"/>
                    <a:pt x="107353" y="118822"/>
                  </a:cubicBezTo>
                  <a:cubicBezTo>
                    <a:pt x="109023" y="118822"/>
                    <a:pt x="111237" y="118954"/>
                    <a:pt x="113418" y="119797"/>
                  </a:cubicBezTo>
                  <a:cubicBezTo>
                    <a:pt x="112410" y="119731"/>
                    <a:pt x="111650" y="119483"/>
                    <a:pt x="110708" y="119351"/>
                  </a:cubicBezTo>
                  <a:lnTo>
                    <a:pt x="110708" y="119351"/>
                  </a:lnTo>
                  <a:lnTo>
                    <a:pt x="112923" y="120161"/>
                  </a:lnTo>
                  <a:lnTo>
                    <a:pt x="112493" y="120161"/>
                  </a:lnTo>
                  <a:cubicBezTo>
                    <a:pt x="111799" y="120161"/>
                    <a:pt x="111187" y="120128"/>
                    <a:pt x="110675" y="120095"/>
                  </a:cubicBezTo>
                  <a:cubicBezTo>
                    <a:pt x="110163" y="120061"/>
                    <a:pt x="109783" y="120028"/>
                    <a:pt x="109551" y="120028"/>
                  </a:cubicBezTo>
                  <a:cubicBezTo>
                    <a:pt x="109138" y="120028"/>
                    <a:pt x="109237" y="120144"/>
                    <a:pt x="110163" y="120557"/>
                  </a:cubicBezTo>
                  <a:cubicBezTo>
                    <a:pt x="110262" y="120326"/>
                    <a:pt x="110626" y="120243"/>
                    <a:pt x="111154" y="120243"/>
                  </a:cubicBezTo>
                  <a:cubicBezTo>
                    <a:pt x="112080" y="120243"/>
                    <a:pt x="113485" y="120508"/>
                    <a:pt x="114906" y="120772"/>
                  </a:cubicBezTo>
                  <a:cubicBezTo>
                    <a:pt x="116311" y="121037"/>
                    <a:pt x="117732" y="121301"/>
                    <a:pt x="118624" y="121301"/>
                  </a:cubicBezTo>
                  <a:cubicBezTo>
                    <a:pt x="119136" y="121301"/>
                    <a:pt x="119483" y="121218"/>
                    <a:pt x="119583" y="121003"/>
                  </a:cubicBezTo>
                  <a:lnTo>
                    <a:pt x="121020" y="121582"/>
                  </a:lnTo>
                  <a:cubicBezTo>
                    <a:pt x="120591" y="121483"/>
                    <a:pt x="120508" y="121549"/>
                    <a:pt x="120095" y="121450"/>
                  </a:cubicBezTo>
                  <a:lnTo>
                    <a:pt x="120095" y="121450"/>
                  </a:lnTo>
                  <a:cubicBezTo>
                    <a:pt x="120905" y="121797"/>
                    <a:pt x="121450" y="121912"/>
                    <a:pt x="121896" y="121912"/>
                  </a:cubicBezTo>
                  <a:cubicBezTo>
                    <a:pt x="122243" y="121912"/>
                    <a:pt x="122541" y="121846"/>
                    <a:pt x="122871" y="121780"/>
                  </a:cubicBezTo>
                  <a:cubicBezTo>
                    <a:pt x="123185" y="121714"/>
                    <a:pt x="123549" y="121648"/>
                    <a:pt x="124012" y="121648"/>
                  </a:cubicBezTo>
                  <a:cubicBezTo>
                    <a:pt x="124540" y="121648"/>
                    <a:pt x="125218" y="121731"/>
                    <a:pt x="126160" y="121978"/>
                  </a:cubicBezTo>
                  <a:cubicBezTo>
                    <a:pt x="127383" y="122342"/>
                    <a:pt x="128226" y="122706"/>
                    <a:pt x="127532" y="122706"/>
                  </a:cubicBezTo>
                  <a:lnTo>
                    <a:pt x="127399" y="122706"/>
                  </a:lnTo>
                  <a:lnTo>
                    <a:pt x="130391" y="123036"/>
                  </a:lnTo>
                  <a:cubicBezTo>
                    <a:pt x="130969" y="123168"/>
                    <a:pt x="131035" y="123301"/>
                    <a:pt x="130738" y="123301"/>
                  </a:cubicBezTo>
                  <a:cubicBezTo>
                    <a:pt x="130688" y="123301"/>
                    <a:pt x="130605" y="123284"/>
                    <a:pt x="130523" y="123284"/>
                  </a:cubicBezTo>
                  <a:cubicBezTo>
                    <a:pt x="131894" y="123548"/>
                    <a:pt x="133266" y="123813"/>
                    <a:pt x="134654" y="124061"/>
                  </a:cubicBezTo>
                  <a:lnTo>
                    <a:pt x="134605" y="124094"/>
                  </a:lnTo>
                  <a:cubicBezTo>
                    <a:pt x="135233" y="124028"/>
                    <a:pt x="136555" y="124011"/>
                    <a:pt x="137332" y="124011"/>
                  </a:cubicBezTo>
                  <a:lnTo>
                    <a:pt x="137530" y="124011"/>
                  </a:lnTo>
                  <a:cubicBezTo>
                    <a:pt x="137976" y="124160"/>
                    <a:pt x="137976" y="124209"/>
                    <a:pt x="137827" y="124209"/>
                  </a:cubicBezTo>
                  <a:cubicBezTo>
                    <a:pt x="137761" y="124209"/>
                    <a:pt x="137679" y="124193"/>
                    <a:pt x="137579" y="124193"/>
                  </a:cubicBezTo>
                  <a:cubicBezTo>
                    <a:pt x="137480" y="124176"/>
                    <a:pt x="137381" y="124176"/>
                    <a:pt x="137315" y="124176"/>
                  </a:cubicBezTo>
                  <a:cubicBezTo>
                    <a:pt x="137199" y="124176"/>
                    <a:pt x="137133" y="124193"/>
                    <a:pt x="137199" y="124243"/>
                  </a:cubicBezTo>
                  <a:cubicBezTo>
                    <a:pt x="138059" y="124309"/>
                    <a:pt x="138901" y="124358"/>
                    <a:pt x="139761" y="124408"/>
                  </a:cubicBezTo>
                  <a:cubicBezTo>
                    <a:pt x="140257" y="124656"/>
                    <a:pt x="139926" y="124788"/>
                    <a:pt x="139265" y="124788"/>
                  </a:cubicBezTo>
                  <a:cubicBezTo>
                    <a:pt x="138637" y="124788"/>
                    <a:pt x="137695" y="124672"/>
                    <a:pt x="136869" y="124490"/>
                  </a:cubicBezTo>
                  <a:lnTo>
                    <a:pt x="136869" y="124490"/>
                  </a:lnTo>
                  <a:cubicBezTo>
                    <a:pt x="137926" y="125350"/>
                    <a:pt x="138472" y="125366"/>
                    <a:pt x="139348" y="125366"/>
                  </a:cubicBezTo>
                  <a:cubicBezTo>
                    <a:pt x="140240" y="125383"/>
                    <a:pt x="141480" y="125383"/>
                    <a:pt x="143991" y="126126"/>
                  </a:cubicBezTo>
                  <a:cubicBezTo>
                    <a:pt x="143182" y="126093"/>
                    <a:pt x="142372" y="125994"/>
                    <a:pt x="141562" y="125928"/>
                  </a:cubicBezTo>
                  <a:lnTo>
                    <a:pt x="141562" y="125928"/>
                  </a:lnTo>
                  <a:cubicBezTo>
                    <a:pt x="142289" y="126407"/>
                    <a:pt x="143132" y="126688"/>
                    <a:pt x="144140" y="126887"/>
                  </a:cubicBezTo>
                  <a:cubicBezTo>
                    <a:pt x="145132" y="127118"/>
                    <a:pt x="146289" y="127316"/>
                    <a:pt x="147677" y="127680"/>
                  </a:cubicBezTo>
                  <a:cubicBezTo>
                    <a:pt x="147346" y="127515"/>
                    <a:pt x="145991" y="127102"/>
                    <a:pt x="145082" y="126672"/>
                  </a:cubicBezTo>
                  <a:cubicBezTo>
                    <a:pt x="144206" y="126259"/>
                    <a:pt x="143744" y="125895"/>
                    <a:pt x="144983" y="125895"/>
                  </a:cubicBezTo>
                  <a:lnTo>
                    <a:pt x="145115" y="125895"/>
                  </a:lnTo>
                  <a:cubicBezTo>
                    <a:pt x="145710" y="126060"/>
                    <a:pt x="146470" y="126193"/>
                    <a:pt x="147511" y="126193"/>
                  </a:cubicBezTo>
                  <a:cubicBezTo>
                    <a:pt x="147792" y="126193"/>
                    <a:pt x="148106" y="126176"/>
                    <a:pt x="148437" y="126160"/>
                  </a:cubicBezTo>
                  <a:lnTo>
                    <a:pt x="148437" y="126160"/>
                  </a:lnTo>
                  <a:cubicBezTo>
                    <a:pt x="148404" y="126622"/>
                    <a:pt x="149891" y="126639"/>
                    <a:pt x="151759" y="126738"/>
                  </a:cubicBezTo>
                  <a:lnTo>
                    <a:pt x="151593" y="127333"/>
                  </a:lnTo>
                  <a:cubicBezTo>
                    <a:pt x="153643" y="127234"/>
                    <a:pt x="153477" y="126953"/>
                    <a:pt x="154667" y="126672"/>
                  </a:cubicBezTo>
                  <a:cubicBezTo>
                    <a:pt x="156915" y="126754"/>
                    <a:pt x="157394" y="127168"/>
                    <a:pt x="157956" y="127548"/>
                  </a:cubicBezTo>
                  <a:cubicBezTo>
                    <a:pt x="159790" y="127515"/>
                    <a:pt x="159146" y="127349"/>
                    <a:pt x="158584" y="127168"/>
                  </a:cubicBezTo>
                  <a:cubicBezTo>
                    <a:pt x="158022" y="126969"/>
                    <a:pt x="157559" y="126771"/>
                    <a:pt x="159691" y="126589"/>
                  </a:cubicBezTo>
                  <a:cubicBezTo>
                    <a:pt x="160451" y="126573"/>
                    <a:pt x="161145" y="126540"/>
                    <a:pt x="161823" y="126474"/>
                  </a:cubicBezTo>
                  <a:cubicBezTo>
                    <a:pt x="162501" y="126407"/>
                    <a:pt x="163145" y="126275"/>
                    <a:pt x="163806" y="126143"/>
                  </a:cubicBezTo>
                  <a:cubicBezTo>
                    <a:pt x="164484" y="126027"/>
                    <a:pt x="165161" y="125829"/>
                    <a:pt x="165872" y="125598"/>
                  </a:cubicBezTo>
                  <a:cubicBezTo>
                    <a:pt x="166599" y="125383"/>
                    <a:pt x="167376" y="125151"/>
                    <a:pt x="168218" y="124837"/>
                  </a:cubicBezTo>
                  <a:cubicBezTo>
                    <a:pt x="168582" y="124771"/>
                    <a:pt x="168813" y="124755"/>
                    <a:pt x="168946" y="124755"/>
                  </a:cubicBezTo>
                  <a:cubicBezTo>
                    <a:pt x="169260" y="124755"/>
                    <a:pt x="169061" y="124871"/>
                    <a:pt x="168846" y="125003"/>
                  </a:cubicBezTo>
                  <a:cubicBezTo>
                    <a:pt x="168648" y="125135"/>
                    <a:pt x="168433" y="125267"/>
                    <a:pt x="168714" y="125267"/>
                  </a:cubicBezTo>
                  <a:lnTo>
                    <a:pt x="168747" y="125267"/>
                  </a:lnTo>
                  <a:cubicBezTo>
                    <a:pt x="169293" y="124937"/>
                    <a:pt x="169855" y="124623"/>
                    <a:pt x="170400" y="124276"/>
                  </a:cubicBezTo>
                  <a:cubicBezTo>
                    <a:pt x="170499" y="124259"/>
                    <a:pt x="170582" y="124243"/>
                    <a:pt x="170631" y="124243"/>
                  </a:cubicBezTo>
                  <a:cubicBezTo>
                    <a:pt x="170797" y="124243"/>
                    <a:pt x="170730" y="124358"/>
                    <a:pt x="170697" y="124441"/>
                  </a:cubicBezTo>
                  <a:cubicBezTo>
                    <a:pt x="172119" y="123780"/>
                    <a:pt x="170631" y="123846"/>
                    <a:pt x="172879" y="122871"/>
                  </a:cubicBezTo>
                  <a:cubicBezTo>
                    <a:pt x="173061" y="122441"/>
                    <a:pt x="174300" y="122243"/>
                    <a:pt x="175820" y="121846"/>
                  </a:cubicBezTo>
                  <a:cubicBezTo>
                    <a:pt x="177324" y="121450"/>
                    <a:pt x="179093" y="120822"/>
                    <a:pt x="180216" y="119781"/>
                  </a:cubicBezTo>
                  <a:cubicBezTo>
                    <a:pt x="180315" y="119764"/>
                    <a:pt x="180382" y="119747"/>
                    <a:pt x="180431" y="119747"/>
                  </a:cubicBezTo>
                  <a:cubicBezTo>
                    <a:pt x="180762" y="119747"/>
                    <a:pt x="180134" y="120293"/>
                    <a:pt x="180398" y="120392"/>
                  </a:cubicBezTo>
                  <a:cubicBezTo>
                    <a:pt x="182100" y="119186"/>
                    <a:pt x="182794" y="118657"/>
                    <a:pt x="183422" y="118161"/>
                  </a:cubicBezTo>
                  <a:cubicBezTo>
                    <a:pt x="184034" y="117649"/>
                    <a:pt x="184563" y="117186"/>
                    <a:pt x="185786" y="115996"/>
                  </a:cubicBezTo>
                  <a:cubicBezTo>
                    <a:pt x="186645" y="115583"/>
                    <a:pt x="187521" y="115170"/>
                    <a:pt x="188364" y="114740"/>
                  </a:cubicBezTo>
                  <a:lnTo>
                    <a:pt x="188364" y="114740"/>
                  </a:lnTo>
                  <a:cubicBezTo>
                    <a:pt x="188050" y="114872"/>
                    <a:pt x="187835" y="114922"/>
                    <a:pt x="187703" y="114922"/>
                  </a:cubicBezTo>
                  <a:cubicBezTo>
                    <a:pt x="186992" y="114922"/>
                    <a:pt x="188545" y="113319"/>
                    <a:pt x="189884" y="111865"/>
                  </a:cubicBezTo>
                  <a:lnTo>
                    <a:pt x="189884" y="111865"/>
                  </a:lnTo>
                  <a:cubicBezTo>
                    <a:pt x="189768" y="111914"/>
                    <a:pt x="189669" y="111947"/>
                    <a:pt x="189570" y="111980"/>
                  </a:cubicBezTo>
                  <a:cubicBezTo>
                    <a:pt x="189785" y="111815"/>
                    <a:pt x="190000" y="111666"/>
                    <a:pt x="190198" y="111501"/>
                  </a:cubicBezTo>
                  <a:lnTo>
                    <a:pt x="190198" y="111501"/>
                  </a:lnTo>
                  <a:cubicBezTo>
                    <a:pt x="190099" y="111633"/>
                    <a:pt x="190000" y="111749"/>
                    <a:pt x="189884" y="111865"/>
                  </a:cubicBezTo>
                  <a:cubicBezTo>
                    <a:pt x="190016" y="111815"/>
                    <a:pt x="190148" y="111765"/>
                    <a:pt x="190297" y="111716"/>
                  </a:cubicBezTo>
                  <a:lnTo>
                    <a:pt x="190297" y="111716"/>
                  </a:lnTo>
                  <a:cubicBezTo>
                    <a:pt x="189785" y="112559"/>
                    <a:pt x="189322" y="113385"/>
                    <a:pt x="189686" y="113567"/>
                  </a:cubicBezTo>
                  <a:cubicBezTo>
                    <a:pt x="189851" y="113368"/>
                    <a:pt x="190181" y="113054"/>
                    <a:pt x="190578" y="112724"/>
                  </a:cubicBezTo>
                  <a:lnTo>
                    <a:pt x="190578" y="112724"/>
                  </a:lnTo>
                  <a:cubicBezTo>
                    <a:pt x="190462" y="112939"/>
                    <a:pt x="190380" y="113104"/>
                    <a:pt x="190495" y="113104"/>
                  </a:cubicBezTo>
                  <a:cubicBezTo>
                    <a:pt x="190495" y="113104"/>
                    <a:pt x="190495" y="113088"/>
                    <a:pt x="190512" y="113088"/>
                  </a:cubicBezTo>
                  <a:cubicBezTo>
                    <a:pt x="190644" y="113071"/>
                    <a:pt x="190876" y="112740"/>
                    <a:pt x="191272" y="112228"/>
                  </a:cubicBezTo>
                  <a:lnTo>
                    <a:pt x="192363" y="112261"/>
                  </a:lnTo>
                  <a:lnTo>
                    <a:pt x="192363" y="111914"/>
                  </a:lnTo>
                  <a:cubicBezTo>
                    <a:pt x="193057" y="111485"/>
                    <a:pt x="193735" y="111022"/>
                    <a:pt x="194412" y="110559"/>
                  </a:cubicBezTo>
                  <a:cubicBezTo>
                    <a:pt x="195106" y="110113"/>
                    <a:pt x="195767" y="109617"/>
                    <a:pt x="196428" y="109138"/>
                  </a:cubicBezTo>
                  <a:cubicBezTo>
                    <a:pt x="196990" y="108444"/>
                    <a:pt x="197502" y="107733"/>
                    <a:pt x="197998" y="107006"/>
                  </a:cubicBezTo>
                  <a:cubicBezTo>
                    <a:pt x="198246" y="106642"/>
                    <a:pt x="198511" y="106279"/>
                    <a:pt x="198758" y="105899"/>
                  </a:cubicBezTo>
                  <a:cubicBezTo>
                    <a:pt x="199023" y="105519"/>
                    <a:pt x="199287" y="105139"/>
                    <a:pt x="199552" y="104742"/>
                  </a:cubicBezTo>
                  <a:cubicBezTo>
                    <a:pt x="200659" y="103172"/>
                    <a:pt x="201898" y="101404"/>
                    <a:pt x="203617" y="99288"/>
                  </a:cubicBezTo>
                  <a:lnTo>
                    <a:pt x="203617" y="99288"/>
                  </a:lnTo>
                  <a:cubicBezTo>
                    <a:pt x="203088" y="100627"/>
                    <a:pt x="204030" y="100049"/>
                    <a:pt x="204427" y="100511"/>
                  </a:cubicBezTo>
                  <a:cubicBezTo>
                    <a:pt x="202973" y="101189"/>
                    <a:pt x="201766" y="103767"/>
                    <a:pt x="199634" y="105651"/>
                  </a:cubicBezTo>
                  <a:cubicBezTo>
                    <a:pt x="200080" y="105271"/>
                    <a:pt x="200328" y="105139"/>
                    <a:pt x="200444" y="105139"/>
                  </a:cubicBezTo>
                  <a:cubicBezTo>
                    <a:pt x="200576" y="105139"/>
                    <a:pt x="200510" y="105353"/>
                    <a:pt x="200394" y="105535"/>
                  </a:cubicBezTo>
                  <a:lnTo>
                    <a:pt x="201221" y="104527"/>
                  </a:lnTo>
                  <a:lnTo>
                    <a:pt x="202031" y="103503"/>
                  </a:lnTo>
                  <a:lnTo>
                    <a:pt x="202824" y="102478"/>
                  </a:lnTo>
                  <a:lnTo>
                    <a:pt x="203584" y="101437"/>
                  </a:lnTo>
                  <a:cubicBezTo>
                    <a:pt x="203634" y="101503"/>
                    <a:pt x="203683" y="101536"/>
                    <a:pt x="203766" y="101536"/>
                  </a:cubicBezTo>
                  <a:cubicBezTo>
                    <a:pt x="204112" y="101536"/>
                    <a:pt x="204789" y="100761"/>
                    <a:pt x="205630" y="100002"/>
                  </a:cubicBezTo>
                  <a:lnTo>
                    <a:pt x="205630" y="100002"/>
                  </a:lnTo>
                  <a:cubicBezTo>
                    <a:pt x="205613" y="100016"/>
                    <a:pt x="205583" y="100016"/>
                    <a:pt x="205567" y="100016"/>
                  </a:cubicBezTo>
                  <a:cubicBezTo>
                    <a:pt x="204989" y="100016"/>
                    <a:pt x="205484" y="99206"/>
                    <a:pt x="206278" y="98181"/>
                  </a:cubicBezTo>
                  <a:cubicBezTo>
                    <a:pt x="206658" y="97636"/>
                    <a:pt x="207137" y="97024"/>
                    <a:pt x="207583" y="96446"/>
                  </a:cubicBezTo>
                  <a:cubicBezTo>
                    <a:pt x="208013" y="95851"/>
                    <a:pt x="208410" y="95273"/>
                    <a:pt x="208657" y="94826"/>
                  </a:cubicBezTo>
                  <a:cubicBezTo>
                    <a:pt x="208839" y="94876"/>
                    <a:pt x="208905" y="95041"/>
                    <a:pt x="208740" y="95454"/>
                  </a:cubicBezTo>
                  <a:cubicBezTo>
                    <a:pt x="208558" y="95868"/>
                    <a:pt x="208145" y="96512"/>
                    <a:pt x="207302" y="97471"/>
                  </a:cubicBezTo>
                  <a:cubicBezTo>
                    <a:pt x="208492" y="96611"/>
                    <a:pt x="208806" y="95702"/>
                    <a:pt x="209137" y="94810"/>
                  </a:cubicBezTo>
                  <a:cubicBezTo>
                    <a:pt x="209451" y="93917"/>
                    <a:pt x="209699" y="92992"/>
                    <a:pt x="210756" y="92067"/>
                  </a:cubicBezTo>
                  <a:lnTo>
                    <a:pt x="210756" y="92067"/>
                  </a:lnTo>
                  <a:cubicBezTo>
                    <a:pt x="210409" y="92579"/>
                    <a:pt x="210178" y="92810"/>
                    <a:pt x="210161" y="93108"/>
                  </a:cubicBezTo>
                  <a:cubicBezTo>
                    <a:pt x="210310" y="92777"/>
                    <a:pt x="210574" y="92348"/>
                    <a:pt x="210872" y="91918"/>
                  </a:cubicBezTo>
                  <a:cubicBezTo>
                    <a:pt x="211153" y="91472"/>
                    <a:pt x="211467" y="91025"/>
                    <a:pt x="211764" y="90645"/>
                  </a:cubicBezTo>
                  <a:cubicBezTo>
                    <a:pt x="212194" y="90067"/>
                    <a:pt x="212574" y="89637"/>
                    <a:pt x="212690" y="89637"/>
                  </a:cubicBezTo>
                  <a:cubicBezTo>
                    <a:pt x="212723" y="89637"/>
                    <a:pt x="212739" y="89687"/>
                    <a:pt x="212706" y="89803"/>
                  </a:cubicBezTo>
                  <a:lnTo>
                    <a:pt x="212376" y="90315"/>
                  </a:lnTo>
                  <a:lnTo>
                    <a:pt x="212376" y="90315"/>
                  </a:lnTo>
                  <a:cubicBezTo>
                    <a:pt x="213549" y="88613"/>
                    <a:pt x="215235" y="85935"/>
                    <a:pt x="216375" y="83457"/>
                  </a:cubicBezTo>
                  <a:cubicBezTo>
                    <a:pt x="216673" y="82862"/>
                    <a:pt x="216920" y="82250"/>
                    <a:pt x="217152" y="81688"/>
                  </a:cubicBezTo>
                  <a:cubicBezTo>
                    <a:pt x="217367" y="81126"/>
                    <a:pt x="217581" y="80631"/>
                    <a:pt x="217714" y="80168"/>
                  </a:cubicBezTo>
                  <a:cubicBezTo>
                    <a:pt x="217995" y="79259"/>
                    <a:pt x="218127" y="78598"/>
                    <a:pt x="217995" y="78383"/>
                  </a:cubicBezTo>
                  <a:lnTo>
                    <a:pt x="217995" y="78383"/>
                  </a:lnTo>
                  <a:cubicBezTo>
                    <a:pt x="218110" y="78383"/>
                    <a:pt x="218672" y="79276"/>
                    <a:pt x="218705" y="79573"/>
                  </a:cubicBezTo>
                  <a:cubicBezTo>
                    <a:pt x="218854" y="77755"/>
                    <a:pt x="218920" y="75954"/>
                    <a:pt x="218904" y="74153"/>
                  </a:cubicBezTo>
                  <a:cubicBezTo>
                    <a:pt x="219184" y="73442"/>
                    <a:pt x="219432" y="72715"/>
                    <a:pt x="219680" y="71988"/>
                  </a:cubicBezTo>
                  <a:lnTo>
                    <a:pt x="220358" y="71988"/>
                  </a:lnTo>
                  <a:cubicBezTo>
                    <a:pt x="220639" y="72037"/>
                    <a:pt x="220870" y="72153"/>
                    <a:pt x="221002" y="72467"/>
                  </a:cubicBezTo>
                  <a:cubicBezTo>
                    <a:pt x="221135" y="72781"/>
                    <a:pt x="221151" y="73310"/>
                    <a:pt x="220936" y="74169"/>
                  </a:cubicBezTo>
                  <a:cubicBezTo>
                    <a:pt x="221168" y="73706"/>
                    <a:pt x="221399" y="73211"/>
                    <a:pt x="221630" y="72550"/>
                  </a:cubicBezTo>
                  <a:cubicBezTo>
                    <a:pt x="221845" y="71888"/>
                    <a:pt x="222110" y="71079"/>
                    <a:pt x="222258" y="70038"/>
                  </a:cubicBezTo>
                  <a:lnTo>
                    <a:pt x="222258" y="70038"/>
                  </a:lnTo>
                  <a:cubicBezTo>
                    <a:pt x="222077" y="70451"/>
                    <a:pt x="221515" y="70880"/>
                    <a:pt x="221201" y="70880"/>
                  </a:cubicBezTo>
                  <a:cubicBezTo>
                    <a:pt x="221035" y="70880"/>
                    <a:pt x="220953" y="70748"/>
                    <a:pt x="221019" y="70451"/>
                  </a:cubicBezTo>
                  <a:cubicBezTo>
                    <a:pt x="222440" y="68269"/>
                    <a:pt x="221944" y="68881"/>
                    <a:pt x="223266" y="66104"/>
                  </a:cubicBezTo>
                  <a:lnTo>
                    <a:pt x="223266" y="66104"/>
                  </a:lnTo>
                  <a:cubicBezTo>
                    <a:pt x="223184" y="66253"/>
                    <a:pt x="223085" y="66319"/>
                    <a:pt x="223002" y="66319"/>
                  </a:cubicBezTo>
                  <a:cubicBezTo>
                    <a:pt x="222622" y="66319"/>
                    <a:pt x="222225" y="65245"/>
                    <a:pt x="222473" y="64055"/>
                  </a:cubicBezTo>
                  <a:lnTo>
                    <a:pt x="222473" y="64055"/>
                  </a:lnTo>
                  <a:cubicBezTo>
                    <a:pt x="222572" y="64320"/>
                    <a:pt x="223465" y="64171"/>
                    <a:pt x="223547" y="64667"/>
                  </a:cubicBezTo>
                  <a:cubicBezTo>
                    <a:pt x="223498" y="64006"/>
                    <a:pt x="223481" y="63345"/>
                    <a:pt x="223399" y="62684"/>
                  </a:cubicBezTo>
                  <a:lnTo>
                    <a:pt x="223200" y="60816"/>
                  </a:lnTo>
                  <a:lnTo>
                    <a:pt x="223200" y="60816"/>
                  </a:lnTo>
                  <a:cubicBezTo>
                    <a:pt x="223233" y="61031"/>
                    <a:pt x="223333" y="61114"/>
                    <a:pt x="223465" y="61114"/>
                  </a:cubicBezTo>
                  <a:cubicBezTo>
                    <a:pt x="223762" y="61114"/>
                    <a:pt x="224208" y="60634"/>
                    <a:pt x="224473" y="60089"/>
                  </a:cubicBezTo>
                  <a:lnTo>
                    <a:pt x="224473" y="60089"/>
                  </a:lnTo>
                  <a:cubicBezTo>
                    <a:pt x="224456" y="60106"/>
                    <a:pt x="224440" y="60106"/>
                    <a:pt x="224440" y="60106"/>
                  </a:cubicBezTo>
                  <a:cubicBezTo>
                    <a:pt x="224357" y="60106"/>
                    <a:pt x="224456" y="59312"/>
                    <a:pt x="224572" y="58354"/>
                  </a:cubicBezTo>
                  <a:cubicBezTo>
                    <a:pt x="224704" y="57296"/>
                    <a:pt x="224787" y="56057"/>
                    <a:pt x="224787" y="55511"/>
                  </a:cubicBezTo>
                  <a:lnTo>
                    <a:pt x="224787" y="55511"/>
                  </a:lnTo>
                  <a:lnTo>
                    <a:pt x="224423" y="57197"/>
                  </a:lnTo>
                  <a:cubicBezTo>
                    <a:pt x="224688" y="54933"/>
                    <a:pt x="224274" y="53793"/>
                    <a:pt x="223911" y="52685"/>
                  </a:cubicBezTo>
                  <a:cubicBezTo>
                    <a:pt x="223481" y="51562"/>
                    <a:pt x="223118" y="50487"/>
                    <a:pt x="222969" y="48289"/>
                  </a:cubicBezTo>
                  <a:lnTo>
                    <a:pt x="222969" y="48289"/>
                  </a:lnTo>
                  <a:cubicBezTo>
                    <a:pt x="223085" y="48521"/>
                    <a:pt x="223415" y="48818"/>
                    <a:pt x="223729" y="48818"/>
                  </a:cubicBezTo>
                  <a:cubicBezTo>
                    <a:pt x="224076" y="48818"/>
                    <a:pt x="224407" y="48455"/>
                    <a:pt x="224390" y="47232"/>
                  </a:cubicBezTo>
                  <a:cubicBezTo>
                    <a:pt x="224208" y="46984"/>
                    <a:pt x="223944" y="46587"/>
                    <a:pt x="223597" y="46075"/>
                  </a:cubicBezTo>
                  <a:cubicBezTo>
                    <a:pt x="223266" y="45563"/>
                    <a:pt x="222870" y="44951"/>
                    <a:pt x="222407" y="44241"/>
                  </a:cubicBezTo>
                  <a:cubicBezTo>
                    <a:pt x="222357" y="44141"/>
                    <a:pt x="222291" y="44042"/>
                    <a:pt x="222225" y="43943"/>
                  </a:cubicBezTo>
                  <a:cubicBezTo>
                    <a:pt x="222143" y="43447"/>
                    <a:pt x="222077" y="42935"/>
                    <a:pt x="221977" y="42423"/>
                  </a:cubicBezTo>
                  <a:cubicBezTo>
                    <a:pt x="221779" y="41365"/>
                    <a:pt x="221531" y="40241"/>
                    <a:pt x="221250" y="39085"/>
                  </a:cubicBezTo>
                  <a:lnTo>
                    <a:pt x="221250" y="39085"/>
                  </a:lnTo>
                  <a:cubicBezTo>
                    <a:pt x="221399" y="39332"/>
                    <a:pt x="221564" y="39597"/>
                    <a:pt x="221713" y="39845"/>
                  </a:cubicBezTo>
                  <a:cubicBezTo>
                    <a:pt x="222225" y="40721"/>
                    <a:pt x="222738" y="41613"/>
                    <a:pt x="223167" y="42505"/>
                  </a:cubicBezTo>
                  <a:cubicBezTo>
                    <a:pt x="223580" y="43381"/>
                    <a:pt x="223977" y="44224"/>
                    <a:pt x="224241" y="44935"/>
                  </a:cubicBezTo>
                  <a:cubicBezTo>
                    <a:pt x="224225" y="43200"/>
                    <a:pt x="224539" y="44406"/>
                    <a:pt x="224093" y="41861"/>
                  </a:cubicBezTo>
                  <a:cubicBezTo>
                    <a:pt x="224109" y="41696"/>
                    <a:pt x="224142" y="41630"/>
                    <a:pt x="224175" y="41630"/>
                  </a:cubicBezTo>
                  <a:cubicBezTo>
                    <a:pt x="224258" y="41630"/>
                    <a:pt x="224390" y="41894"/>
                    <a:pt x="224489" y="42258"/>
                  </a:cubicBezTo>
                  <a:cubicBezTo>
                    <a:pt x="224671" y="42803"/>
                    <a:pt x="224836" y="43563"/>
                    <a:pt x="224902" y="43943"/>
                  </a:cubicBezTo>
                  <a:cubicBezTo>
                    <a:pt x="224655" y="41927"/>
                    <a:pt x="224308" y="39944"/>
                    <a:pt x="223894" y="37977"/>
                  </a:cubicBezTo>
                  <a:cubicBezTo>
                    <a:pt x="223861" y="37994"/>
                    <a:pt x="223845" y="38010"/>
                    <a:pt x="223812" y="38010"/>
                  </a:cubicBezTo>
                  <a:cubicBezTo>
                    <a:pt x="223531" y="38010"/>
                    <a:pt x="223151" y="37019"/>
                    <a:pt x="222738" y="36044"/>
                  </a:cubicBezTo>
                  <a:cubicBezTo>
                    <a:pt x="222324" y="35069"/>
                    <a:pt x="221895" y="34094"/>
                    <a:pt x="221663" y="34094"/>
                  </a:cubicBezTo>
                  <a:cubicBezTo>
                    <a:pt x="221630" y="34094"/>
                    <a:pt x="221614" y="34094"/>
                    <a:pt x="221597" y="34110"/>
                  </a:cubicBezTo>
                  <a:cubicBezTo>
                    <a:pt x="222440" y="36093"/>
                    <a:pt x="223200" y="38126"/>
                    <a:pt x="223878" y="40192"/>
                  </a:cubicBezTo>
                  <a:cubicBezTo>
                    <a:pt x="223861" y="40208"/>
                    <a:pt x="223828" y="40225"/>
                    <a:pt x="223795" y="40225"/>
                  </a:cubicBezTo>
                  <a:cubicBezTo>
                    <a:pt x="223481" y="40225"/>
                    <a:pt x="222886" y="39432"/>
                    <a:pt x="222258" y="38209"/>
                  </a:cubicBezTo>
                  <a:cubicBezTo>
                    <a:pt x="221548" y="36854"/>
                    <a:pt x="220754" y="34986"/>
                    <a:pt x="220176" y="33003"/>
                  </a:cubicBezTo>
                  <a:cubicBezTo>
                    <a:pt x="220143" y="32722"/>
                    <a:pt x="220226" y="32606"/>
                    <a:pt x="220374" y="32606"/>
                  </a:cubicBezTo>
                  <a:cubicBezTo>
                    <a:pt x="220556" y="32606"/>
                    <a:pt x="220821" y="32788"/>
                    <a:pt x="221068" y="32953"/>
                  </a:cubicBezTo>
                  <a:cubicBezTo>
                    <a:pt x="221316" y="33119"/>
                    <a:pt x="221548" y="33300"/>
                    <a:pt x="221647" y="33300"/>
                  </a:cubicBezTo>
                  <a:cubicBezTo>
                    <a:pt x="221647" y="33300"/>
                    <a:pt x="221663" y="33300"/>
                    <a:pt x="221663" y="33284"/>
                  </a:cubicBezTo>
                  <a:cubicBezTo>
                    <a:pt x="221482" y="33053"/>
                    <a:pt x="221085" y="32144"/>
                    <a:pt x="220721" y="31235"/>
                  </a:cubicBezTo>
                  <a:cubicBezTo>
                    <a:pt x="220341" y="30326"/>
                    <a:pt x="220011" y="29433"/>
                    <a:pt x="220011" y="29235"/>
                  </a:cubicBezTo>
                  <a:lnTo>
                    <a:pt x="220011" y="29235"/>
                  </a:lnTo>
                  <a:cubicBezTo>
                    <a:pt x="220341" y="29747"/>
                    <a:pt x="220622" y="30276"/>
                    <a:pt x="220936" y="30805"/>
                  </a:cubicBezTo>
                  <a:cubicBezTo>
                    <a:pt x="220391" y="28508"/>
                    <a:pt x="218854" y="27500"/>
                    <a:pt x="218325" y="24707"/>
                  </a:cubicBezTo>
                  <a:cubicBezTo>
                    <a:pt x="217995" y="23798"/>
                    <a:pt x="217895" y="21716"/>
                    <a:pt x="217466" y="21716"/>
                  </a:cubicBezTo>
                  <a:cubicBezTo>
                    <a:pt x="217482" y="22773"/>
                    <a:pt x="216772" y="23600"/>
                    <a:pt x="216028" y="23947"/>
                  </a:cubicBezTo>
                  <a:cubicBezTo>
                    <a:pt x="215582" y="22972"/>
                    <a:pt x="215103" y="21997"/>
                    <a:pt x="214623" y="21022"/>
                  </a:cubicBezTo>
                  <a:lnTo>
                    <a:pt x="214623" y="21022"/>
                  </a:lnTo>
                  <a:lnTo>
                    <a:pt x="214904" y="21038"/>
                  </a:lnTo>
                  <a:lnTo>
                    <a:pt x="214623" y="20476"/>
                  </a:lnTo>
                  <a:lnTo>
                    <a:pt x="214408" y="20609"/>
                  </a:lnTo>
                  <a:cubicBezTo>
                    <a:pt x="213913" y="19634"/>
                    <a:pt x="213384" y="18659"/>
                    <a:pt x="212839" y="17700"/>
                  </a:cubicBezTo>
                  <a:cubicBezTo>
                    <a:pt x="212872" y="17634"/>
                    <a:pt x="212921" y="17601"/>
                    <a:pt x="213004" y="17601"/>
                  </a:cubicBezTo>
                  <a:cubicBezTo>
                    <a:pt x="213202" y="17601"/>
                    <a:pt x="213533" y="17799"/>
                    <a:pt x="213863" y="18014"/>
                  </a:cubicBezTo>
                  <a:cubicBezTo>
                    <a:pt x="214227" y="18245"/>
                    <a:pt x="214574" y="18510"/>
                    <a:pt x="214789" y="18510"/>
                  </a:cubicBezTo>
                  <a:cubicBezTo>
                    <a:pt x="214904" y="18510"/>
                    <a:pt x="214970" y="18394"/>
                    <a:pt x="214937" y="18113"/>
                  </a:cubicBezTo>
                  <a:lnTo>
                    <a:pt x="214921" y="18113"/>
                  </a:lnTo>
                  <a:cubicBezTo>
                    <a:pt x="214739" y="18113"/>
                    <a:pt x="214128" y="17469"/>
                    <a:pt x="213896" y="17204"/>
                  </a:cubicBezTo>
                  <a:cubicBezTo>
                    <a:pt x="213500" y="16246"/>
                    <a:pt x="214590" y="17287"/>
                    <a:pt x="213367" y="15419"/>
                  </a:cubicBezTo>
                  <a:cubicBezTo>
                    <a:pt x="213119" y="15419"/>
                    <a:pt x="212756" y="14940"/>
                    <a:pt x="212425" y="14477"/>
                  </a:cubicBezTo>
                  <a:cubicBezTo>
                    <a:pt x="212111" y="13998"/>
                    <a:pt x="211847" y="13519"/>
                    <a:pt x="211830" y="13519"/>
                  </a:cubicBezTo>
                  <a:lnTo>
                    <a:pt x="211830" y="13519"/>
                  </a:lnTo>
                  <a:cubicBezTo>
                    <a:pt x="211797" y="13519"/>
                    <a:pt x="211946" y="13866"/>
                    <a:pt x="212359" y="14808"/>
                  </a:cubicBezTo>
                  <a:cubicBezTo>
                    <a:pt x="211698" y="13949"/>
                    <a:pt x="211401" y="13469"/>
                    <a:pt x="211087" y="12924"/>
                  </a:cubicBezTo>
                  <a:cubicBezTo>
                    <a:pt x="210938" y="12643"/>
                    <a:pt x="210773" y="12362"/>
                    <a:pt x="210541" y="12032"/>
                  </a:cubicBezTo>
                  <a:cubicBezTo>
                    <a:pt x="210327" y="11685"/>
                    <a:pt x="210062" y="11271"/>
                    <a:pt x="209649" y="10776"/>
                  </a:cubicBezTo>
                  <a:lnTo>
                    <a:pt x="209649" y="10776"/>
                  </a:lnTo>
                  <a:cubicBezTo>
                    <a:pt x="209682" y="10941"/>
                    <a:pt x="209616" y="11024"/>
                    <a:pt x="209484" y="11024"/>
                  </a:cubicBezTo>
                  <a:cubicBezTo>
                    <a:pt x="209252" y="11024"/>
                    <a:pt x="208806" y="10792"/>
                    <a:pt x="208277" y="10462"/>
                  </a:cubicBezTo>
                  <a:cubicBezTo>
                    <a:pt x="207996" y="10296"/>
                    <a:pt x="207699" y="10098"/>
                    <a:pt x="207401" y="9900"/>
                  </a:cubicBezTo>
                  <a:cubicBezTo>
                    <a:pt x="206790" y="9189"/>
                    <a:pt x="206179" y="8528"/>
                    <a:pt x="205551" y="7900"/>
                  </a:cubicBezTo>
                  <a:cubicBezTo>
                    <a:pt x="205518" y="7834"/>
                    <a:pt x="205501" y="7785"/>
                    <a:pt x="205484" y="7751"/>
                  </a:cubicBezTo>
                  <a:cubicBezTo>
                    <a:pt x="203964" y="6198"/>
                    <a:pt x="202692" y="5091"/>
                    <a:pt x="201353" y="4099"/>
                  </a:cubicBezTo>
                  <a:cubicBezTo>
                    <a:pt x="200031" y="3124"/>
                    <a:pt x="198610" y="2281"/>
                    <a:pt x="196627" y="1620"/>
                  </a:cubicBezTo>
                  <a:cubicBezTo>
                    <a:pt x="196313" y="1372"/>
                    <a:pt x="194363" y="695"/>
                    <a:pt x="195255" y="629"/>
                  </a:cubicBezTo>
                  <a:lnTo>
                    <a:pt x="195139" y="629"/>
                  </a:lnTo>
                  <a:cubicBezTo>
                    <a:pt x="194858" y="629"/>
                    <a:pt x="194594" y="678"/>
                    <a:pt x="194247" y="678"/>
                  </a:cubicBezTo>
                  <a:cubicBezTo>
                    <a:pt x="194131" y="695"/>
                    <a:pt x="193999" y="695"/>
                    <a:pt x="193850" y="695"/>
                  </a:cubicBezTo>
                  <a:lnTo>
                    <a:pt x="193602" y="695"/>
                  </a:lnTo>
                  <a:cubicBezTo>
                    <a:pt x="193470" y="695"/>
                    <a:pt x="193354" y="678"/>
                    <a:pt x="193206" y="678"/>
                  </a:cubicBezTo>
                  <a:lnTo>
                    <a:pt x="192760" y="678"/>
                  </a:lnTo>
                  <a:cubicBezTo>
                    <a:pt x="191504" y="364"/>
                    <a:pt x="192214" y="364"/>
                    <a:pt x="193040" y="348"/>
                  </a:cubicBezTo>
                  <a:cubicBezTo>
                    <a:pt x="193321" y="348"/>
                    <a:pt x="193619" y="364"/>
                    <a:pt x="193834" y="364"/>
                  </a:cubicBezTo>
                  <a:cubicBezTo>
                    <a:pt x="194247" y="364"/>
                    <a:pt x="194429" y="315"/>
                    <a:pt x="193801" y="1"/>
                  </a:cubicBezTo>
                  <a:close/>
                </a:path>
              </a:pathLst>
            </a:custGeom>
            <a:noFill/>
            <a:ln w="38100">
              <a:solidFill>
                <a:srgbClr val="F79646">
                  <a:lumMod val="60000"/>
                  <a:lumOff val="40000"/>
                </a:srgbClr>
              </a:solid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latin typeface="Cambria" panose="02040503050406030204" pitchFamily="18" charset="0"/>
                <a:ea typeface="Cambria" panose="02040503050406030204" pitchFamily="18" charset="0"/>
              </a:endParaRPr>
            </a:p>
          </p:txBody>
        </p:sp>
        <p:sp>
          <p:nvSpPr>
            <p:cNvPr id="28" name="Rectangle 27"/>
            <p:cNvSpPr/>
            <p:nvPr/>
          </p:nvSpPr>
          <p:spPr>
            <a:xfrm>
              <a:off x="5974129" y="2786770"/>
              <a:ext cx="3173074" cy="923330"/>
            </a:xfrm>
            <a:prstGeom prst="rect">
              <a:avLst/>
            </a:prstGeom>
          </p:spPr>
          <p:txBody>
            <a:bodyPr wrap="square" anchor="ctr">
              <a:spAutoFit/>
            </a:bodyPr>
            <a:lstStyle/>
            <a:p>
              <a:pPr lvl="0" algn="ctr"/>
              <a:r>
                <a:rPr lang="id-ID" b="1" i="1" dirty="0">
                  <a:latin typeface="Cambria" panose="02040503050406030204" pitchFamily="18" charset="0"/>
                  <a:ea typeface="Cambria" panose="02040503050406030204" pitchFamily="18" charset="0"/>
                </a:rPr>
                <a:t>Full duplex </a:t>
              </a:r>
              <a:r>
                <a:rPr lang="id-ID" b="1" dirty="0">
                  <a:latin typeface="Cambria" panose="02040503050406030204" pitchFamily="18" charset="0"/>
                  <a:ea typeface="Cambria" panose="02040503050406030204" pitchFamily="18" charset="0"/>
                </a:rPr>
                <a:t>atau sistem komunikasi dua arah sekaligus</a:t>
              </a:r>
            </a:p>
          </p:txBody>
        </p:sp>
      </p:grpSp>
      <p:grpSp>
        <p:nvGrpSpPr>
          <p:cNvPr id="31" name="Group 30"/>
          <p:cNvGrpSpPr/>
          <p:nvPr/>
        </p:nvGrpSpPr>
        <p:grpSpPr>
          <a:xfrm>
            <a:off x="4331640" y="3793255"/>
            <a:ext cx="3513110" cy="1183984"/>
            <a:chOff x="3117621" y="2675277"/>
            <a:chExt cx="3513110" cy="1183984"/>
          </a:xfrm>
        </p:grpSpPr>
        <p:sp>
          <p:nvSpPr>
            <p:cNvPr id="24" name="Google Shape;5637;p47">
              <a:extLst>
                <a:ext uri="{FF2B5EF4-FFF2-40B4-BE49-F238E27FC236}">
                  <a16:creationId xmlns:a16="http://schemas.microsoft.com/office/drawing/2014/main" id="{2FB625E7-266F-C4C9-035F-4E632C454FD1}"/>
                </a:ext>
              </a:extLst>
            </p:cNvPr>
            <p:cNvSpPr/>
            <p:nvPr/>
          </p:nvSpPr>
          <p:spPr>
            <a:xfrm rot="10800000">
              <a:off x="3197832" y="2778913"/>
              <a:ext cx="3432899" cy="1080348"/>
            </a:xfrm>
            <a:custGeom>
              <a:avLst/>
              <a:gdLst/>
              <a:ahLst/>
              <a:cxnLst/>
              <a:rect l="l" t="t" r="r" b="b"/>
              <a:pathLst>
                <a:path w="7810" h="6271" extrusionOk="0">
                  <a:moveTo>
                    <a:pt x="3540" y="1"/>
                  </a:moveTo>
                  <a:cubicBezTo>
                    <a:pt x="3370" y="1"/>
                    <a:pt x="3198" y="20"/>
                    <a:pt x="3024" y="61"/>
                  </a:cubicBezTo>
                  <a:cubicBezTo>
                    <a:pt x="2755" y="123"/>
                    <a:pt x="2465" y="248"/>
                    <a:pt x="2175" y="434"/>
                  </a:cubicBezTo>
                  <a:cubicBezTo>
                    <a:pt x="725" y="1408"/>
                    <a:pt x="0" y="2961"/>
                    <a:pt x="1119" y="4494"/>
                  </a:cubicBezTo>
                  <a:cubicBezTo>
                    <a:pt x="1772" y="5436"/>
                    <a:pt x="2568" y="6270"/>
                    <a:pt x="3738" y="6270"/>
                  </a:cubicBezTo>
                  <a:cubicBezTo>
                    <a:pt x="3829" y="6270"/>
                    <a:pt x="3923" y="6265"/>
                    <a:pt x="4019" y="6255"/>
                  </a:cubicBezTo>
                  <a:cubicBezTo>
                    <a:pt x="5075" y="6130"/>
                    <a:pt x="6649" y="5136"/>
                    <a:pt x="7229" y="4121"/>
                  </a:cubicBezTo>
                  <a:cubicBezTo>
                    <a:pt x="7809" y="3065"/>
                    <a:pt x="7229" y="2505"/>
                    <a:pt x="6484" y="1718"/>
                  </a:cubicBezTo>
                  <a:cubicBezTo>
                    <a:pt x="5658" y="821"/>
                    <a:pt x="4645" y="1"/>
                    <a:pt x="3540" y="1"/>
                  </a:cubicBezTo>
                  <a:close/>
                </a:path>
              </a:pathLst>
            </a:custGeom>
            <a:solidFill>
              <a:srgbClr val="DAD1E4"/>
            </a:solidFill>
            <a:ln>
              <a:noFill/>
            </a:ln>
          </p:spPr>
          <p:txBody>
            <a:bodyPr spcFirstLastPara="1" wrap="square" lIns="91425" tIns="91425" rIns="91425" bIns="91425" anchor="ctr" anchorCtr="0">
              <a:noAutofit/>
            </a:bodyPr>
            <a:lstStyle/>
            <a:p>
              <a:endParaRPr>
                <a:solidFill>
                  <a:prstClr val="black"/>
                </a:solidFill>
                <a:latin typeface="Cambria" panose="02040503050406030204" pitchFamily="18" charset="0"/>
                <a:ea typeface="Cambria" panose="02040503050406030204" pitchFamily="18" charset="0"/>
              </a:endParaRPr>
            </a:p>
          </p:txBody>
        </p:sp>
        <p:sp>
          <p:nvSpPr>
            <p:cNvPr id="29" name="Google Shape;5637;p47">
              <a:extLst>
                <a:ext uri="{FF2B5EF4-FFF2-40B4-BE49-F238E27FC236}">
                  <a16:creationId xmlns:a16="http://schemas.microsoft.com/office/drawing/2014/main" id="{2FB625E7-266F-C4C9-035F-4E632C454FD1}"/>
                </a:ext>
              </a:extLst>
            </p:cNvPr>
            <p:cNvSpPr/>
            <p:nvPr/>
          </p:nvSpPr>
          <p:spPr>
            <a:xfrm rot="10800000">
              <a:off x="3117621" y="2675277"/>
              <a:ext cx="3432899" cy="1080348"/>
            </a:xfrm>
            <a:custGeom>
              <a:avLst/>
              <a:gdLst/>
              <a:ahLst/>
              <a:cxnLst/>
              <a:rect l="l" t="t" r="r" b="b"/>
              <a:pathLst>
                <a:path w="7810" h="6271" extrusionOk="0">
                  <a:moveTo>
                    <a:pt x="3540" y="1"/>
                  </a:moveTo>
                  <a:cubicBezTo>
                    <a:pt x="3370" y="1"/>
                    <a:pt x="3198" y="20"/>
                    <a:pt x="3024" y="61"/>
                  </a:cubicBezTo>
                  <a:cubicBezTo>
                    <a:pt x="2755" y="123"/>
                    <a:pt x="2465" y="248"/>
                    <a:pt x="2175" y="434"/>
                  </a:cubicBezTo>
                  <a:cubicBezTo>
                    <a:pt x="725" y="1408"/>
                    <a:pt x="0" y="2961"/>
                    <a:pt x="1119" y="4494"/>
                  </a:cubicBezTo>
                  <a:cubicBezTo>
                    <a:pt x="1772" y="5436"/>
                    <a:pt x="2568" y="6270"/>
                    <a:pt x="3738" y="6270"/>
                  </a:cubicBezTo>
                  <a:cubicBezTo>
                    <a:pt x="3829" y="6270"/>
                    <a:pt x="3923" y="6265"/>
                    <a:pt x="4019" y="6255"/>
                  </a:cubicBezTo>
                  <a:cubicBezTo>
                    <a:pt x="5075" y="6130"/>
                    <a:pt x="6649" y="5136"/>
                    <a:pt x="7229" y="4121"/>
                  </a:cubicBezTo>
                  <a:cubicBezTo>
                    <a:pt x="7809" y="3065"/>
                    <a:pt x="7229" y="2505"/>
                    <a:pt x="6484" y="1718"/>
                  </a:cubicBezTo>
                  <a:cubicBezTo>
                    <a:pt x="5658" y="821"/>
                    <a:pt x="4645" y="1"/>
                    <a:pt x="3540" y="1"/>
                  </a:cubicBezTo>
                  <a:close/>
                </a:path>
              </a:pathLst>
            </a:custGeom>
            <a:noFill/>
            <a:ln w="57150">
              <a:solidFill>
                <a:srgbClr val="8064A2">
                  <a:lumMod val="60000"/>
                  <a:lumOff val="40000"/>
                </a:srgbClr>
              </a:solid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latin typeface="Cambria" panose="02040503050406030204" pitchFamily="18" charset="0"/>
                <a:ea typeface="Cambria" panose="02040503050406030204" pitchFamily="18" charset="0"/>
              </a:endParaRPr>
            </a:p>
          </p:txBody>
        </p:sp>
        <p:sp>
          <p:nvSpPr>
            <p:cNvPr id="30" name="Rectangle 29"/>
            <p:cNvSpPr/>
            <p:nvPr/>
          </p:nvSpPr>
          <p:spPr>
            <a:xfrm>
              <a:off x="3433836" y="2763297"/>
              <a:ext cx="2960890" cy="923330"/>
            </a:xfrm>
            <a:prstGeom prst="rect">
              <a:avLst/>
            </a:prstGeom>
          </p:spPr>
          <p:txBody>
            <a:bodyPr wrap="square" anchor="ctr">
              <a:spAutoFit/>
            </a:bodyPr>
            <a:lstStyle/>
            <a:p>
              <a:pPr lvl="0" algn="ctr"/>
              <a:r>
                <a:rPr lang="id-ID" b="1" i="1" dirty="0" smtClean="0">
                  <a:latin typeface="Cambria" panose="02040503050406030204" pitchFamily="18" charset="0"/>
                  <a:ea typeface="Cambria" panose="02040503050406030204" pitchFamily="18" charset="0"/>
                </a:rPr>
                <a:t>Half Duplex </a:t>
              </a:r>
              <a:r>
                <a:rPr lang="id-ID" b="1" dirty="0" smtClean="0">
                  <a:latin typeface="Cambria" panose="02040503050406030204" pitchFamily="18" charset="0"/>
                  <a:ea typeface="Cambria" panose="02040503050406030204" pitchFamily="18" charset="0"/>
                </a:rPr>
                <a:t>Atau Sistem Komunikasi Setengah Dua Arah</a:t>
              </a:r>
              <a:endParaRPr lang="id-ID" b="1" dirty="0">
                <a:latin typeface="Cambria" panose="02040503050406030204" pitchFamily="18" charset="0"/>
                <a:ea typeface="Cambria" panose="02040503050406030204" pitchFamily="18" charset="0"/>
              </a:endParaRPr>
            </a:p>
          </p:txBody>
        </p:sp>
      </p:grpSp>
    </p:spTree>
    <p:extLst>
      <p:ext uri="{BB962C8B-B14F-4D97-AF65-F5344CB8AC3E}">
        <p14:creationId xmlns:p14="http://schemas.microsoft.com/office/powerpoint/2010/main" val="1284647341"/>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292532"/>
            <a:ext cx="12176766" cy="640882"/>
          </a:xfrm>
          <a:prstGeom prst="rect">
            <a:avLst/>
          </a:prstGeom>
        </p:spPr>
      </p:pic>
      <p:grpSp>
        <p:nvGrpSpPr>
          <p:cNvPr id="5" name="Group 4"/>
          <p:cNvGrpSpPr/>
          <p:nvPr/>
        </p:nvGrpSpPr>
        <p:grpSpPr>
          <a:xfrm>
            <a:off x="820457" y="689626"/>
            <a:ext cx="1866002" cy="1866002"/>
            <a:chOff x="6297428" y="2032681"/>
            <a:chExt cx="1866002" cy="1866002"/>
          </a:xfrm>
        </p:grpSpPr>
        <p:sp>
          <p:nvSpPr>
            <p:cNvPr id="13" name="Oval 12"/>
            <p:cNvSpPr/>
            <p:nvPr/>
          </p:nvSpPr>
          <p:spPr>
            <a:xfrm>
              <a:off x="6297428" y="2032681"/>
              <a:ext cx="1866002" cy="1866002"/>
            </a:xfrm>
            <a:prstGeom prst="ellipse">
              <a:avLst/>
            </a:prstGeom>
            <a:solidFill>
              <a:schemeClr val="bg1"/>
            </a:solidFill>
            <a:ln w="5715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p:cNvSpPr/>
            <p:nvPr/>
          </p:nvSpPr>
          <p:spPr>
            <a:xfrm>
              <a:off x="6472438" y="2204770"/>
              <a:ext cx="1521824" cy="1521824"/>
            </a:xfrm>
            <a:prstGeom prst="ellipse">
              <a:avLst/>
            </a:prstGeom>
            <a:solidFill>
              <a:schemeClr val="accent6">
                <a:lumMod val="60000"/>
                <a:lumOff val="40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p:cNvSpPr txBox="1"/>
            <p:nvPr/>
          </p:nvSpPr>
          <p:spPr>
            <a:xfrm>
              <a:off x="6444286" y="2624323"/>
              <a:ext cx="1572279" cy="769441"/>
            </a:xfrm>
            <a:prstGeom prst="rect">
              <a:avLst/>
            </a:prstGeom>
            <a:noFill/>
          </p:spPr>
          <p:txBody>
            <a:bodyPr wrap="square" rtlCol="0">
              <a:spAutoFit/>
            </a:bodyPr>
            <a:lstStyle/>
            <a:p>
              <a:pPr algn="ctr"/>
              <a:r>
                <a:rPr lang="en-US" sz="2200" b="1" dirty="0" err="1" smtClean="0">
                  <a:latin typeface="Cambria" panose="02040503050406030204" pitchFamily="18" charset="0"/>
                  <a:ea typeface="Cambria" panose="02040503050406030204" pitchFamily="18" charset="0"/>
                </a:rPr>
                <a:t>Topologi</a:t>
              </a:r>
              <a:r>
                <a:rPr lang="en-US" sz="2200" b="1" dirty="0" smtClean="0">
                  <a:latin typeface="Cambria" panose="02040503050406030204" pitchFamily="18" charset="0"/>
                  <a:ea typeface="Cambria" panose="02040503050406030204" pitchFamily="18" charset="0"/>
                </a:rPr>
                <a:t> </a:t>
              </a:r>
              <a:r>
                <a:rPr lang="en-US" sz="2200" b="1" i="1" dirty="0" smtClean="0">
                  <a:latin typeface="Cambria" panose="02040503050406030204" pitchFamily="18" charset="0"/>
                  <a:ea typeface="Cambria" panose="02040503050406030204" pitchFamily="18" charset="0"/>
                </a:rPr>
                <a:t>Star</a:t>
              </a:r>
              <a:endParaRPr lang="en-US" sz="2200" b="1" i="1" dirty="0">
                <a:latin typeface="Cambria" panose="02040503050406030204" pitchFamily="18" charset="0"/>
                <a:ea typeface="Cambria" panose="02040503050406030204" pitchFamily="18" charset="0"/>
              </a:endParaRPr>
            </a:p>
          </p:txBody>
        </p:sp>
      </p:grpSp>
      <p:sp>
        <p:nvSpPr>
          <p:cNvPr id="6" name="Rectangle 5"/>
          <p:cNvSpPr/>
          <p:nvPr/>
        </p:nvSpPr>
        <p:spPr>
          <a:xfrm>
            <a:off x="2861468" y="969100"/>
            <a:ext cx="7762539" cy="1323439"/>
          </a:xfrm>
          <a:prstGeom prst="rect">
            <a:avLst/>
          </a:prstGeom>
        </p:spPr>
        <p:txBody>
          <a:bodyPr wrap="square">
            <a:spAutoFit/>
          </a:bodyPr>
          <a:lstStyle/>
          <a:p>
            <a:pPr algn="just" defTabSz="484705"/>
            <a:r>
              <a:rPr lang="id-ID" sz="2000" dirty="0">
                <a:latin typeface="Cambria" panose="02040503050406030204" pitchFamily="18" charset="0"/>
                <a:ea typeface="Cambria" panose="02040503050406030204" pitchFamily="18" charset="0"/>
              </a:rPr>
              <a:t>Pada topologi </a:t>
            </a:r>
            <a:r>
              <a:rPr lang="id-ID" sz="2000" i="1" dirty="0">
                <a:latin typeface="Cambria" panose="02040503050406030204" pitchFamily="18" charset="0"/>
                <a:ea typeface="Cambria" panose="02040503050406030204" pitchFamily="18" charset="0"/>
              </a:rPr>
              <a:t>star</a:t>
            </a:r>
            <a:r>
              <a:rPr lang="id-ID" sz="2000" dirty="0">
                <a:latin typeface="Cambria" panose="02040503050406030204" pitchFamily="18" charset="0"/>
                <a:ea typeface="Cambria" panose="02040503050406030204" pitchFamily="18" charset="0"/>
              </a:rPr>
              <a:t>, terdapat terminal pusat atau hub sebagai pengatur dan pengendali semua komunikasi data yang terjadi dalam jaringan. Setiap transmisi data akan dilewatkan dan didistribusikan oleh konsentrator.</a:t>
            </a:r>
          </a:p>
        </p:txBody>
      </p:sp>
      <p:sp>
        <p:nvSpPr>
          <p:cNvPr id="16" name="Content Placeholder 2"/>
          <p:cNvSpPr txBox="1">
            <a:spLocks/>
          </p:cNvSpPr>
          <p:nvPr/>
        </p:nvSpPr>
        <p:spPr>
          <a:xfrm>
            <a:off x="2686459" y="3716471"/>
            <a:ext cx="6912768" cy="576064"/>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en-US" sz="2400" dirty="0" smtClean="0"/>
              <a:t>Insert </a:t>
            </a:r>
            <a:r>
              <a:rPr lang="id-ID" sz="2400" dirty="0" smtClean="0"/>
              <a:t>Gambar </a:t>
            </a:r>
            <a:r>
              <a:rPr lang="id-ID" sz="2400" dirty="0"/>
              <a:t>4.28 Topologi </a:t>
            </a:r>
            <a:r>
              <a:rPr lang="id-ID" sz="2400" i="1" dirty="0"/>
              <a:t>star</a:t>
            </a:r>
            <a:r>
              <a:rPr lang="id-ID" sz="2400" dirty="0"/>
              <a:t>.</a:t>
            </a:r>
          </a:p>
        </p:txBody>
      </p:sp>
    </p:spTree>
    <p:extLst>
      <p:ext uri="{BB962C8B-B14F-4D97-AF65-F5344CB8AC3E}">
        <p14:creationId xmlns:p14="http://schemas.microsoft.com/office/powerpoint/2010/main" val="584783315"/>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292532"/>
            <a:ext cx="12176766" cy="640882"/>
          </a:xfrm>
          <a:prstGeom prst="rect">
            <a:avLst/>
          </a:prstGeom>
        </p:spPr>
      </p:pic>
      <p:grpSp>
        <p:nvGrpSpPr>
          <p:cNvPr id="5" name="Group 4"/>
          <p:cNvGrpSpPr/>
          <p:nvPr/>
        </p:nvGrpSpPr>
        <p:grpSpPr>
          <a:xfrm>
            <a:off x="854575" y="699053"/>
            <a:ext cx="1866002" cy="1866002"/>
            <a:chOff x="9176586" y="1608465"/>
            <a:chExt cx="1866002" cy="1866002"/>
          </a:xfrm>
        </p:grpSpPr>
        <p:sp>
          <p:nvSpPr>
            <p:cNvPr id="13" name="Oval 12"/>
            <p:cNvSpPr/>
            <p:nvPr/>
          </p:nvSpPr>
          <p:spPr>
            <a:xfrm>
              <a:off x="9176586" y="1608465"/>
              <a:ext cx="1866002" cy="1866002"/>
            </a:xfrm>
            <a:prstGeom prst="ellipse">
              <a:avLst/>
            </a:prstGeom>
            <a:solidFill>
              <a:schemeClr val="bg1"/>
            </a:solidFill>
            <a:ln w="57150">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p:cNvSpPr/>
            <p:nvPr/>
          </p:nvSpPr>
          <p:spPr>
            <a:xfrm>
              <a:off x="9348676" y="1780555"/>
              <a:ext cx="1521824" cy="1521824"/>
            </a:xfrm>
            <a:prstGeom prst="ellipse">
              <a:avLst/>
            </a:prstGeom>
            <a:solidFill>
              <a:schemeClr val="accent4">
                <a:lumMod val="40000"/>
                <a:lumOff val="60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p:cNvSpPr txBox="1"/>
            <p:nvPr/>
          </p:nvSpPr>
          <p:spPr>
            <a:xfrm>
              <a:off x="9325965" y="2126648"/>
              <a:ext cx="1572279" cy="769441"/>
            </a:xfrm>
            <a:prstGeom prst="rect">
              <a:avLst/>
            </a:prstGeom>
            <a:noFill/>
          </p:spPr>
          <p:txBody>
            <a:bodyPr wrap="square" rtlCol="0">
              <a:spAutoFit/>
            </a:bodyPr>
            <a:lstStyle/>
            <a:p>
              <a:pPr algn="ctr"/>
              <a:r>
                <a:rPr lang="en-US" sz="2200" b="1" dirty="0" err="1" smtClean="0">
                  <a:latin typeface="Cambria" panose="02040503050406030204" pitchFamily="18" charset="0"/>
                  <a:ea typeface="Cambria" panose="02040503050406030204" pitchFamily="18" charset="0"/>
                </a:rPr>
                <a:t>Topologi</a:t>
              </a:r>
              <a:r>
                <a:rPr lang="en-US" sz="2200" b="1" dirty="0" smtClean="0">
                  <a:latin typeface="Cambria" panose="02040503050406030204" pitchFamily="18" charset="0"/>
                  <a:ea typeface="Cambria" panose="02040503050406030204" pitchFamily="18" charset="0"/>
                </a:rPr>
                <a:t> </a:t>
              </a:r>
              <a:r>
                <a:rPr lang="en-US" sz="2200" b="1" dirty="0" err="1" smtClean="0">
                  <a:latin typeface="Cambria" panose="02040503050406030204" pitchFamily="18" charset="0"/>
                  <a:ea typeface="Cambria" panose="02040503050406030204" pitchFamily="18" charset="0"/>
                </a:rPr>
                <a:t>Lainnya</a:t>
              </a:r>
              <a:endParaRPr lang="en-US" sz="2200" b="1" dirty="0">
                <a:latin typeface="Cambria" panose="02040503050406030204" pitchFamily="18" charset="0"/>
                <a:ea typeface="Cambria" panose="02040503050406030204" pitchFamily="18" charset="0"/>
              </a:endParaRPr>
            </a:p>
          </p:txBody>
        </p:sp>
      </p:grpSp>
      <p:sp>
        <p:nvSpPr>
          <p:cNvPr id="6" name="Rectangle 5"/>
          <p:cNvSpPr/>
          <p:nvPr/>
        </p:nvSpPr>
        <p:spPr>
          <a:xfrm>
            <a:off x="2993248" y="974884"/>
            <a:ext cx="7743881" cy="1323439"/>
          </a:xfrm>
          <a:prstGeom prst="rect">
            <a:avLst/>
          </a:prstGeom>
        </p:spPr>
        <p:txBody>
          <a:bodyPr wrap="square">
            <a:spAutoFit/>
          </a:bodyPr>
          <a:lstStyle/>
          <a:p>
            <a:r>
              <a:rPr lang="id-ID" sz="2000" dirty="0">
                <a:latin typeface="Cambria" panose="02040503050406030204" pitchFamily="18" charset="0"/>
                <a:ea typeface="Cambria" panose="02040503050406030204" pitchFamily="18" charset="0"/>
              </a:rPr>
              <a:t>Sering dengan perkembangan teknologi dan kebutuhan pengguna, telah banyak digunakan modifikasi pada topologi yang sudah ada. Berikut beberapa topologi yang dihasilkan dari kombinasi topologi </a:t>
            </a:r>
            <a:r>
              <a:rPr lang="id-ID" sz="2000" i="1" dirty="0">
                <a:latin typeface="Cambria" panose="02040503050406030204" pitchFamily="18" charset="0"/>
                <a:ea typeface="Cambria" panose="02040503050406030204" pitchFamily="18" charset="0"/>
              </a:rPr>
              <a:t>bus</a:t>
            </a:r>
            <a:r>
              <a:rPr lang="id-ID" sz="2000" dirty="0">
                <a:latin typeface="Cambria" panose="02040503050406030204" pitchFamily="18" charset="0"/>
                <a:ea typeface="Cambria" panose="02040503050406030204" pitchFamily="18" charset="0"/>
              </a:rPr>
              <a:t>, </a:t>
            </a:r>
            <a:r>
              <a:rPr lang="id-ID" sz="2000" i="1" dirty="0">
                <a:latin typeface="Cambria" panose="02040503050406030204" pitchFamily="18" charset="0"/>
                <a:ea typeface="Cambria" panose="02040503050406030204" pitchFamily="18" charset="0"/>
              </a:rPr>
              <a:t>ring</a:t>
            </a:r>
            <a:r>
              <a:rPr lang="id-ID" sz="2000" dirty="0">
                <a:latin typeface="Cambria" panose="02040503050406030204" pitchFamily="18" charset="0"/>
                <a:ea typeface="Cambria" panose="02040503050406030204" pitchFamily="18" charset="0"/>
              </a:rPr>
              <a:t>, dan </a:t>
            </a:r>
            <a:r>
              <a:rPr lang="id-ID" sz="2000" i="1" dirty="0">
                <a:latin typeface="Cambria" panose="02040503050406030204" pitchFamily="18" charset="0"/>
                <a:ea typeface="Cambria" panose="02040503050406030204" pitchFamily="18" charset="0"/>
              </a:rPr>
              <a:t>star</a:t>
            </a:r>
            <a:r>
              <a:rPr lang="id-ID" sz="2000" dirty="0">
                <a:latin typeface="Cambria" panose="02040503050406030204" pitchFamily="18" charset="0"/>
                <a:ea typeface="Cambria" panose="02040503050406030204" pitchFamily="18" charset="0"/>
              </a:rPr>
              <a:t>.</a:t>
            </a:r>
            <a:endParaRPr lang="en-US" sz="2000" dirty="0">
              <a:latin typeface="Cambria" panose="02040503050406030204" pitchFamily="18" charset="0"/>
              <a:ea typeface="Cambria" panose="02040503050406030204" pitchFamily="18" charset="0"/>
            </a:endParaRPr>
          </a:p>
        </p:txBody>
      </p:sp>
      <p:grpSp>
        <p:nvGrpSpPr>
          <p:cNvPr id="16" name="Group 15"/>
          <p:cNvGrpSpPr/>
          <p:nvPr/>
        </p:nvGrpSpPr>
        <p:grpSpPr>
          <a:xfrm>
            <a:off x="824227" y="2911148"/>
            <a:ext cx="10528311" cy="3278856"/>
            <a:chOff x="889136" y="402533"/>
            <a:chExt cx="10398494" cy="4044341"/>
          </a:xfrm>
        </p:grpSpPr>
        <p:sp>
          <p:nvSpPr>
            <p:cNvPr id="17" name="Rounded Rectangle 16"/>
            <p:cNvSpPr/>
            <p:nvPr/>
          </p:nvSpPr>
          <p:spPr>
            <a:xfrm>
              <a:off x="4529090" y="664143"/>
              <a:ext cx="3118586" cy="3782731"/>
            </a:xfrm>
            <a:prstGeom prst="roundRect">
              <a:avLst/>
            </a:prstGeom>
            <a:noFill/>
            <a:ln w="38100">
              <a:solidFill>
                <a:schemeClr val="accent1">
                  <a:lumMod val="60000"/>
                  <a:lumOff val="4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endParaRPr lang="en-US" dirty="0">
                <a:solidFill>
                  <a:schemeClr val="tx1"/>
                </a:solidFill>
                <a:latin typeface="Cambria" panose="02040503050406030204" pitchFamily="18" charset="0"/>
                <a:ea typeface="Cambria" panose="02040503050406030204" pitchFamily="18" charset="0"/>
              </a:endParaRPr>
            </a:p>
          </p:txBody>
        </p:sp>
        <p:sp>
          <p:nvSpPr>
            <p:cNvPr id="18" name="Rounded Rectangle 17"/>
            <p:cNvSpPr/>
            <p:nvPr/>
          </p:nvSpPr>
          <p:spPr>
            <a:xfrm>
              <a:off x="889136" y="664143"/>
              <a:ext cx="3118586" cy="3782730"/>
            </a:xfrm>
            <a:prstGeom prst="roundRect">
              <a:avLst/>
            </a:prstGeom>
            <a:noFill/>
            <a:ln w="38100">
              <a:solidFill>
                <a:schemeClr val="accent6">
                  <a:lumMod val="60000"/>
                  <a:lumOff val="4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endParaRPr lang="en-US" dirty="0">
                <a:solidFill>
                  <a:schemeClr val="tx1"/>
                </a:solidFill>
                <a:latin typeface="Cambria" panose="02040503050406030204" pitchFamily="18" charset="0"/>
                <a:ea typeface="Cambria" panose="02040503050406030204" pitchFamily="18" charset="0"/>
              </a:endParaRPr>
            </a:p>
          </p:txBody>
        </p:sp>
        <p:sp>
          <p:nvSpPr>
            <p:cNvPr id="19" name="Rounded Rectangle 18"/>
            <p:cNvSpPr/>
            <p:nvPr/>
          </p:nvSpPr>
          <p:spPr>
            <a:xfrm>
              <a:off x="8169044" y="664144"/>
              <a:ext cx="3118586" cy="3782730"/>
            </a:xfrm>
            <a:prstGeom prst="roundRect">
              <a:avLst/>
            </a:prstGeom>
            <a:noFill/>
            <a:ln w="38100">
              <a:solidFill>
                <a:schemeClr val="accent2">
                  <a:lumMod val="60000"/>
                  <a:lumOff val="4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endParaRPr lang="en-US" dirty="0">
                <a:solidFill>
                  <a:schemeClr val="tx1"/>
                </a:solidFill>
                <a:latin typeface="Cambria" panose="02040503050406030204" pitchFamily="18" charset="0"/>
                <a:ea typeface="Cambria" panose="02040503050406030204" pitchFamily="18" charset="0"/>
              </a:endParaRPr>
            </a:p>
          </p:txBody>
        </p:sp>
        <p:sp>
          <p:nvSpPr>
            <p:cNvPr id="20" name="TextBox 19"/>
            <p:cNvSpPr txBox="1"/>
            <p:nvPr/>
          </p:nvSpPr>
          <p:spPr>
            <a:xfrm>
              <a:off x="1615844" y="402533"/>
              <a:ext cx="1665170" cy="455557"/>
            </a:xfrm>
            <a:prstGeom prst="rect">
              <a:avLst/>
            </a:prstGeom>
            <a:solidFill>
              <a:schemeClr val="accent6">
                <a:lumMod val="60000"/>
                <a:lumOff val="40000"/>
              </a:schemeClr>
            </a:solidFill>
          </p:spPr>
          <p:txBody>
            <a:bodyPr wrap="square" rtlCol="0">
              <a:spAutoFit/>
            </a:bodyPr>
            <a:lstStyle/>
            <a:p>
              <a:pPr algn="ctr" defTabSz="484705"/>
              <a:r>
                <a:rPr lang="id-ID" dirty="0" smtClean="0">
                  <a:latin typeface="Cambria" panose="02040503050406030204" pitchFamily="18" charset="0"/>
                  <a:ea typeface="Cambria" panose="02040503050406030204" pitchFamily="18" charset="0"/>
                </a:rPr>
                <a:t>Topologi </a:t>
              </a:r>
              <a:r>
                <a:rPr lang="id-ID" i="1" dirty="0" smtClean="0">
                  <a:latin typeface="Cambria" panose="02040503050406030204" pitchFamily="18" charset="0"/>
                  <a:ea typeface="Cambria" panose="02040503050406030204" pitchFamily="18" charset="0"/>
                </a:rPr>
                <a:t>Mesh</a:t>
              </a:r>
              <a:endParaRPr lang="id-ID" i="1" dirty="0">
                <a:latin typeface="Cambria" panose="02040503050406030204" pitchFamily="18" charset="0"/>
                <a:ea typeface="Cambria" panose="02040503050406030204" pitchFamily="18" charset="0"/>
              </a:endParaRPr>
            </a:p>
          </p:txBody>
        </p:sp>
        <p:sp>
          <p:nvSpPr>
            <p:cNvPr id="21" name="TextBox 20"/>
            <p:cNvSpPr txBox="1"/>
            <p:nvPr/>
          </p:nvSpPr>
          <p:spPr>
            <a:xfrm>
              <a:off x="5255798" y="402533"/>
              <a:ext cx="1665170" cy="455557"/>
            </a:xfrm>
            <a:prstGeom prst="rect">
              <a:avLst/>
            </a:prstGeom>
            <a:solidFill>
              <a:schemeClr val="accent1">
                <a:lumMod val="60000"/>
                <a:lumOff val="40000"/>
              </a:schemeClr>
            </a:solidFill>
          </p:spPr>
          <p:txBody>
            <a:bodyPr wrap="square" rtlCol="0">
              <a:spAutoFit/>
            </a:bodyPr>
            <a:lstStyle/>
            <a:p>
              <a:pPr algn="ctr" defTabSz="484705"/>
              <a:r>
                <a:rPr lang="id-ID" dirty="0" smtClean="0">
                  <a:latin typeface="Cambria" panose="02040503050406030204" pitchFamily="18" charset="0"/>
                  <a:ea typeface="Cambria" panose="02040503050406030204" pitchFamily="18" charset="0"/>
                </a:rPr>
                <a:t>Topologi </a:t>
              </a:r>
              <a:r>
                <a:rPr lang="id-ID" i="1" dirty="0" smtClean="0">
                  <a:latin typeface="Cambria" panose="02040503050406030204" pitchFamily="18" charset="0"/>
                  <a:ea typeface="Cambria" panose="02040503050406030204" pitchFamily="18" charset="0"/>
                </a:rPr>
                <a:t>Tree</a:t>
              </a:r>
              <a:endParaRPr lang="id-ID" i="1" dirty="0">
                <a:latin typeface="Cambria" panose="02040503050406030204" pitchFamily="18" charset="0"/>
                <a:ea typeface="Cambria" panose="02040503050406030204" pitchFamily="18" charset="0"/>
              </a:endParaRPr>
            </a:p>
          </p:txBody>
        </p:sp>
        <p:sp>
          <p:nvSpPr>
            <p:cNvPr id="22" name="TextBox 21"/>
            <p:cNvSpPr txBox="1"/>
            <p:nvPr/>
          </p:nvSpPr>
          <p:spPr>
            <a:xfrm>
              <a:off x="8830076" y="402533"/>
              <a:ext cx="1796522" cy="455557"/>
            </a:xfrm>
            <a:prstGeom prst="rect">
              <a:avLst/>
            </a:prstGeom>
            <a:solidFill>
              <a:schemeClr val="accent2">
                <a:lumMod val="60000"/>
                <a:lumOff val="40000"/>
              </a:schemeClr>
            </a:solidFill>
          </p:spPr>
          <p:txBody>
            <a:bodyPr wrap="square" rtlCol="0">
              <a:spAutoFit/>
            </a:bodyPr>
            <a:lstStyle/>
            <a:p>
              <a:pPr algn="ctr" defTabSz="484705"/>
              <a:r>
                <a:rPr lang="id-ID" dirty="0" smtClean="0">
                  <a:latin typeface="Cambria" panose="02040503050406030204" pitchFamily="18" charset="0"/>
                  <a:ea typeface="Cambria" panose="02040503050406030204" pitchFamily="18" charset="0"/>
                </a:rPr>
                <a:t>Topologi </a:t>
              </a:r>
              <a:r>
                <a:rPr lang="id-ID" i="1" dirty="0">
                  <a:latin typeface="Cambria" panose="02040503050406030204" pitchFamily="18" charset="0"/>
                  <a:ea typeface="Cambria" panose="02040503050406030204" pitchFamily="18" charset="0"/>
                </a:rPr>
                <a:t>hybrid</a:t>
              </a:r>
            </a:p>
          </p:txBody>
        </p:sp>
      </p:grpSp>
      <p:sp>
        <p:nvSpPr>
          <p:cNvPr id="7" name="Rectangle 6"/>
          <p:cNvSpPr/>
          <p:nvPr/>
        </p:nvSpPr>
        <p:spPr>
          <a:xfrm>
            <a:off x="980559" y="3304080"/>
            <a:ext cx="2844853" cy="2862322"/>
          </a:xfrm>
          <a:prstGeom prst="rect">
            <a:avLst/>
          </a:prstGeom>
        </p:spPr>
        <p:txBody>
          <a:bodyPr wrap="square">
            <a:spAutoFit/>
          </a:bodyPr>
          <a:lstStyle/>
          <a:p>
            <a:pPr algn="ctr" defTabSz="484705"/>
            <a:r>
              <a:rPr lang="id-ID" dirty="0"/>
              <a:t>Pada topolgi </a:t>
            </a:r>
            <a:r>
              <a:rPr lang="id-ID" i="1" dirty="0"/>
              <a:t>mesh</a:t>
            </a:r>
            <a:r>
              <a:rPr lang="id-ID" dirty="0"/>
              <a:t>, setiap komputer dalam jaringan memiliki media penghubung ke komputer lain secara langsung sehingga membuat kecepatan transfer data lebih baik. Namun, kebutuhan media transmisi kabel dibutuhkan lebih banyak.</a:t>
            </a:r>
          </a:p>
        </p:txBody>
      </p:sp>
      <p:sp>
        <p:nvSpPr>
          <p:cNvPr id="8" name="Rectangle 7"/>
          <p:cNvSpPr/>
          <p:nvPr/>
        </p:nvSpPr>
        <p:spPr>
          <a:xfrm>
            <a:off x="4618703" y="3383008"/>
            <a:ext cx="2894460" cy="2031325"/>
          </a:xfrm>
          <a:prstGeom prst="rect">
            <a:avLst/>
          </a:prstGeom>
        </p:spPr>
        <p:txBody>
          <a:bodyPr wrap="square">
            <a:spAutoFit/>
          </a:bodyPr>
          <a:lstStyle/>
          <a:p>
            <a:pPr algn="ctr" defTabSz="484705"/>
            <a:r>
              <a:rPr lang="id-ID" dirty="0"/>
              <a:t>Topologi </a:t>
            </a:r>
            <a:r>
              <a:rPr lang="id-ID" i="1" dirty="0"/>
              <a:t>tree</a:t>
            </a:r>
            <a:r>
              <a:rPr lang="id-ID" dirty="0"/>
              <a:t> merupakan kombinasu topolgi </a:t>
            </a:r>
            <a:r>
              <a:rPr lang="id-ID" i="1" dirty="0"/>
              <a:t>star</a:t>
            </a:r>
            <a:r>
              <a:rPr lang="id-ID" dirty="0"/>
              <a:t> dan </a:t>
            </a:r>
            <a:r>
              <a:rPr lang="id-ID" i="1" dirty="0"/>
              <a:t>bus</a:t>
            </a:r>
            <a:r>
              <a:rPr lang="id-ID" dirty="0"/>
              <a:t>. Umumnya, hub diletakkan di paling depan dan diikuti beberap terminal yang dihubungjan secara serial.</a:t>
            </a:r>
            <a:endParaRPr lang="id-ID" i="1" dirty="0"/>
          </a:p>
        </p:txBody>
      </p:sp>
      <p:sp>
        <p:nvSpPr>
          <p:cNvPr id="23" name="Rectangle 22"/>
          <p:cNvSpPr/>
          <p:nvPr/>
        </p:nvSpPr>
        <p:spPr>
          <a:xfrm>
            <a:off x="8286161" y="3383008"/>
            <a:ext cx="2956858" cy="2031325"/>
          </a:xfrm>
          <a:prstGeom prst="rect">
            <a:avLst/>
          </a:prstGeom>
        </p:spPr>
        <p:txBody>
          <a:bodyPr wrap="square">
            <a:spAutoFit/>
          </a:bodyPr>
          <a:lstStyle/>
          <a:p>
            <a:pPr algn="ctr" defTabSz="484705"/>
            <a:r>
              <a:rPr lang="id-ID" dirty="0"/>
              <a:t>Topologi </a:t>
            </a:r>
            <a:r>
              <a:rPr lang="id-ID" i="1" dirty="0"/>
              <a:t>hybrid </a:t>
            </a:r>
            <a:r>
              <a:rPr lang="id-ID" dirty="0"/>
              <a:t>merupakan rangkaian beberapa jenis topologi </a:t>
            </a:r>
            <a:r>
              <a:rPr lang="id-ID" i="1" dirty="0"/>
              <a:t>star</a:t>
            </a:r>
            <a:r>
              <a:rPr lang="id-ID" dirty="0"/>
              <a:t>, </a:t>
            </a:r>
            <a:r>
              <a:rPr lang="id-ID" i="1" dirty="0"/>
              <a:t>ring</a:t>
            </a:r>
            <a:r>
              <a:rPr lang="id-ID" dirty="0"/>
              <a:t>, dan </a:t>
            </a:r>
            <a:r>
              <a:rPr lang="id-ID" i="1" dirty="0"/>
              <a:t>bus</a:t>
            </a:r>
            <a:r>
              <a:rPr lang="id-ID" dirty="0"/>
              <a:t>. Biasanya, topologi ini diterapkan dalam perusahaan yang menggunakan beberapa jenis topologi jaringan.</a:t>
            </a:r>
            <a:endParaRPr lang="id-ID" i="1" dirty="0"/>
          </a:p>
        </p:txBody>
      </p:sp>
    </p:spTree>
    <p:extLst>
      <p:ext uri="{BB962C8B-B14F-4D97-AF65-F5344CB8AC3E}">
        <p14:creationId xmlns:p14="http://schemas.microsoft.com/office/powerpoint/2010/main" val="455480123"/>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Rectangle 47"/>
          <p:cNvSpPr/>
          <p:nvPr/>
        </p:nvSpPr>
        <p:spPr>
          <a:xfrm>
            <a:off x="0" y="2201715"/>
            <a:ext cx="12192000" cy="2050871"/>
          </a:xfrm>
          <a:prstGeom prst="rect">
            <a:avLst/>
          </a:prstGeom>
          <a:pattFill prst="diagBrick">
            <a:fgClr>
              <a:srgbClr val="E7AF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mbria" panose="02040503050406030204" pitchFamily="18" charset="0"/>
              <a:ea typeface="Cambria" panose="02040503050406030204" pitchFamily="18" charset="0"/>
              <a:cs typeface="+mn-cs"/>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grpSp>
        <p:nvGrpSpPr>
          <p:cNvPr id="9" name="Group 8"/>
          <p:cNvGrpSpPr/>
          <p:nvPr/>
        </p:nvGrpSpPr>
        <p:grpSpPr>
          <a:xfrm>
            <a:off x="907774" y="747337"/>
            <a:ext cx="10376452" cy="4959626"/>
            <a:chOff x="900157" y="747337"/>
            <a:chExt cx="10376452" cy="4959626"/>
          </a:xfrm>
        </p:grpSpPr>
        <p:sp>
          <p:nvSpPr>
            <p:cNvPr id="5" name="Rectangle 4"/>
            <p:cNvSpPr/>
            <p:nvPr/>
          </p:nvSpPr>
          <p:spPr>
            <a:xfrm>
              <a:off x="900157" y="747337"/>
              <a:ext cx="10376452" cy="4959626"/>
            </a:xfrm>
            <a:prstGeom prst="rect">
              <a:avLst/>
            </a:prstGeom>
            <a:solidFill>
              <a:srgbClr val="F9AB2B"/>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grpSp>
          <p:nvGrpSpPr>
            <p:cNvPr id="8" name="Group 7"/>
            <p:cNvGrpSpPr/>
            <p:nvPr/>
          </p:nvGrpSpPr>
          <p:grpSpPr>
            <a:xfrm>
              <a:off x="1225825" y="1065175"/>
              <a:ext cx="9740349" cy="4323950"/>
              <a:chOff x="1218207" y="1207174"/>
              <a:chExt cx="9740349" cy="4323950"/>
            </a:xfrm>
          </p:grpSpPr>
          <p:sp>
            <p:nvSpPr>
              <p:cNvPr id="6" name="Rectangle 5"/>
              <p:cNvSpPr/>
              <p:nvPr/>
            </p:nvSpPr>
            <p:spPr>
              <a:xfrm>
                <a:off x="1218209" y="1207603"/>
                <a:ext cx="9740347" cy="4323521"/>
              </a:xfrm>
              <a:prstGeom prst="rect">
                <a:avLst/>
              </a:prstGeom>
              <a:solidFill>
                <a:srgbClr val="3F6D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49" name="Rectangle 48"/>
              <p:cNvSpPr/>
              <p:nvPr/>
            </p:nvSpPr>
            <p:spPr>
              <a:xfrm flipH="1" flipV="1">
                <a:off x="1218207" y="1207174"/>
                <a:ext cx="9740348" cy="4323950"/>
              </a:xfrm>
              <a:custGeom>
                <a:avLst/>
                <a:gdLst>
                  <a:gd name="connsiteX0" fmla="*/ 0 w 9521687"/>
                  <a:gd name="connsiteY0" fmla="*/ 0 h 4174435"/>
                  <a:gd name="connsiteX1" fmla="*/ 9521687 w 9521687"/>
                  <a:gd name="connsiteY1" fmla="*/ 0 h 4174435"/>
                  <a:gd name="connsiteX2" fmla="*/ 9521687 w 9521687"/>
                  <a:gd name="connsiteY2" fmla="*/ 4174435 h 4174435"/>
                  <a:gd name="connsiteX3" fmla="*/ 0 w 9521687"/>
                  <a:gd name="connsiteY3" fmla="*/ 4174435 h 4174435"/>
                  <a:gd name="connsiteX4" fmla="*/ 0 w 9521687"/>
                  <a:gd name="connsiteY4" fmla="*/ 0 h 4174435"/>
                  <a:gd name="connsiteX0" fmla="*/ 0 w 9521687"/>
                  <a:gd name="connsiteY0" fmla="*/ 4174435 h 4174435"/>
                  <a:gd name="connsiteX1" fmla="*/ 9521687 w 9521687"/>
                  <a:gd name="connsiteY1" fmla="*/ 0 h 4174435"/>
                  <a:gd name="connsiteX2" fmla="*/ 9521687 w 9521687"/>
                  <a:gd name="connsiteY2" fmla="*/ 4174435 h 4174435"/>
                  <a:gd name="connsiteX3" fmla="*/ 0 w 9521687"/>
                  <a:gd name="connsiteY3" fmla="*/ 4174435 h 4174435"/>
                </a:gdLst>
                <a:ahLst/>
                <a:cxnLst>
                  <a:cxn ang="0">
                    <a:pos x="connsiteX0" y="connsiteY0"/>
                  </a:cxn>
                  <a:cxn ang="0">
                    <a:pos x="connsiteX1" y="connsiteY1"/>
                  </a:cxn>
                  <a:cxn ang="0">
                    <a:pos x="connsiteX2" y="connsiteY2"/>
                  </a:cxn>
                  <a:cxn ang="0">
                    <a:pos x="connsiteX3" y="connsiteY3"/>
                  </a:cxn>
                </a:cxnLst>
                <a:rect l="l" t="t" r="r" b="b"/>
                <a:pathLst>
                  <a:path w="9521687" h="4174435">
                    <a:moveTo>
                      <a:pt x="0" y="4174435"/>
                    </a:moveTo>
                    <a:lnTo>
                      <a:pt x="9521687" y="0"/>
                    </a:lnTo>
                    <a:lnTo>
                      <a:pt x="9521687" y="4174435"/>
                    </a:lnTo>
                    <a:lnTo>
                      <a:pt x="0" y="4174435"/>
                    </a:lnTo>
                    <a:close/>
                  </a:path>
                </a:pathLst>
              </a:custGeom>
              <a:solidFill>
                <a:srgbClr val="3F6D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grpSp>
      </p:grpSp>
      <p:sp>
        <p:nvSpPr>
          <p:cNvPr id="10" name="Rounded Rectangle 9"/>
          <p:cNvSpPr/>
          <p:nvPr/>
        </p:nvSpPr>
        <p:spPr>
          <a:xfrm>
            <a:off x="512855" y="5894478"/>
            <a:ext cx="11181522" cy="149087"/>
          </a:xfrm>
          <a:prstGeom prst="roundRect">
            <a:avLst/>
          </a:prstGeom>
          <a:solidFill>
            <a:srgbClr val="F9AB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50" name="Title 1"/>
          <p:cNvSpPr>
            <a:spLocks noGrp="1"/>
          </p:cNvSpPr>
          <p:nvPr>
            <p:ph type="title"/>
          </p:nvPr>
        </p:nvSpPr>
        <p:spPr>
          <a:xfrm>
            <a:off x="2149013" y="1889320"/>
            <a:ext cx="7909205" cy="2675660"/>
          </a:xfrm>
        </p:spPr>
        <p:txBody>
          <a:bodyPr>
            <a:noAutofit/>
          </a:bodyPr>
          <a:lstStyle/>
          <a:p>
            <a:r>
              <a:rPr lang="id-ID" sz="5400" b="1" dirty="0">
                <a:solidFill>
                  <a:schemeClr val="bg1"/>
                </a:solidFill>
                <a:ea typeface="Cambria" panose="02040503050406030204" pitchFamily="18" charset="0"/>
              </a:rPr>
              <a:t>Silahkan </a:t>
            </a:r>
            <a:r>
              <a:rPr lang="id-ID" sz="5400" b="1" dirty="0" smtClean="0">
                <a:solidFill>
                  <a:schemeClr val="bg1"/>
                </a:solidFill>
                <a:ea typeface="Cambria" panose="02040503050406030204" pitchFamily="18" charset="0"/>
              </a:rPr>
              <a:t>kerjakan </a:t>
            </a:r>
            <a:r>
              <a:rPr lang="en-US" sz="5400" b="1" dirty="0" err="1" smtClean="0">
                <a:solidFill>
                  <a:schemeClr val="bg1"/>
                </a:solidFill>
                <a:ea typeface="Cambria" panose="02040503050406030204" pitchFamily="18" charset="0"/>
              </a:rPr>
              <a:t>Uji</a:t>
            </a:r>
            <a:r>
              <a:rPr lang="en-US" sz="5400" b="1" dirty="0" smtClean="0">
                <a:solidFill>
                  <a:schemeClr val="bg1"/>
                </a:solidFill>
                <a:ea typeface="Cambria" panose="02040503050406030204" pitchFamily="18" charset="0"/>
              </a:rPr>
              <a:t> </a:t>
            </a:r>
            <a:r>
              <a:rPr lang="en-US" sz="5400" b="1" dirty="0" err="1" smtClean="0">
                <a:solidFill>
                  <a:schemeClr val="bg1"/>
                </a:solidFill>
                <a:ea typeface="Cambria" panose="02040503050406030204" pitchFamily="18" charset="0"/>
              </a:rPr>
              <a:t>Kemampuan</a:t>
            </a:r>
            <a:r>
              <a:rPr lang="en-US" sz="5400" b="1" dirty="0" smtClean="0">
                <a:solidFill>
                  <a:schemeClr val="bg1"/>
                </a:solidFill>
                <a:ea typeface="Cambria" panose="02040503050406030204" pitchFamily="18" charset="0"/>
              </a:rPr>
              <a:t> </a:t>
            </a:r>
            <a:r>
              <a:rPr lang="en-US" sz="5400" b="1" dirty="0" err="1" smtClean="0">
                <a:solidFill>
                  <a:schemeClr val="bg1"/>
                </a:solidFill>
                <a:ea typeface="Cambria" panose="02040503050406030204" pitchFamily="18" charset="0"/>
              </a:rPr>
              <a:t>Diri</a:t>
            </a:r>
            <a:r>
              <a:rPr lang="en-US" sz="5400" b="1" dirty="0" smtClean="0">
                <a:solidFill>
                  <a:schemeClr val="bg1"/>
                </a:solidFill>
                <a:ea typeface="Cambria" panose="02040503050406030204" pitchFamily="18" charset="0"/>
              </a:rPr>
              <a:t> </a:t>
            </a:r>
            <a:endParaRPr lang="id-ID" sz="5400" b="1" dirty="0">
              <a:solidFill>
                <a:schemeClr val="bg1"/>
              </a:solidFill>
              <a:ea typeface="Cambria" panose="02040503050406030204" pitchFamily="18" charset="0"/>
            </a:endParaRPr>
          </a:p>
        </p:txBody>
      </p:sp>
    </p:spTree>
    <p:extLst>
      <p:ext uri="{BB962C8B-B14F-4D97-AF65-F5344CB8AC3E}">
        <p14:creationId xmlns:p14="http://schemas.microsoft.com/office/powerpoint/2010/main" val="2007453163"/>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sp>
        <p:nvSpPr>
          <p:cNvPr id="4" name="Pentagon 3"/>
          <p:cNvSpPr/>
          <p:nvPr/>
        </p:nvSpPr>
        <p:spPr>
          <a:xfrm rot="5400000">
            <a:off x="505374" y="546873"/>
            <a:ext cx="4670066" cy="3576320"/>
          </a:xfrm>
          <a:prstGeom prst="homePlate">
            <a:avLst/>
          </a:prstGeom>
          <a:solidFill>
            <a:srgbClr val="BDD7EE"/>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p:cNvSpPr/>
          <p:nvPr/>
        </p:nvSpPr>
        <p:spPr>
          <a:xfrm>
            <a:off x="2458621" y="518475"/>
            <a:ext cx="763572" cy="763572"/>
          </a:xfrm>
          <a:prstGeom prst="ellipse">
            <a:avLst/>
          </a:prstGeom>
          <a:solidFill>
            <a:schemeClr val="accent1">
              <a:lumMod val="20000"/>
              <a:lumOff val="8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b="1" dirty="0">
                <a:solidFill>
                  <a:schemeClr val="tx1"/>
                </a:solidFill>
                <a:latin typeface="Cambria" panose="02040503050406030204" pitchFamily="18" charset="0"/>
                <a:ea typeface="Cambria" panose="02040503050406030204" pitchFamily="18" charset="0"/>
              </a:rPr>
              <a:t>F</a:t>
            </a:r>
          </a:p>
        </p:txBody>
      </p:sp>
      <p:sp>
        <p:nvSpPr>
          <p:cNvPr id="6" name="TextBox 5"/>
          <p:cNvSpPr txBox="1"/>
          <p:nvPr/>
        </p:nvSpPr>
        <p:spPr>
          <a:xfrm>
            <a:off x="1052248" y="1508777"/>
            <a:ext cx="3576320" cy="1754326"/>
          </a:xfrm>
          <a:prstGeom prst="rect">
            <a:avLst/>
          </a:prstGeom>
          <a:noFill/>
        </p:spPr>
        <p:txBody>
          <a:bodyPr wrap="square" rtlCol="0" anchor="ctr">
            <a:spAutoFit/>
          </a:bodyPr>
          <a:lstStyle/>
          <a:p>
            <a:pPr algn="ctr"/>
            <a:r>
              <a:rPr lang="id-ID" sz="3600" b="1" dirty="0" smtClean="0">
                <a:latin typeface="Cambria" panose="02040503050406030204" pitchFamily="18" charset="0"/>
                <a:ea typeface="Cambria" panose="02040503050406030204" pitchFamily="18" charset="0"/>
              </a:rPr>
              <a:t>Menggunakan Layanan Jaringan</a:t>
            </a:r>
            <a:endParaRPr lang="en-US" sz="3600" b="1" dirty="0">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3028956081"/>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grpSp>
        <p:nvGrpSpPr>
          <p:cNvPr id="8" name="Group 7"/>
          <p:cNvGrpSpPr/>
          <p:nvPr/>
        </p:nvGrpSpPr>
        <p:grpSpPr>
          <a:xfrm>
            <a:off x="838203" y="279460"/>
            <a:ext cx="6005657" cy="1261974"/>
            <a:chOff x="838203" y="317167"/>
            <a:chExt cx="6005657" cy="1261974"/>
          </a:xfrm>
        </p:grpSpPr>
        <p:sp>
          <p:nvSpPr>
            <p:cNvPr id="9" name="Google Shape;2838;p133"/>
            <p:cNvSpPr/>
            <p:nvPr/>
          </p:nvSpPr>
          <p:spPr>
            <a:xfrm>
              <a:off x="838203" y="317167"/>
              <a:ext cx="631323" cy="631140"/>
            </a:xfrm>
            <a:custGeom>
              <a:avLst/>
              <a:gdLst/>
              <a:ahLst/>
              <a:cxnLst/>
              <a:rect l="l" t="t" r="r" b="b"/>
              <a:pathLst>
                <a:path w="2688" h="2688" extrusionOk="0">
                  <a:moveTo>
                    <a:pt x="2688" y="1"/>
                  </a:moveTo>
                  <a:cubicBezTo>
                    <a:pt x="1205" y="1"/>
                    <a:pt x="1" y="1203"/>
                    <a:pt x="1" y="2688"/>
                  </a:cubicBezTo>
                  <a:lnTo>
                    <a:pt x="379" y="2688"/>
                  </a:lnTo>
                  <a:cubicBezTo>
                    <a:pt x="379" y="1411"/>
                    <a:pt x="1413" y="379"/>
                    <a:pt x="2688" y="379"/>
                  </a:cubicBezTo>
                  <a:lnTo>
                    <a:pt x="2688" y="1"/>
                  </a:lnTo>
                  <a:close/>
                </a:path>
              </a:pathLst>
            </a:custGeom>
            <a:solidFill>
              <a:srgbClr val="FFC000">
                <a:lumMod val="60000"/>
                <a:lumOff val="40000"/>
              </a:srgb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latin typeface="Calibri"/>
                <a:ea typeface="+mn-ea"/>
                <a:cs typeface="+mn-cs"/>
              </a:endParaRPr>
            </a:p>
          </p:txBody>
        </p:sp>
        <p:sp>
          <p:nvSpPr>
            <p:cNvPr id="10" name="Google Shape;2839;p133"/>
            <p:cNvSpPr/>
            <p:nvPr/>
          </p:nvSpPr>
          <p:spPr>
            <a:xfrm>
              <a:off x="1072599" y="551495"/>
              <a:ext cx="794088" cy="793619"/>
            </a:xfrm>
            <a:custGeom>
              <a:avLst/>
              <a:gdLst/>
              <a:ahLst/>
              <a:cxnLst/>
              <a:rect l="l" t="t" r="r" b="b"/>
              <a:pathLst>
                <a:path w="3381" h="3380" extrusionOk="0">
                  <a:moveTo>
                    <a:pt x="1690" y="0"/>
                  </a:moveTo>
                  <a:cubicBezTo>
                    <a:pt x="756" y="0"/>
                    <a:pt x="0" y="756"/>
                    <a:pt x="0" y="1690"/>
                  </a:cubicBezTo>
                  <a:cubicBezTo>
                    <a:pt x="0" y="2623"/>
                    <a:pt x="756" y="3379"/>
                    <a:pt x="1690" y="3379"/>
                  </a:cubicBezTo>
                  <a:cubicBezTo>
                    <a:pt x="2623" y="3379"/>
                    <a:pt x="3381" y="2623"/>
                    <a:pt x="3381" y="1690"/>
                  </a:cubicBezTo>
                  <a:cubicBezTo>
                    <a:pt x="3381" y="756"/>
                    <a:pt x="2623" y="0"/>
                    <a:pt x="1690" y="0"/>
                  </a:cubicBezTo>
                  <a:close/>
                </a:path>
              </a:pathLst>
            </a:custGeom>
            <a:solidFill>
              <a:srgbClr val="5B9BD5">
                <a:lumMod val="40000"/>
                <a:lumOff val="60000"/>
              </a:srgb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0" cap="none" spc="0" normalizeH="0" baseline="0" noProof="0" dirty="0" smtClean="0">
                  <a:ln>
                    <a:noFill/>
                  </a:ln>
                  <a:solidFill>
                    <a:prstClr val="black"/>
                  </a:solidFill>
                  <a:effectLst/>
                  <a:uLnTx/>
                  <a:uFillTx/>
                  <a:latin typeface="Cambria" panose="02040503050406030204" pitchFamily="18" charset="0"/>
                  <a:ea typeface="Cambria" panose="02040503050406030204" pitchFamily="18" charset="0"/>
                  <a:cs typeface="+mn-cs"/>
                </a:rPr>
                <a:t>1.</a:t>
              </a:r>
              <a:endParaRPr kumimoji="0" sz="3600" b="0" i="0" u="none" strike="noStrike" kern="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endParaRPr>
            </a:p>
          </p:txBody>
        </p:sp>
        <p:sp>
          <p:nvSpPr>
            <p:cNvPr id="11" name="Google Shape;2840;p133"/>
            <p:cNvSpPr/>
            <p:nvPr/>
          </p:nvSpPr>
          <p:spPr>
            <a:xfrm>
              <a:off x="1469797" y="524871"/>
              <a:ext cx="5374063" cy="1054270"/>
            </a:xfrm>
            <a:custGeom>
              <a:avLst/>
              <a:gdLst>
                <a:gd name="connsiteX0" fmla="*/ 2798 w 12086"/>
                <a:gd name="connsiteY0" fmla="*/ 0 h 9998"/>
                <a:gd name="connsiteX1" fmla="*/ 1398 w 12086"/>
                <a:gd name="connsiteY1" fmla="*/ 4621 h 9998"/>
                <a:gd name="connsiteX2" fmla="*/ 0 w 12086"/>
                <a:gd name="connsiteY2" fmla="*/ 9242 h 9998"/>
                <a:gd name="connsiteX3" fmla="*/ 0 w 12086"/>
                <a:gd name="connsiteY3" fmla="*/ 9998 h 9998"/>
                <a:gd name="connsiteX4" fmla="*/ 832 w 12086"/>
                <a:gd name="connsiteY4" fmla="*/ 9242 h 9998"/>
                <a:gd name="connsiteX5" fmla="*/ 8591 w 12086"/>
                <a:gd name="connsiteY5" fmla="*/ 9242 h 9998"/>
                <a:gd name="connsiteX6" fmla="*/ 12086 w 12086"/>
                <a:gd name="connsiteY6" fmla="*/ 4559 h 9998"/>
                <a:gd name="connsiteX7" fmla="*/ 8556 w 12086"/>
                <a:gd name="connsiteY7" fmla="*/ 0 h 9998"/>
                <a:gd name="connsiteX8" fmla="*/ 2798 w 12086"/>
                <a:gd name="connsiteY8" fmla="*/ 0 h 9998"/>
                <a:gd name="connsiteX0" fmla="*/ 2315 w 10000"/>
                <a:gd name="connsiteY0" fmla="*/ 182 h 10182"/>
                <a:gd name="connsiteX1" fmla="*/ 1157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7108 w 10000"/>
                <a:gd name="connsiteY5" fmla="*/ 9426 h 10182"/>
                <a:gd name="connsiteX6" fmla="*/ 10000 w 10000"/>
                <a:gd name="connsiteY6" fmla="*/ 4742 h 10182"/>
                <a:gd name="connsiteX7" fmla="*/ 8947 w 10000"/>
                <a:gd name="connsiteY7" fmla="*/ 0 h 10182"/>
                <a:gd name="connsiteX8" fmla="*/ 2315 w 10000"/>
                <a:gd name="connsiteY8" fmla="*/ 182 h 10182"/>
                <a:gd name="connsiteX0" fmla="*/ 2315 w 10000"/>
                <a:gd name="connsiteY0" fmla="*/ 182 h 10182"/>
                <a:gd name="connsiteX1" fmla="*/ 1157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8995 w 10000"/>
                <a:gd name="connsiteY5" fmla="*/ 9517 h 10182"/>
                <a:gd name="connsiteX6" fmla="*/ 10000 w 10000"/>
                <a:gd name="connsiteY6" fmla="*/ 4742 h 10182"/>
                <a:gd name="connsiteX7" fmla="*/ 8947 w 10000"/>
                <a:gd name="connsiteY7" fmla="*/ 0 h 10182"/>
                <a:gd name="connsiteX8" fmla="*/ 2315 w 10000"/>
                <a:gd name="connsiteY8" fmla="*/ 182 h 10182"/>
                <a:gd name="connsiteX0" fmla="*/ 2315 w 10000"/>
                <a:gd name="connsiteY0" fmla="*/ 182 h 10182"/>
                <a:gd name="connsiteX1" fmla="*/ 1052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8995 w 10000"/>
                <a:gd name="connsiteY5" fmla="*/ 9517 h 10182"/>
                <a:gd name="connsiteX6" fmla="*/ 10000 w 10000"/>
                <a:gd name="connsiteY6" fmla="*/ 4742 h 10182"/>
                <a:gd name="connsiteX7" fmla="*/ 8947 w 10000"/>
                <a:gd name="connsiteY7" fmla="*/ 0 h 10182"/>
                <a:gd name="connsiteX8" fmla="*/ 2315 w 10000"/>
                <a:gd name="connsiteY8" fmla="*/ 182 h 10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00" h="10182" extrusionOk="0">
                  <a:moveTo>
                    <a:pt x="2315" y="182"/>
                  </a:moveTo>
                  <a:cubicBezTo>
                    <a:pt x="1675" y="182"/>
                    <a:pt x="1052" y="2251"/>
                    <a:pt x="1052" y="4804"/>
                  </a:cubicBezTo>
                  <a:cubicBezTo>
                    <a:pt x="1052" y="7357"/>
                    <a:pt x="639" y="9426"/>
                    <a:pt x="0" y="9426"/>
                  </a:cubicBezTo>
                  <a:lnTo>
                    <a:pt x="0" y="10182"/>
                  </a:lnTo>
                  <a:cubicBezTo>
                    <a:pt x="242" y="10182"/>
                    <a:pt x="480" y="9922"/>
                    <a:pt x="688" y="9426"/>
                  </a:cubicBezTo>
                  <a:lnTo>
                    <a:pt x="8995" y="9517"/>
                  </a:lnTo>
                  <a:cubicBezTo>
                    <a:pt x="9641" y="9517"/>
                    <a:pt x="10007" y="7319"/>
                    <a:pt x="10000" y="4742"/>
                  </a:cubicBezTo>
                  <a:cubicBezTo>
                    <a:pt x="9992" y="2193"/>
                    <a:pt x="9585" y="0"/>
                    <a:pt x="8947" y="0"/>
                  </a:cubicBezTo>
                  <a:lnTo>
                    <a:pt x="2315" y="182"/>
                  </a:lnTo>
                  <a:close/>
                </a:path>
              </a:pathLst>
            </a:custGeom>
            <a:solidFill>
              <a:srgbClr val="FFC000">
                <a:lumMod val="60000"/>
                <a:lumOff val="40000"/>
              </a:srgb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prstClr val="black"/>
                </a:solidFill>
                <a:effectLst/>
                <a:uLnTx/>
                <a:uFillTx/>
                <a:latin typeface="Calibri"/>
                <a:ea typeface="+mn-ea"/>
                <a:cs typeface="+mn-cs"/>
              </a:endParaRPr>
            </a:p>
          </p:txBody>
        </p:sp>
      </p:grpSp>
      <p:sp>
        <p:nvSpPr>
          <p:cNvPr id="12" name="TextBox 11"/>
          <p:cNvSpPr txBox="1"/>
          <p:nvPr/>
        </p:nvSpPr>
        <p:spPr>
          <a:xfrm>
            <a:off x="2263885" y="487164"/>
            <a:ext cx="4977173" cy="954107"/>
          </a:xfrm>
          <a:prstGeom prst="rect">
            <a:avLst/>
          </a:prstGeom>
          <a:noFill/>
        </p:spPr>
        <p:txBody>
          <a:bodyPr wrap="square" rtlCol="0">
            <a:spAutoFit/>
          </a:bodyPr>
          <a:lstStyle/>
          <a:p>
            <a:pPr lvl="0"/>
            <a:r>
              <a:rPr lang="id-ID" sz="2800" dirty="0">
                <a:latin typeface="Cambria" panose="02040503050406030204" pitchFamily="18" charset="0"/>
                <a:ea typeface="Cambria" panose="02040503050406030204" pitchFamily="18" charset="0"/>
              </a:rPr>
              <a:t>Mengonfigurasi IP </a:t>
            </a:r>
            <a:r>
              <a:rPr lang="id-ID" sz="2800" i="1" dirty="0">
                <a:latin typeface="Cambria" panose="02040503050406030204" pitchFamily="18" charset="0"/>
                <a:ea typeface="Cambria" panose="02040503050406030204" pitchFamily="18" charset="0"/>
              </a:rPr>
              <a:t>Address</a:t>
            </a:r>
            <a:r>
              <a:rPr lang="id-ID" sz="2800" dirty="0">
                <a:latin typeface="Cambria" panose="02040503050406030204" pitchFamily="18" charset="0"/>
                <a:ea typeface="Cambria" panose="02040503050406030204" pitchFamily="18" charset="0"/>
              </a:rPr>
              <a:t> Komputer</a:t>
            </a:r>
            <a:endParaRPr kumimoji="0" lang="en-US" sz="2800" i="0" u="none" strike="noStrike" kern="1200" cap="none" spc="0" normalizeH="0" baseline="0" noProof="0" dirty="0" smtClean="0">
              <a:ln>
                <a:noFill/>
              </a:ln>
              <a:solidFill>
                <a:prstClr val="black"/>
              </a:solidFill>
              <a:effectLst/>
              <a:uLnTx/>
              <a:uFillTx/>
              <a:latin typeface="Cambria" panose="02040503050406030204" pitchFamily="18" charset="0"/>
              <a:ea typeface="Cambria" panose="02040503050406030204" pitchFamily="18" charset="0"/>
            </a:endParaRPr>
          </a:p>
        </p:txBody>
      </p:sp>
      <p:cxnSp>
        <p:nvCxnSpPr>
          <p:cNvPr id="13" name="Straight Connector 12"/>
          <p:cNvCxnSpPr/>
          <p:nvPr/>
        </p:nvCxnSpPr>
        <p:spPr>
          <a:xfrm>
            <a:off x="1469526" y="2702096"/>
            <a:ext cx="0" cy="2961273"/>
          </a:xfrm>
          <a:prstGeom prst="line">
            <a:avLst/>
          </a:prstGeom>
          <a:ln w="2857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14" name="Oval 13"/>
          <p:cNvSpPr/>
          <p:nvPr/>
        </p:nvSpPr>
        <p:spPr>
          <a:xfrm>
            <a:off x="1374447" y="2662502"/>
            <a:ext cx="190157" cy="190157"/>
          </a:xfrm>
          <a:prstGeom prst="ellipse">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p:cNvSpPr/>
          <p:nvPr/>
        </p:nvSpPr>
        <p:spPr>
          <a:xfrm>
            <a:off x="1374446" y="3198947"/>
            <a:ext cx="190157" cy="190157"/>
          </a:xfrm>
          <a:prstGeom prst="ellipse">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p:cNvSpPr txBox="1"/>
          <p:nvPr/>
        </p:nvSpPr>
        <p:spPr>
          <a:xfrm>
            <a:off x="1659682" y="2592762"/>
            <a:ext cx="9170878" cy="400110"/>
          </a:xfrm>
          <a:prstGeom prst="rect">
            <a:avLst/>
          </a:prstGeom>
          <a:noFill/>
        </p:spPr>
        <p:txBody>
          <a:bodyPr wrap="square" rtlCol="0">
            <a:spAutoFit/>
          </a:bodyPr>
          <a:lstStyle/>
          <a:p>
            <a:r>
              <a:rPr lang="id-ID" sz="2000" dirty="0">
                <a:latin typeface="Cambria" panose="02040503050406030204" pitchFamily="18" charset="0"/>
                <a:ea typeface="Cambria" panose="02040503050406030204" pitchFamily="18" charset="0"/>
              </a:rPr>
              <a:t>Pastikan kartu jaringan telah terpasang dan driver telah terinstal dengan baik.</a:t>
            </a:r>
          </a:p>
        </p:txBody>
      </p:sp>
      <p:sp>
        <p:nvSpPr>
          <p:cNvPr id="17" name="Oval 16"/>
          <p:cNvSpPr/>
          <p:nvPr/>
        </p:nvSpPr>
        <p:spPr>
          <a:xfrm>
            <a:off x="1374446" y="4596678"/>
            <a:ext cx="190157" cy="190157"/>
          </a:xfrm>
          <a:prstGeom prst="ellipse">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Box 17"/>
          <p:cNvSpPr txBox="1"/>
          <p:nvPr/>
        </p:nvSpPr>
        <p:spPr>
          <a:xfrm>
            <a:off x="1659682" y="3043444"/>
            <a:ext cx="9170878" cy="1323439"/>
          </a:xfrm>
          <a:prstGeom prst="rect">
            <a:avLst/>
          </a:prstGeom>
          <a:noFill/>
        </p:spPr>
        <p:txBody>
          <a:bodyPr wrap="square" rtlCol="0">
            <a:spAutoFit/>
          </a:bodyPr>
          <a:lstStyle/>
          <a:p>
            <a:pPr algn="just"/>
            <a:r>
              <a:rPr lang="id-ID" sz="2000" dirty="0">
                <a:latin typeface="Cambria" panose="02040503050406030204" pitchFamily="18" charset="0"/>
                <a:ea typeface="Cambria" panose="02040503050406030204" pitchFamily="18" charset="0"/>
              </a:rPr>
              <a:t>Sistem operasi yang digunakan adalah Windows 8 (disarankan Windows 10). Pastikan komputer telah tersambung dengan switch atau hub jaringan laboratorium yang telah memiliki akses internet dengan IP </a:t>
            </a:r>
            <a:r>
              <a:rPr lang="id-ID" sz="2000" i="1" dirty="0">
                <a:latin typeface="Cambria" panose="02040503050406030204" pitchFamily="18" charset="0"/>
                <a:ea typeface="Cambria" panose="02040503050406030204" pitchFamily="18" charset="0"/>
              </a:rPr>
              <a:t>address</a:t>
            </a:r>
            <a:r>
              <a:rPr lang="id-ID" sz="2000" dirty="0">
                <a:latin typeface="Cambria" panose="02040503050406030204" pitchFamily="18" charset="0"/>
                <a:ea typeface="Cambria" panose="02040503050406030204" pitchFamily="18" charset="0"/>
              </a:rPr>
              <a:t> yang telah ditentukan.</a:t>
            </a:r>
          </a:p>
        </p:txBody>
      </p:sp>
      <p:sp>
        <p:nvSpPr>
          <p:cNvPr id="19" name="TextBox 18"/>
          <p:cNvSpPr txBox="1"/>
          <p:nvPr/>
        </p:nvSpPr>
        <p:spPr>
          <a:xfrm>
            <a:off x="1659682" y="4508820"/>
            <a:ext cx="9170878" cy="707886"/>
          </a:xfrm>
          <a:prstGeom prst="rect">
            <a:avLst/>
          </a:prstGeom>
          <a:noFill/>
        </p:spPr>
        <p:txBody>
          <a:bodyPr wrap="square" rtlCol="0">
            <a:spAutoFit/>
          </a:bodyPr>
          <a:lstStyle/>
          <a:p>
            <a:pPr algn="just"/>
            <a:r>
              <a:rPr lang="id-ID" sz="2000" dirty="0">
                <a:latin typeface="Cambria" panose="02040503050406030204" pitchFamily="18" charset="0"/>
                <a:ea typeface="Cambria" panose="02040503050406030204" pitchFamily="18" charset="0"/>
              </a:rPr>
              <a:t>Klik </a:t>
            </a:r>
            <a:r>
              <a:rPr lang="id-ID" sz="2000" b="1" dirty="0">
                <a:latin typeface="Cambria" panose="02040503050406030204" pitchFamily="18" charset="0"/>
                <a:ea typeface="Cambria" panose="02040503050406030204" pitchFamily="18" charset="0"/>
              </a:rPr>
              <a:t>start</a:t>
            </a:r>
            <a:r>
              <a:rPr lang="id-ID" sz="2000" dirty="0">
                <a:latin typeface="Cambria" panose="02040503050406030204" pitchFamily="18" charset="0"/>
                <a:ea typeface="Cambria" panose="02040503050406030204" pitchFamily="18" charset="0"/>
              </a:rPr>
              <a:t> – </a:t>
            </a:r>
            <a:r>
              <a:rPr lang="id-ID" sz="2000" b="1" dirty="0">
                <a:latin typeface="Cambria" panose="02040503050406030204" pitchFamily="18" charset="0"/>
                <a:ea typeface="Cambria" panose="02040503050406030204" pitchFamily="18" charset="0"/>
              </a:rPr>
              <a:t>Control</a:t>
            </a:r>
            <a:r>
              <a:rPr lang="id-ID" sz="2000" dirty="0">
                <a:latin typeface="Cambria" panose="02040503050406030204" pitchFamily="18" charset="0"/>
                <a:ea typeface="Cambria" panose="02040503050406030204" pitchFamily="18" charset="0"/>
              </a:rPr>
              <a:t> </a:t>
            </a:r>
            <a:r>
              <a:rPr lang="id-ID" sz="2000" b="1" dirty="0">
                <a:latin typeface="Cambria" panose="02040503050406030204" pitchFamily="18" charset="0"/>
                <a:ea typeface="Cambria" panose="02040503050406030204" pitchFamily="18" charset="0"/>
              </a:rPr>
              <a:t>Panel</a:t>
            </a:r>
            <a:r>
              <a:rPr lang="id-ID" sz="2000" dirty="0">
                <a:latin typeface="Cambria" panose="02040503050406030204" pitchFamily="18" charset="0"/>
                <a:ea typeface="Cambria" panose="02040503050406030204" pitchFamily="18" charset="0"/>
              </a:rPr>
              <a:t> – </a:t>
            </a:r>
            <a:r>
              <a:rPr lang="id-ID" sz="2000" b="1" dirty="0">
                <a:latin typeface="Cambria" panose="02040503050406030204" pitchFamily="18" charset="0"/>
                <a:ea typeface="Cambria" panose="02040503050406030204" pitchFamily="18" charset="0"/>
              </a:rPr>
              <a:t>Network</a:t>
            </a:r>
            <a:r>
              <a:rPr lang="id-ID" sz="2000" dirty="0">
                <a:latin typeface="Cambria" panose="02040503050406030204" pitchFamily="18" charset="0"/>
                <a:ea typeface="Cambria" panose="02040503050406030204" pitchFamily="18" charset="0"/>
              </a:rPr>
              <a:t> </a:t>
            </a:r>
            <a:r>
              <a:rPr lang="id-ID" sz="2000" b="1" dirty="0">
                <a:latin typeface="Cambria" panose="02040503050406030204" pitchFamily="18" charset="0"/>
                <a:ea typeface="Cambria" panose="02040503050406030204" pitchFamily="18" charset="0"/>
              </a:rPr>
              <a:t>and</a:t>
            </a:r>
            <a:r>
              <a:rPr lang="id-ID" sz="2000" dirty="0">
                <a:latin typeface="Cambria" panose="02040503050406030204" pitchFamily="18" charset="0"/>
                <a:ea typeface="Cambria" panose="02040503050406030204" pitchFamily="18" charset="0"/>
              </a:rPr>
              <a:t> </a:t>
            </a:r>
            <a:r>
              <a:rPr lang="id-ID" sz="2000" b="1" dirty="0">
                <a:latin typeface="Cambria" panose="02040503050406030204" pitchFamily="18" charset="0"/>
                <a:ea typeface="Cambria" panose="02040503050406030204" pitchFamily="18" charset="0"/>
              </a:rPr>
              <a:t>Internet</a:t>
            </a:r>
            <a:r>
              <a:rPr lang="id-ID" sz="2000" dirty="0">
                <a:latin typeface="Cambria" panose="02040503050406030204" pitchFamily="18" charset="0"/>
                <a:ea typeface="Cambria" panose="02040503050406030204" pitchFamily="18" charset="0"/>
              </a:rPr>
              <a:t> – </a:t>
            </a:r>
            <a:r>
              <a:rPr lang="id-ID" sz="2000" b="1" dirty="0">
                <a:latin typeface="Cambria" panose="02040503050406030204" pitchFamily="18" charset="0"/>
                <a:ea typeface="Cambria" panose="02040503050406030204" pitchFamily="18" charset="0"/>
              </a:rPr>
              <a:t>Network</a:t>
            </a:r>
            <a:r>
              <a:rPr lang="id-ID" sz="2000" dirty="0">
                <a:latin typeface="Cambria" panose="02040503050406030204" pitchFamily="18" charset="0"/>
                <a:ea typeface="Cambria" panose="02040503050406030204" pitchFamily="18" charset="0"/>
              </a:rPr>
              <a:t> </a:t>
            </a:r>
            <a:r>
              <a:rPr lang="id-ID" sz="2000" b="1" dirty="0">
                <a:latin typeface="Cambria" panose="02040503050406030204" pitchFamily="18" charset="0"/>
                <a:ea typeface="Cambria" panose="02040503050406030204" pitchFamily="18" charset="0"/>
              </a:rPr>
              <a:t>and</a:t>
            </a:r>
            <a:r>
              <a:rPr lang="id-ID" sz="2000" dirty="0">
                <a:latin typeface="Cambria" panose="02040503050406030204" pitchFamily="18" charset="0"/>
                <a:ea typeface="Cambria" panose="02040503050406030204" pitchFamily="18" charset="0"/>
              </a:rPr>
              <a:t> </a:t>
            </a:r>
            <a:r>
              <a:rPr lang="id-ID" sz="2000" b="1" dirty="0">
                <a:latin typeface="Cambria" panose="02040503050406030204" pitchFamily="18" charset="0"/>
                <a:ea typeface="Cambria" panose="02040503050406030204" pitchFamily="18" charset="0"/>
              </a:rPr>
              <a:t>Sharing</a:t>
            </a:r>
            <a:r>
              <a:rPr lang="id-ID" sz="2000" dirty="0">
                <a:latin typeface="Cambria" panose="02040503050406030204" pitchFamily="18" charset="0"/>
                <a:ea typeface="Cambria" panose="02040503050406030204" pitchFamily="18" charset="0"/>
              </a:rPr>
              <a:t> </a:t>
            </a:r>
            <a:r>
              <a:rPr lang="id-ID" sz="2000" b="1" dirty="0">
                <a:latin typeface="Cambria" panose="02040503050406030204" pitchFamily="18" charset="0"/>
                <a:ea typeface="Cambria" panose="02040503050406030204" pitchFamily="18" charset="0"/>
              </a:rPr>
              <a:t>Center</a:t>
            </a:r>
            <a:r>
              <a:rPr lang="id-ID" sz="2000" dirty="0">
                <a:latin typeface="Cambria" panose="02040503050406030204" pitchFamily="18" charset="0"/>
                <a:ea typeface="Cambria" panose="02040503050406030204" pitchFamily="18" charset="0"/>
              </a:rPr>
              <a:t> – </a:t>
            </a:r>
            <a:r>
              <a:rPr lang="id-ID" sz="2000" b="1" dirty="0">
                <a:latin typeface="Cambria" panose="02040503050406030204" pitchFamily="18" charset="0"/>
                <a:ea typeface="Cambria" panose="02040503050406030204" pitchFamily="18" charset="0"/>
              </a:rPr>
              <a:t>Change</a:t>
            </a:r>
            <a:r>
              <a:rPr lang="id-ID" sz="2000" dirty="0">
                <a:latin typeface="Cambria" panose="02040503050406030204" pitchFamily="18" charset="0"/>
                <a:ea typeface="Cambria" panose="02040503050406030204" pitchFamily="18" charset="0"/>
              </a:rPr>
              <a:t> </a:t>
            </a:r>
            <a:r>
              <a:rPr lang="id-ID" sz="2000" b="1" dirty="0">
                <a:latin typeface="Cambria" panose="02040503050406030204" pitchFamily="18" charset="0"/>
                <a:ea typeface="Cambria" panose="02040503050406030204" pitchFamily="18" charset="0"/>
              </a:rPr>
              <a:t>adapter</a:t>
            </a:r>
            <a:r>
              <a:rPr lang="id-ID" sz="2000" dirty="0">
                <a:latin typeface="Cambria" panose="02040503050406030204" pitchFamily="18" charset="0"/>
                <a:ea typeface="Cambria" panose="02040503050406030204" pitchFamily="18" charset="0"/>
              </a:rPr>
              <a:t> </a:t>
            </a:r>
            <a:r>
              <a:rPr lang="id-ID" sz="2000" b="1" dirty="0">
                <a:latin typeface="Cambria" panose="02040503050406030204" pitchFamily="18" charset="0"/>
                <a:ea typeface="Cambria" panose="02040503050406030204" pitchFamily="18" charset="0"/>
              </a:rPr>
              <a:t>settings</a:t>
            </a:r>
            <a:r>
              <a:rPr lang="id-ID" sz="2000" dirty="0">
                <a:latin typeface="Cambria" panose="02040503050406030204" pitchFamily="18" charset="0"/>
                <a:ea typeface="Cambria" panose="02040503050406030204" pitchFamily="18" charset="0"/>
              </a:rPr>
              <a:t>.</a:t>
            </a:r>
          </a:p>
        </p:txBody>
      </p:sp>
      <p:sp>
        <p:nvSpPr>
          <p:cNvPr id="2" name="Rectangle 1"/>
          <p:cNvSpPr/>
          <p:nvPr/>
        </p:nvSpPr>
        <p:spPr>
          <a:xfrm>
            <a:off x="1374446" y="1701783"/>
            <a:ext cx="9456114" cy="707886"/>
          </a:xfrm>
          <a:prstGeom prst="rect">
            <a:avLst/>
          </a:prstGeom>
        </p:spPr>
        <p:txBody>
          <a:bodyPr wrap="square">
            <a:spAutoFit/>
          </a:bodyPr>
          <a:lstStyle/>
          <a:p>
            <a:pPr algn="just"/>
            <a:r>
              <a:rPr lang="id-ID" sz="2000" dirty="0">
                <a:latin typeface="Cambria" panose="02040503050406030204" pitchFamily="18" charset="0"/>
                <a:ea typeface="Cambria" panose="02040503050406030204" pitchFamily="18" charset="0"/>
              </a:rPr>
              <a:t>Langkah-langkah mengonfigurasi IP </a:t>
            </a:r>
            <a:r>
              <a:rPr lang="id-ID" sz="2000" i="1" dirty="0">
                <a:latin typeface="Cambria" panose="02040503050406030204" pitchFamily="18" charset="0"/>
                <a:ea typeface="Cambria" panose="02040503050406030204" pitchFamily="18" charset="0"/>
              </a:rPr>
              <a:t>address</a:t>
            </a:r>
            <a:r>
              <a:rPr lang="id-ID" sz="2000" dirty="0">
                <a:latin typeface="Cambria" panose="02040503050406030204" pitchFamily="18" charset="0"/>
                <a:ea typeface="Cambria" panose="02040503050406030204" pitchFamily="18" charset="0"/>
              </a:rPr>
              <a:t> pada kartu jaringan (NIC) komputer yang terhubung dengan </a:t>
            </a:r>
            <a:r>
              <a:rPr lang="id-ID" sz="2000" i="1" dirty="0">
                <a:latin typeface="Cambria" panose="02040503050406030204" pitchFamily="18" charset="0"/>
                <a:ea typeface="Cambria" panose="02040503050406030204" pitchFamily="18" charset="0"/>
              </a:rPr>
              <a:t>switch</a:t>
            </a:r>
            <a:r>
              <a:rPr lang="id-ID" sz="2000" dirty="0">
                <a:latin typeface="Cambria" panose="02040503050406030204" pitchFamily="18" charset="0"/>
                <a:ea typeface="Cambria" panose="02040503050406030204" pitchFamily="18" charset="0"/>
              </a:rPr>
              <a:t> jaringan lokal.</a:t>
            </a:r>
          </a:p>
        </p:txBody>
      </p:sp>
    </p:spTree>
    <p:extLst>
      <p:ext uri="{BB962C8B-B14F-4D97-AF65-F5344CB8AC3E}">
        <p14:creationId xmlns:p14="http://schemas.microsoft.com/office/powerpoint/2010/main" val="3170662194"/>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2"/>
          <p:cNvSpPr txBox="1">
            <a:spLocks/>
          </p:cNvSpPr>
          <p:nvPr/>
        </p:nvSpPr>
        <p:spPr>
          <a:xfrm>
            <a:off x="2631999" y="612842"/>
            <a:ext cx="6912768" cy="576064"/>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en-US" sz="2400" dirty="0" smtClean="0"/>
              <a:t>Insert </a:t>
            </a:r>
            <a:r>
              <a:rPr lang="id-ID" sz="2400" dirty="0" smtClean="0"/>
              <a:t>Gambar </a:t>
            </a:r>
            <a:r>
              <a:rPr lang="id-ID" sz="2400" dirty="0"/>
              <a:t>4.29 Tampilan </a:t>
            </a:r>
            <a:r>
              <a:rPr lang="id-ID" sz="2400" b="1" dirty="0"/>
              <a:t>Change</a:t>
            </a:r>
            <a:r>
              <a:rPr lang="id-ID" sz="2400" dirty="0"/>
              <a:t> </a:t>
            </a:r>
            <a:r>
              <a:rPr lang="id-ID" sz="2400" b="1" dirty="0"/>
              <a:t>adapter</a:t>
            </a:r>
            <a:r>
              <a:rPr lang="id-ID" sz="2400" dirty="0"/>
              <a:t> </a:t>
            </a:r>
            <a:r>
              <a:rPr lang="id-ID" sz="2400" b="1" dirty="0"/>
              <a:t>settings</a:t>
            </a:r>
            <a:r>
              <a:rPr lang="id-ID" sz="2400" dirty="0"/>
              <a:t>.</a:t>
            </a: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cxnSp>
        <p:nvCxnSpPr>
          <p:cNvPr id="8" name="Straight Connector 7"/>
          <p:cNvCxnSpPr/>
          <p:nvPr/>
        </p:nvCxnSpPr>
        <p:spPr>
          <a:xfrm>
            <a:off x="1476010" y="612842"/>
            <a:ext cx="0" cy="5297764"/>
          </a:xfrm>
          <a:prstGeom prst="line">
            <a:avLst/>
          </a:prstGeom>
          <a:ln w="2857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9" name="Oval 8"/>
          <p:cNvSpPr/>
          <p:nvPr/>
        </p:nvSpPr>
        <p:spPr>
          <a:xfrm>
            <a:off x="1380932" y="4022673"/>
            <a:ext cx="190157" cy="190157"/>
          </a:xfrm>
          <a:prstGeom prst="ellipse">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TextBox 9"/>
          <p:cNvSpPr txBox="1"/>
          <p:nvPr/>
        </p:nvSpPr>
        <p:spPr>
          <a:xfrm>
            <a:off x="1659681" y="3914480"/>
            <a:ext cx="3930414" cy="1938992"/>
          </a:xfrm>
          <a:prstGeom prst="rect">
            <a:avLst/>
          </a:prstGeom>
          <a:noFill/>
        </p:spPr>
        <p:txBody>
          <a:bodyPr wrap="square" rtlCol="0">
            <a:spAutoFit/>
          </a:bodyPr>
          <a:lstStyle/>
          <a:p>
            <a:pPr algn="just"/>
            <a:r>
              <a:rPr lang="id-ID" sz="2000" dirty="0">
                <a:latin typeface="Cambria" panose="02040503050406030204" pitchFamily="18" charset="0"/>
                <a:ea typeface="Cambria" panose="02040503050406030204" pitchFamily="18" charset="0"/>
              </a:rPr>
              <a:t>Klik kanan ikon </a:t>
            </a:r>
            <a:r>
              <a:rPr lang="id-ID" sz="2000" b="1" dirty="0">
                <a:latin typeface="Cambria" panose="02040503050406030204" pitchFamily="18" charset="0"/>
                <a:ea typeface="Cambria" panose="02040503050406030204" pitchFamily="18" charset="0"/>
              </a:rPr>
              <a:t>Ethernet</a:t>
            </a:r>
            <a:r>
              <a:rPr lang="id-ID" sz="2000" dirty="0">
                <a:latin typeface="Cambria" panose="02040503050406030204" pitchFamily="18" charset="0"/>
                <a:ea typeface="Cambria" panose="02040503050406030204" pitchFamily="18" charset="0"/>
              </a:rPr>
              <a:t> – pilih </a:t>
            </a:r>
            <a:r>
              <a:rPr lang="id-ID" sz="2000" b="1" dirty="0">
                <a:latin typeface="Cambria" panose="02040503050406030204" pitchFamily="18" charset="0"/>
                <a:ea typeface="Cambria" panose="02040503050406030204" pitchFamily="18" charset="0"/>
              </a:rPr>
              <a:t>Properties</a:t>
            </a:r>
            <a:r>
              <a:rPr lang="id-ID" sz="2000" dirty="0">
                <a:latin typeface="Cambria" panose="02040503050406030204" pitchFamily="18" charset="0"/>
                <a:ea typeface="Cambria" panose="02040503050406030204" pitchFamily="18" charset="0"/>
              </a:rPr>
              <a:t>. Jika ikon tersebut menampilkan tanda silang merah seperti gambar, berarti </a:t>
            </a:r>
            <a:r>
              <a:rPr lang="id-ID" sz="2000" i="1" dirty="0">
                <a:latin typeface="Cambria" panose="02040503050406030204" pitchFamily="18" charset="0"/>
                <a:ea typeface="Cambria" panose="02040503050406030204" pitchFamily="18" charset="0"/>
              </a:rPr>
              <a:t>interface</a:t>
            </a:r>
            <a:r>
              <a:rPr lang="id-ID" sz="2000" dirty="0">
                <a:latin typeface="Cambria" panose="02040503050406030204" pitchFamily="18" charset="0"/>
                <a:ea typeface="Cambria" panose="02040503050406030204" pitchFamily="18" charset="0"/>
              </a:rPr>
              <a:t> kartu jaringan belum terhubung dengan jaringan.</a:t>
            </a:r>
          </a:p>
        </p:txBody>
      </p:sp>
      <p:sp>
        <p:nvSpPr>
          <p:cNvPr id="13" name="Content Placeholder 2"/>
          <p:cNvSpPr txBox="1">
            <a:spLocks/>
          </p:cNvSpPr>
          <p:nvPr/>
        </p:nvSpPr>
        <p:spPr>
          <a:xfrm>
            <a:off x="8267306" y="4003900"/>
            <a:ext cx="2112927" cy="2197393"/>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en-US" sz="2400" dirty="0" smtClean="0"/>
              <a:t>Insert </a:t>
            </a:r>
            <a:r>
              <a:rPr lang="id-ID" sz="2400" dirty="0" smtClean="0"/>
              <a:t>Gambar </a:t>
            </a:r>
            <a:r>
              <a:rPr lang="id-ID" sz="2400" dirty="0"/>
              <a:t>4.30 Tampilan properti </a:t>
            </a:r>
            <a:r>
              <a:rPr lang="id-ID" sz="2400" b="1" dirty="0"/>
              <a:t>Ethernet</a:t>
            </a:r>
            <a:r>
              <a:rPr lang="id-ID" sz="2400" dirty="0"/>
              <a:t>.</a:t>
            </a:r>
          </a:p>
        </p:txBody>
      </p:sp>
    </p:spTree>
    <p:extLst>
      <p:ext uri="{BB962C8B-B14F-4D97-AF65-F5344CB8AC3E}">
        <p14:creationId xmlns:p14="http://schemas.microsoft.com/office/powerpoint/2010/main" val="249830216"/>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292532"/>
            <a:ext cx="12176766" cy="640882"/>
          </a:xfrm>
          <a:prstGeom prst="rect">
            <a:avLst/>
          </a:prstGeom>
        </p:spPr>
      </p:pic>
      <p:cxnSp>
        <p:nvCxnSpPr>
          <p:cNvPr id="5" name="Straight Connector 4"/>
          <p:cNvCxnSpPr/>
          <p:nvPr/>
        </p:nvCxnSpPr>
        <p:spPr>
          <a:xfrm>
            <a:off x="1476010" y="879150"/>
            <a:ext cx="0" cy="4878790"/>
          </a:xfrm>
          <a:prstGeom prst="line">
            <a:avLst/>
          </a:prstGeom>
          <a:ln w="2857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6" name="Oval 5"/>
          <p:cNvSpPr/>
          <p:nvPr/>
        </p:nvSpPr>
        <p:spPr>
          <a:xfrm>
            <a:off x="1380932" y="1270049"/>
            <a:ext cx="190157" cy="190157"/>
          </a:xfrm>
          <a:prstGeom prst="ellipse">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 name="TextBox 8"/>
          <p:cNvSpPr txBox="1"/>
          <p:nvPr/>
        </p:nvSpPr>
        <p:spPr>
          <a:xfrm>
            <a:off x="1659681" y="1048732"/>
            <a:ext cx="9170878" cy="707886"/>
          </a:xfrm>
          <a:prstGeom prst="rect">
            <a:avLst/>
          </a:prstGeom>
          <a:noFill/>
        </p:spPr>
        <p:txBody>
          <a:bodyPr wrap="square" rtlCol="0">
            <a:spAutoFit/>
          </a:bodyPr>
          <a:lstStyle/>
          <a:p>
            <a:pPr algn="just"/>
            <a:r>
              <a:rPr lang="id-ID" sz="2000" dirty="0">
                <a:latin typeface="Cambria" panose="02040503050406030204" pitchFamily="18" charset="0"/>
                <a:ea typeface="Cambria" panose="02040503050406030204" pitchFamily="18" charset="0"/>
              </a:rPr>
              <a:t>Pilih </a:t>
            </a:r>
            <a:r>
              <a:rPr lang="id-ID" sz="2000" b="1" dirty="0">
                <a:latin typeface="Cambria" panose="02040503050406030204" pitchFamily="18" charset="0"/>
                <a:ea typeface="Cambria" panose="02040503050406030204" pitchFamily="18" charset="0"/>
              </a:rPr>
              <a:t>Internet Protocol Version 4 (TCP/IPv4)</a:t>
            </a:r>
            <a:r>
              <a:rPr lang="id-ID" sz="2000" dirty="0">
                <a:latin typeface="Cambria" panose="02040503050406030204" pitchFamily="18" charset="0"/>
                <a:ea typeface="Cambria" panose="02040503050406030204" pitchFamily="18" charset="0"/>
              </a:rPr>
              <a:t> – </a:t>
            </a:r>
            <a:r>
              <a:rPr lang="id-ID" sz="2000" b="1" dirty="0">
                <a:latin typeface="Cambria" panose="02040503050406030204" pitchFamily="18" charset="0"/>
                <a:ea typeface="Cambria" panose="02040503050406030204" pitchFamily="18" charset="0"/>
              </a:rPr>
              <a:t>Properties</a:t>
            </a:r>
            <a:r>
              <a:rPr lang="id-ID" sz="2000" dirty="0">
                <a:latin typeface="Cambria" panose="02040503050406030204" pitchFamily="18" charset="0"/>
                <a:ea typeface="Cambria" panose="02040503050406030204" pitchFamily="18" charset="0"/>
              </a:rPr>
              <a:t> atau dobel klik untuk menampilkan menu konfigurasi IP </a:t>
            </a:r>
            <a:r>
              <a:rPr lang="id-ID" sz="2000" i="1" dirty="0">
                <a:latin typeface="Cambria" panose="02040503050406030204" pitchFamily="18" charset="0"/>
                <a:ea typeface="Cambria" panose="02040503050406030204" pitchFamily="18" charset="0"/>
              </a:rPr>
              <a:t>address</a:t>
            </a:r>
            <a:r>
              <a:rPr lang="id-ID" sz="2000" dirty="0">
                <a:latin typeface="Cambria" panose="02040503050406030204" pitchFamily="18" charset="0"/>
                <a:ea typeface="Cambria" panose="02040503050406030204" pitchFamily="18" charset="0"/>
              </a:rPr>
              <a:t> versi 4.</a:t>
            </a:r>
          </a:p>
        </p:txBody>
      </p:sp>
      <p:sp>
        <p:nvSpPr>
          <p:cNvPr id="10" name="Oval 9"/>
          <p:cNvSpPr/>
          <p:nvPr/>
        </p:nvSpPr>
        <p:spPr>
          <a:xfrm>
            <a:off x="1380932" y="1962838"/>
            <a:ext cx="190157" cy="190157"/>
          </a:xfrm>
          <a:prstGeom prst="ellipse">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p:cNvSpPr txBox="1"/>
          <p:nvPr/>
        </p:nvSpPr>
        <p:spPr>
          <a:xfrm>
            <a:off x="1666168" y="1900083"/>
            <a:ext cx="9170878" cy="2246769"/>
          </a:xfrm>
          <a:prstGeom prst="rect">
            <a:avLst/>
          </a:prstGeom>
          <a:noFill/>
        </p:spPr>
        <p:txBody>
          <a:bodyPr wrap="square" rtlCol="0">
            <a:spAutoFit/>
          </a:bodyPr>
          <a:lstStyle/>
          <a:p>
            <a:pPr algn="just"/>
            <a:r>
              <a:rPr lang="id-ID" sz="2000" dirty="0">
                <a:latin typeface="Cambria" panose="02040503050406030204" pitchFamily="18" charset="0"/>
                <a:ea typeface="Cambria" panose="02040503050406030204" pitchFamily="18" charset="0"/>
              </a:rPr>
              <a:t>Selanjutnya, lakukan pengaturan IP address sesuai dengan ketentuan IP dalam laboratorium komputer sekolah. Dalam contoh ini, menggunakan ketentuan sebagai berikut:</a:t>
            </a:r>
          </a:p>
          <a:p>
            <a:pPr marL="285750" indent="-285750" algn="just">
              <a:buFont typeface="Arial" panose="020B0604020202020204" pitchFamily="34" charset="0"/>
              <a:buChar char="•"/>
              <a:tabLst>
                <a:tab pos="484705" algn="l"/>
              </a:tabLst>
            </a:pPr>
            <a:r>
              <a:rPr lang="id-ID" sz="2000" dirty="0" smtClean="0">
                <a:latin typeface="Cambria" panose="02040503050406030204" pitchFamily="18" charset="0"/>
                <a:ea typeface="Cambria" panose="02040503050406030204" pitchFamily="18" charset="0"/>
              </a:rPr>
              <a:t>IP </a:t>
            </a:r>
            <a:r>
              <a:rPr lang="id-ID" sz="2000" i="1" dirty="0">
                <a:latin typeface="Cambria" panose="02040503050406030204" pitchFamily="18" charset="0"/>
                <a:ea typeface="Cambria" panose="02040503050406030204" pitchFamily="18" charset="0"/>
              </a:rPr>
              <a:t>address</a:t>
            </a:r>
            <a:r>
              <a:rPr lang="id-ID" sz="2000" dirty="0">
                <a:latin typeface="Cambria" panose="02040503050406030204" pitchFamily="18" charset="0"/>
                <a:ea typeface="Cambria" panose="02040503050406030204" pitchFamily="18" charset="0"/>
              </a:rPr>
              <a:t>	: 10.10.10.53</a:t>
            </a:r>
          </a:p>
          <a:p>
            <a:pPr marL="285750" indent="-285750" algn="just">
              <a:buFont typeface="Arial" panose="020B0604020202020204" pitchFamily="34" charset="0"/>
              <a:buChar char="•"/>
              <a:tabLst>
                <a:tab pos="484705" algn="l"/>
              </a:tabLst>
            </a:pPr>
            <a:r>
              <a:rPr lang="id-ID" sz="2000" i="1" dirty="0" smtClean="0">
                <a:latin typeface="Cambria" panose="02040503050406030204" pitchFamily="18" charset="0"/>
                <a:ea typeface="Cambria" panose="02040503050406030204" pitchFamily="18" charset="0"/>
              </a:rPr>
              <a:t>Subnet </a:t>
            </a:r>
            <a:r>
              <a:rPr lang="id-ID" sz="2000" i="1" dirty="0">
                <a:latin typeface="Cambria" panose="02040503050406030204" pitchFamily="18" charset="0"/>
                <a:ea typeface="Cambria" panose="02040503050406030204" pitchFamily="18" charset="0"/>
              </a:rPr>
              <a:t>Mask</a:t>
            </a:r>
            <a:r>
              <a:rPr lang="id-ID" sz="2000" dirty="0">
                <a:latin typeface="Cambria" panose="02040503050406030204" pitchFamily="18" charset="0"/>
                <a:ea typeface="Cambria" panose="02040503050406030204" pitchFamily="18" charset="0"/>
              </a:rPr>
              <a:t>	: 255.255.255.192</a:t>
            </a:r>
          </a:p>
          <a:p>
            <a:pPr marL="285750" indent="-285750" algn="just">
              <a:buFont typeface="Arial" panose="020B0604020202020204" pitchFamily="34" charset="0"/>
              <a:buChar char="•"/>
              <a:tabLst>
                <a:tab pos="484705" algn="l"/>
              </a:tabLst>
            </a:pPr>
            <a:r>
              <a:rPr lang="id-ID" sz="2000" i="1" dirty="0" smtClean="0">
                <a:latin typeface="Cambria" panose="02040503050406030204" pitchFamily="18" charset="0"/>
                <a:ea typeface="Cambria" panose="02040503050406030204" pitchFamily="18" charset="0"/>
              </a:rPr>
              <a:t>Gateway</a:t>
            </a:r>
            <a:r>
              <a:rPr lang="id-ID" sz="2000" dirty="0">
                <a:latin typeface="Cambria" panose="02040503050406030204" pitchFamily="18" charset="0"/>
                <a:ea typeface="Cambria" panose="02040503050406030204" pitchFamily="18" charset="0"/>
              </a:rPr>
              <a:t>	</a:t>
            </a:r>
            <a:r>
              <a:rPr lang="id-ID" sz="2000" dirty="0" smtClean="0">
                <a:latin typeface="Cambria" panose="02040503050406030204" pitchFamily="18" charset="0"/>
                <a:ea typeface="Cambria" panose="02040503050406030204" pitchFamily="18" charset="0"/>
              </a:rPr>
              <a:t>: </a:t>
            </a:r>
            <a:r>
              <a:rPr lang="id-ID" sz="2000" dirty="0">
                <a:latin typeface="Cambria" panose="02040503050406030204" pitchFamily="18" charset="0"/>
                <a:ea typeface="Cambria" panose="02040503050406030204" pitchFamily="18" charset="0"/>
              </a:rPr>
              <a:t>10.10.10.62</a:t>
            </a:r>
          </a:p>
          <a:p>
            <a:pPr marL="285750" indent="-285750" algn="just">
              <a:buFont typeface="Arial" panose="020B0604020202020204" pitchFamily="34" charset="0"/>
              <a:buChar char="•"/>
              <a:tabLst>
                <a:tab pos="484705" algn="l"/>
              </a:tabLst>
            </a:pPr>
            <a:r>
              <a:rPr lang="id-ID" sz="2000" dirty="0" smtClean="0">
                <a:latin typeface="Cambria" panose="02040503050406030204" pitchFamily="18" charset="0"/>
                <a:ea typeface="Cambria" panose="02040503050406030204" pitchFamily="18" charset="0"/>
              </a:rPr>
              <a:t>DNS </a:t>
            </a:r>
            <a:r>
              <a:rPr lang="id-ID" sz="2000" i="1" dirty="0">
                <a:latin typeface="Cambria" panose="02040503050406030204" pitchFamily="18" charset="0"/>
                <a:ea typeface="Cambria" panose="02040503050406030204" pitchFamily="18" charset="0"/>
              </a:rPr>
              <a:t>Server</a:t>
            </a:r>
            <a:r>
              <a:rPr lang="id-ID" sz="2000" dirty="0">
                <a:latin typeface="Cambria" panose="02040503050406030204" pitchFamily="18" charset="0"/>
                <a:ea typeface="Cambria" panose="02040503050406030204" pitchFamily="18" charset="0"/>
              </a:rPr>
              <a:t>	: 8.8.8.8</a:t>
            </a:r>
          </a:p>
        </p:txBody>
      </p:sp>
      <p:sp>
        <p:nvSpPr>
          <p:cNvPr id="12" name="Oval 11"/>
          <p:cNvSpPr/>
          <p:nvPr/>
        </p:nvSpPr>
        <p:spPr>
          <a:xfrm>
            <a:off x="1380932" y="4383393"/>
            <a:ext cx="190157" cy="190157"/>
          </a:xfrm>
          <a:prstGeom prst="ellipse">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p:cNvSpPr txBox="1"/>
          <p:nvPr/>
        </p:nvSpPr>
        <p:spPr>
          <a:xfrm>
            <a:off x="1666168" y="4271863"/>
            <a:ext cx="9170878" cy="400110"/>
          </a:xfrm>
          <a:prstGeom prst="rect">
            <a:avLst/>
          </a:prstGeom>
          <a:noFill/>
        </p:spPr>
        <p:txBody>
          <a:bodyPr wrap="square" rtlCol="0">
            <a:spAutoFit/>
          </a:bodyPr>
          <a:lstStyle/>
          <a:p>
            <a:pPr algn="just"/>
            <a:r>
              <a:rPr lang="id-ID" sz="2000" dirty="0">
                <a:latin typeface="Cambria" panose="02040503050406030204" pitchFamily="18" charset="0"/>
                <a:ea typeface="Cambria" panose="02040503050406030204" pitchFamily="18" charset="0"/>
              </a:rPr>
              <a:t>Setelah itu, klik </a:t>
            </a:r>
            <a:r>
              <a:rPr lang="id-ID" sz="2000" b="1" dirty="0">
                <a:latin typeface="Cambria" panose="02040503050406030204" pitchFamily="18" charset="0"/>
                <a:ea typeface="Cambria" panose="02040503050406030204" pitchFamily="18" charset="0"/>
              </a:rPr>
              <a:t>OK</a:t>
            </a:r>
            <a:r>
              <a:rPr lang="id-ID" sz="2000" dirty="0">
                <a:latin typeface="Cambria" panose="02040503050406030204" pitchFamily="18" charset="0"/>
                <a:ea typeface="Cambria" panose="02040503050406030204" pitchFamily="18" charset="0"/>
              </a:rPr>
              <a:t> dan tutup kotak dialog </a:t>
            </a:r>
            <a:r>
              <a:rPr lang="id-ID" sz="2000" b="1" dirty="0">
                <a:latin typeface="Cambria" panose="02040503050406030204" pitchFamily="18" charset="0"/>
                <a:ea typeface="Cambria" panose="02040503050406030204" pitchFamily="18" charset="0"/>
              </a:rPr>
              <a:t>Local Area Connection Properties</a:t>
            </a:r>
            <a:r>
              <a:rPr lang="id-ID" sz="2000" dirty="0">
                <a:latin typeface="Cambria" panose="02040503050406030204" pitchFamily="18" charset="0"/>
                <a:ea typeface="Cambria" panose="02040503050406030204" pitchFamily="18" charset="0"/>
              </a:rPr>
              <a:t>.</a:t>
            </a:r>
          </a:p>
        </p:txBody>
      </p:sp>
      <p:sp>
        <p:nvSpPr>
          <p:cNvPr id="14" name="Oval 13"/>
          <p:cNvSpPr/>
          <p:nvPr/>
        </p:nvSpPr>
        <p:spPr>
          <a:xfrm>
            <a:off x="1380932" y="4981910"/>
            <a:ext cx="190157" cy="190157"/>
          </a:xfrm>
          <a:prstGeom prst="ellipse">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p:cNvSpPr txBox="1"/>
          <p:nvPr/>
        </p:nvSpPr>
        <p:spPr>
          <a:xfrm>
            <a:off x="1666168" y="4870380"/>
            <a:ext cx="9170878" cy="707886"/>
          </a:xfrm>
          <a:prstGeom prst="rect">
            <a:avLst/>
          </a:prstGeom>
          <a:noFill/>
        </p:spPr>
        <p:txBody>
          <a:bodyPr wrap="square" rtlCol="0">
            <a:spAutoFit/>
          </a:bodyPr>
          <a:lstStyle/>
          <a:p>
            <a:pPr algn="just"/>
            <a:r>
              <a:rPr lang="id-ID" sz="2000" dirty="0">
                <a:latin typeface="Cambria" panose="02040503050406030204" pitchFamily="18" charset="0"/>
                <a:ea typeface="Cambria" panose="02040503050406030204" pitchFamily="18" charset="0"/>
              </a:rPr>
              <a:t>Buka </a:t>
            </a:r>
            <a:r>
              <a:rPr lang="id-ID" sz="2000" i="1" dirty="0">
                <a:latin typeface="Cambria" panose="02040503050406030204" pitchFamily="18" charset="0"/>
                <a:ea typeface="Cambria" panose="02040503050406030204" pitchFamily="18" charset="0"/>
              </a:rPr>
              <a:t>command prompt</a:t>
            </a:r>
            <a:r>
              <a:rPr lang="id-ID" sz="2000" dirty="0">
                <a:latin typeface="Cambria" panose="02040503050406030204" pitchFamily="18" charset="0"/>
                <a:ea typeface="Cambria" panose="02040503050406030204" pitchFamily="18" charset="0"/>
              </a:rPr>
              <a:t> Windows. Periksa bahwa konfigurasi IP </a:t>
            </a:r>
            <a:r>
              <a:rPr lang="id-ID" sz="2000" i="1" dirty="0">
                <a:latin typeface="Cambria" panose="02040503050406030204" pitchFamily="18" charset="0"/>
                <a:ea typeface="Cambria" panose="02040503050406030204" pitchFamily="18" charset="0"/>
              </a:rPr>
              <a:t>address</a:t>
            </a:r>
            <a:r>
              <a:rPr lang="id-ID" sz="2000" dirty="0">
                <a:latin typeface="Cambria" panose="02040503050406030204" pitchFamily="18" charset="0"/>
                <a:ea typeface="Cambria" panose="02040503050406030204" pitchFamily="18" charset="0"/>
              </a:rPr>
              <a:t> versi 4 sudah benar dengan mengetikkan perintah </a:t>
            </a:r>
            <a:r>
              <a:rPr lang="id-ID" sz="2000" b="1" dirty="0">
                <a:latin typeface="Cambria" panose="02040503050406030204" pitchFamily="18" charset="0"/>
                <a:ea typeface="Cambria" panose="02040503050406030204" pitchFamily="18" charset="0"/>
              </a:rPr>
              <a:t>iponfig</a:t>
            </a:r>
            <a:r>
              <a:rPr lang="id-ID" sz="2000" dirty="0">
                <a:latin typeface="Cambria" panose="02040503050406030204" pitchFamily="18" charset="0"/>
                <a:ea typeface="Cambria" panose="02040503050406030204" pitchFamily="18" charset="0"/>
              </a:rPr>
              <a:t>.</a:t>
            </a:r>
          </a:p>
        </p:txBody>
      </p:sp>
    </p:spTree>
    <p:extLst>
      <p:ext uri="{BB962C8B-B14F-4D97-AF65-F5344CB8AC3E}">
        <p14:creationId xmlns:p14="http://schemas.microsoft.com/office/powerpoint/2010/main" val="3755451971"/>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Straight Connector 2"/>
          <p:cNvCxnSpPr>
            <a:endCxn id="4" idx="4"/>
          </p:cNvCxnSpPr>
          <p:nvPr/>
        </p:nvCxnSpPr>
        <p:spPr>
          <a:xfrm>
            <a:off x="1476010" y="879150"/>
            <a:ext cx="1" cy="581056"/>
          </a:xfrm>
          <a:prstGeom prst="line">
            <a:avLst/>
          </a:prstGeom>
          <a:ln w="2857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4" name="Oval 3"/>
          <p:cNvSpPr/>
          <p:nvPr/>
        </p:nvSpPr>
        <p:spPr>
          <a:xfrm>
            <a:off x="1380932" y="1270049"/>
            <a:ext cx="190157" cy="190157"/>
          </a:xfrm>
          <a:prstGeom prst="ellipse">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 name="TextBox 4"/>
          <p:cNvSpPr txBox="1"/>
          <p:nvPr/>
        </p:nvSpPr>
        <p:spPr>
          <a:xfrm>
            <a:off x="1659681" y="1048732"/>
            <a:ext cx="9170878" cy="5016758"/>
          </a:xfrm>
          <a:prstGeom prst="rect">
            <a:avLst/>
          </a:prstGeom>
          <a:noFill/>
        </p:spPr>
        <p:txBody>
          <a:bodyPr wrap="square" rtlCol="0">
            <a:spAutoFit/>
          </a:bodyPr>
          <a:lstStyle/>
          <a:p>
            <a:pPr algn="just"/>
            <a:r>
              <a:rPr lang="id-ID" sz="2000" dirty="0">
                <a:latin typeface="Cambria" panose="02040503050406030204" pitchFamily="18" charset="0"/>
                <a:ea typeface="Cambria" panose="02040503050406030204" pitchFamily="18" charset="0"/>
              </a:rPr>
              <a:t>Langkah selanjutnya adalah melakukan uji konektivitas jaringan dengan memasukkan perintah berikut.</a:t>
            </a:r>
          </a:p>
          <a:p>
            <a:pPr marL="954593" indent="-469888" algn="just" defTabSz="838179">
              <a:buFont typeface="+mj-lt"/>
              <a:buAutoNum type="arabicParenR"/>
            </a:pPr>
            <a:r>
              <a:rPr lang="id-ID" sz="2000" dirty="0">
                <a:latin typeface="Cambria" panose="02040503050406030204" pitchFamily="18" charset="0"/>
                <a:ea typeface="Cambria" panose="02040503050406030204" pitchFamily="18" charset="0"/>
              </a:rPr>
              <a:t>ping 127.0.0.1</a:t>
            </a:r>
          </a:p>
          <a:p>
            <a:pPr marL="954593" indent="0" algn="just" defTabSz="247644">
              <a:buNone/>
            </a:pPr>
            <a:r>
              <a:rPr lang="id-ID" sz="2000" dirty="0">
                <a:latin typeface="Cambria" panose="02040503050406030204" pitchFamily="18" charset="0"/>
                <a:ea typeface="Cambria" panose="02040503050406030204" pitchFamily="18" charset="0"/>
              </a:rPr>
              <a:t>	Jika ditampilkan pesan “</a:t>
            </a:r>
            <a:r>
              <a:rPr lang="id-ID" sz="2000" b="1" dirty="0">
                <a:latin typeface="Cambria" panose="02040503050406030204" pitchFamily="18" charset="0"/>
                <a:ea typeface="Cambria" panose="02040503050406030204" pitchFamily="18" charset="0"/>
              </a:rPr>
              <a:t>Reply from 127.0.0.1</a:t>
            </a:r>
            <a:r>
              <a:rPr lang="id-ID" sz="2000" dirty="0">
                <a:latin typeface="Cambria" panose="02040503050406030204" pitchFamily="18" charset="0"/>
                <a:ea typeface="Cambria" panose="02040503050406030204" pitchFamily="18" charset="0"/>
              </a:rPr>
              <a:t> ....”, hal tersebut menunjukkan bahwa loopback adapter dalam kondisi baik.</a:t>
            </a:r>
          </a:p>
          <a:p>
            <a:pPr marL="954593" indent="-469888" algn="just" defTabSz="838179">
              <a:buFont typeface="+mj-lt"/>
              <a:buAutoNum type="arabicParenR" startAt="2"/>
            </a:pPr>
            <a:r>
              <a:rPr lang="id-ID" sz="2000" dirty="0">
                <a:latin typeface="Cambria" panose="02040503050406030204" pitchFamily="18" charset="0"/>
                <a:ea typeface="Cambria" panose="02040503050406030204" pitchFamily="18" charset="0"/>
              </a:rPr>
              <a:t>ping 10.10.10.53</a:t>
            </a:r>
          </a:p>
          <a:p>
            <a:pPr marL="954593" indent="0" algn="just" defTabSz="954593">
              <a:buNone/>
            </a:pPr>
            <a:r>
              <a:rPr lang="id-ID" sz="2000" dirty="0">
                <a:latin typeface="Cambria" panose="02040503050406030204" pitchFamily="18" charset="0"/>
                <a:ea typeface="Cambria" panose="02040503050406030204" pitchFamily="18" charset="0"/>
              </a:rPr>
              <a:t>Jika ditampilkan pesan “</a:t>
            </a:r>
            <a:r>
              <a:rPr lang="id-ID" sz="2000" b="1" dirty="0">
                <a:latin typeface="Cambria" panose="02040503050406030204" pitchFamily="18" charset="0"/>
                <a:ea typeface="Cambria" panose="02040503050406030204" pitchFamily="18" charset="0"/>
              </a:rPr>
              <a:t>Reply from 127.0.0.53</a:t>
            </a:r>
            <a:r>
              <a:rPr lang="id-ID" sz="2000" dirty="0">
                <a:latin typeface="Cambria" panose="02040503050406030204" pitchFamily="18" charset="0"/>
                <a:ea typeface="Cambria" panose="02040503050406030204" pitchFamily="18" charset="0"/>
              </a:rPr>
              <a:t> ....”, hal tersebut menunjukkan bahwa kartu jaringan lokal dengan IP address 10.10.10.53 dalam kondisi baik.</a:t>
            </a:r>
          </a:p>
          <a:p>
            <a:pPr marL="954593" indent="-469888" algn="just" defTabSz="954593">
              <a:buFont typeface="+mj-lt"/>
              <a:buAutoNum type="arabicParenR" startAt="3"/>
            </a:pPr>
            <a:r>
              <a:rPr lang="id-ID" sz="2000" dirty="0">
                <a:latin typeface="Cambria" panose="02040503050406030204" pitchFamily="18" charset="0"/>
                <a:ea typeface="Cambria" panose="02040503050406030204" pitchFamily="18" charset="0"/>
              </a:rPr>
              <a:t>ping 8.8.8.8</a:t>
            </a:r>
          </a:p>
          <a:p>
            <a:pPr marL="954593" indent="-469888" algn="just" defTabSz="954593">
              <a:buNone/>
            </a:pPr>
            <a:r>
              <a:rPr lang="id-ID" sz="2000" dirty="0">
                <a:latin typeface="Cambria" panose="02040503050406030204" pitchFamily="18" charset="0"/>
                <a:ea typeface="Cambria" panose="02040503050406030204" pitchFamily="18" charset="0"/>
              </a:rPr>
              <a:t>	Jika ditampilkan pesan “</a:t>
            </a:r>
            <a:r>
              <a:rPr lang="id-ID" sz="2000" b="1" dirty="0">
                <a:latin typeface="Cambria" panose="02040503050406030204" pitchFamily="18" charset="0"/>
                <a:ea typeface="Cambria" panose="02040503050406030204" pitchFamily="18" charset="0"/>
              </a:rPr>
              <a:t>Reply from 8.8.8.8</a:t>
            </a:r>
            <a:r>
              <a:rPr lang="id-ID" sz="2000" dirty="0">
                <a:latin typeface="Cambria" panose="02040503050406030204" pitchFamily="18" charset="0"/>
                <a:ea typeface="Cambria" panose="02040503050406030204" pitchFamily="18" charset="0"/>
              </a:rPr>
              <a:t> ....”, hal tersebut menunjukkan bahwa komputer telah terhubung dengan internet.</a:t>
            </a:r>
          </a:p>
          <a:p>
            <a:pPr marL="954593" indent="-469888" algn="just" defTabSz="954593">
              <a:buFont typeface="+mj-lt"/>
              <a:buAutoNum type="arabicParenR" startAt="4"/>
            </a:pPr>
            <a:r>
              <a:rPr lang="id-ID" sz="2000" dirty="0">
                <a:latin typeface="Cambria" panose="02040503050406030204" pitchFamily="18" charset="0"/>
                <a:ea typeface="Cambria" panose="02040503050406030204" pitchFamily="18" charset="0"/>
              </a:rPr>
              <a:t>ping google.com</a:t>
            </a:r>
          </a:p>
          <a:p>
            <a:pPr marL="954593" indent="0" algn="just" defTabSz="954593">
              <a:buNone/>
            </a:pPr>
            <a:r>
              <a:rPr lang="id-ID" sz="2000" dirty="0">
                <a:latin typeface="Cambria" panose="02040503050406030204" pitchFamily="18" charset="0"/>
                <a:ea typeface="Cambria" panose="02040503050406030204" pitchFamily="18" charset="0"/>
              </a:rPr>
              <a:t>Jika pengujian koneksi dengan </a:t>
            </a:r>
            <a:r>
              <a:rPr lang="id-ID" sz="2000" i="1" dirty="0">
                <a:latin typeface="Cambria" panose="02040503050406030204" pitchFamily="18" charset="0"/>
                <a:ea typeface="Cambria" panose="02040503050406030204" pitchFamily="18" charset="0"/>
              </a:rPr>
              <a:t>host</a:t>
            </a:r>
            <a:r>
              <a:rPr lang="id-ID" sz="2000" dirty="0">
                <a:latin typeface="Cambria" panose="02040503050406030204" pitchFamily="18" charset="0"/>
                <a:ea typeface="Cambria" panose="02040503050406030204" pitchFamily="18" charset="0"/>
              </a:rPr>
              <a:t> 8.8.8.8 yang merupakan DNS server Google telah berhasil dilakukan, seharusnya akan ditampilkan informasi bahwa komputer dapat terkoneksi dengan server.</a:t>
            </a:r>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292532"/>
            <a:ext cx="12176766" cy="640882"/>
          </a:xfrm>
          <a:prstGeom prst="rect">
            <a:avLst/>
          </a:prstGeom>
        </p:spPr>
      </p:pic>
    </p:spTree>
    <p:extLst>
      <p:ext uri="{BB962C8B-B14F-4D97-AF65-F5344CB8AC3E}">
        <p14:creationId xmlns:p14="http://schemas.microsoft.com/office/powerpoint/2010/main" val="18129179"/>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grpSp>
        <p:nvGrpSpPr>
          <p:cNvPr id="8" name="Group 7"/>
          <p:cNvGrpSpPr/>
          <p:nvPr/>
        </p:nvGrpSpPr>
        <p:grpSpPr>
          <a:xfrm>
            <a:off x="838203" y="279460"/>
            <a:ext cx="6005657" cy="1261974"/>
            <a:chOff x="838203" y="317167"/>
            <a:chExt cx="6005657" cy="1261974"/>
          </a:xfrm>
        </p:grpSpPr>
        <p:sp>
          <p:nvSpPr>
            <p:cNvPr id="9" name="Google Shape;2838;p133"/>
            <p:cNvSpPr/>
            <p:nvPr/>
          </p:nvSpPr>
          <p:spPr>
            <a:xfrm>
              <a:off x="838203" y="317167"/>
              <a:ext cx="631323" cy="631140"/>
            </a:xfrm>
            <a:custGeom>
              <a:avLst/>
              <a:gdLst/>
              <a:ahLst/>
              <a:cxnLst/>
              <a:rect l="l" t="t" r="r" b="b"/>
              <a:pathLst>
                <a:path w="2688" h="2688" extrusionOk="0">
                  <a:moveTo>
                    <a:pt x="2688" y="1"/>
                  </a:moveTo>
                  <a:cubicBezTo>
                    <a:pt x="1205" y="1"/>
                    <a:pt x="1" y="1203"/>
                    <a:pt x="1" y="2688"/>
                  </a:cubicBezTo>
                  <a:lnTo>
                    <a:pt x="379" y="2688"/>
                  </a:lnTo>
                  <a:cubicBezTo>
                    <a:pt x="379" y="1411"/>
                    <a:pt x="1413" y="379"/>
                    <a:pt x="2688" y="379"/>
                  </a:cubicBezTo>
                  <a:lnTo>
                    <a:pt x="2688" y="1"/>
                  </a:lnTo>
                  <a:close/>
                </a:path>
              </a:pathLst>
            </a:custGeom>
            <a:solidFill>
              <a:srgbClr val="FFC000">
                <a:lumMod val="60000"/>
                <a:lumOff val="40000"/>
              </a:srgb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latin typeface="Calibri"/>
                <a:ea typeface="+mn-ea"/>
                <a:cs typeface="+mn-cs"/>
              </a:endParaRPr>
            </a:p>
          </p:txBody>
        </p:sp>
        <p:sp>
          <p:nvSpPr>
            <p:cNvPr id="10" name="Google Shape;2839;p133"/>
            <p:cNvSpPr/>
            <p:nvPr/>
          </p:nvSpPr>
          <p:spPr>
            <a:xfrm>
              <a:off x="1072599" y="551495"/>
              <a:ext cx="794088" cy="793619"/>
            </a:xfrm>
            <a:custGeom>
              <a:avLst/>
              <a:gdLst/>
              <a:ahLst/>
              <a:cxnLst/>
              <a:rect l="l" t="t" r="r" b="b"/>
              <a:pathLst>
                <a:path w="3381" h="3380" extrusionOk="0">
                  <a:moveTo>
                    <a:pt x="1690" y="0"/>
                  </a:moveTo>
                  <a:cubicBezTo>
                    <a:pt x="756" y="0"/>
                    <a:pt x="0" y="756"/>
                    <a:pt x="0" y="1690"/>
                  </a:cubicBezTo>
                  <a:cubicBezTo>
                    <a:pt x="0" y="2623"/>
                    <a:pt x="756" y="3379"/>
                    <a:pt x="1690" y="3379"/>
                  </a:cubicBezTo>
                  <a:cubicBezTo>
                    <a:pt x="2623" y="3379"/>
                    <a:pt x="3381" y="2623"/>
                    <a:pt x="3381" y="1690"/>
                  </a:cubicBezTo>
                  <a:cubicBezTo>
                    <a:pt x="3381" y="756"/>
                    <a:pt x="2623" y="0"/>
                    <a:pt x="1690" y="0"/>
                  </a:cubicBezTo>
                  <a:close/>
                </a:path>
              </a:pathLst>
            </a:custGeom>
            <a:solidFill>
              <a:srgbClr val="5B9BD5">
                <a:lumMod val="40000"/>
                <a:lumOff val="60000"/>
              </a:srgb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3600" kern="0" dirty="0">
                  <a:solidFill>
                    <a:prstClr val="black"/>
                  </a:solidFill>
                  <a:latin typeface="Cambria" panose="02040503050406030204" pitchFamily="18" charset="0"/>
                  <a:ea typeface="Cambria" panose="02040503050406030204" pitchFamily="18" charset="0"/>
                </a:rPr>
                <a:t>2</a:t>
              </a:r>
              <a:r>
                <a:rPr kumimoji="0" lang="en-US" sz="3600" b="0" i="0" u="none" strike="noStrike" kern="0" cap="none" spc="0" normalizeH="0" baseline="0" noProof="0" dirty="0" smtClean="0">
                  <a:ln>
                    <a:noFill/>
                  </a:ln>
                  <a:solidFill>
                    <a:prstClr val="black"/>
                  </a:solidFill>
                  <a:effectLst/>
                  <a:uLnTx/>
                  <a:uFillTx/>
                  <a:latin typeface="Cambria" panose="02040503050406030204" pitchFamily="18" charset="0"/>
                  <a:ea typeface="Cambria" panose="02040503050406030204" pitchFamily="18" charset="0"/>
                  <a:cs typeface="+mn-cs"/>
                </a:rPr>
                <a:t>.</a:t>
              </a:r>
              <a:endParaRPr kumimoji="0" sz="3600" b="0" i="0" u="none" strike="noStrike" kern="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endParaRPr>
            </a:p>
          </p:txBody>
        </p:sp>
        <p:sp>
          <p:nvSpPr>
            <p:cNvPr id="11" name="Google Shape;2840;p133"/>
            <p:cNvSpPr/>
            <p:nvPr/>
          </p:nvSpPr>
          <p:spPr>
            <a:xfrm>
              <a:off x="1469797" y="524871"/>
              <a:ext cx="5374063" cy="1054270"/>
            </a:xfrm>
            <a:custGeom>
              <a:avLst/>
              <a:gdLst>
                <a:gd name="connsiteX0" fmla="*/ 2798 w 12086"/>
                <a:gd name="connsiteY0" fmla="*/ 0 h 9998"/>
                <a:gd name="connsiteX1" fmla="*/ 1398 w 12086"/>
                <a:gd name="connsiteY1" fmla="*/ 4621 h 9998"/>
                <a:gd name="connsiteX2" fmla="*/ 0 w 12086"/>
                <a:gd name="connsiteY2" fmla="*/ 9242 h 9998"/>
                <a:gd name="connsiteX3" fmla="*/ 0 w 12086"/>
                <a:gd name="connsiteY3" fmla="*/ 9998 h 9998"/>
                <a:gd name="connsiteX4" fmla="*/ 832 w 12086"/>
                <a:gd name="connsiteY4" fmla="*/ 9242 h 9998"/>
                <a:gd name="connsiteX5" fmla="*/ 8591 w 12086"/>
                <a:gd name="connsiteY5" fmla="*/ 9242 h 9998"/>
                <a:gd name="connsiteX6" fmla="*/ 12086 w 12086"/>
                <a:gd name="connsiteY6" fmla="*/ 4559 h 9998"/>
                <a:gd name="connsiteX7" fmla="*/ 8556 w 12086"/>
                <a:gd name="connsiteY7" fmla="*/ 0 h 9998"/>
                <a:gd name="connsiteX8" fmla="*/ 2798 w 12086"/>
                <a:gd name="connsiteY8" fmla="*/ 0 h 9998"/>
                <a:gd name="connsiteX0" fmla="*/ 2315 w 10000"/>
                <a:gd name="connsiteY0" fmla="*/ 182 h 10182"/>
                <a:gd name="connsiteX1" fmla="*/ 1157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7108 w 10000"/>
                <a:gd name="connsiteY5" fmla="*/ 9426 h 10182"/>
                <a:gd name="connsiteX6" fmla="*/ 10000 w 10000"/>
                <a:gd name="connsiteY6" fmla="*/ 4742 h 10182"/>
                <a:gd name="connsiteX7" fmla="*/ 8947 w 10000"/>
                <a:gd name="connsiteY7" fmla="*/ 0 h 10182"/>
                <a:gd name="connsiteX8" fmla="*/ 2315 w 10000"/>
                <a:gd name="connsiteY8" fmla="*/ 182 h 10182"/>
                <a:gd name="connsiteX0" fmla="*/ 2315 w 10000"/>
                <a:gd name="connsiteY0" fmla="*/ 182 h 10182"/>
                <a:gd name="connsiteX1" fmla="*/ 1157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8995 w 10000"/>
                <a:gd name="connsiteY5" fmla="*/ 9517 h 10182"/>
                <a:gd name="connsiteX6" fmla="*/ 10000 w 10000"/>
                <a:gd name="connsiteY6" fmla="*/ 4742 h 10182"/>
                <a:gd name="connsiteX7" fmla="*/ 8947 w 10000"/>
                <a:gd name="connsiteY7" fmla="*/ 0 h 10182"/>
                <a:gd name="connsiteX8" fmla="*/ 2315 w 10000"/>
                <a:gd name="connsiteY8" fmla="*/ 182 h 10182"/>
                <a:gd name="connsiteX0" fmla="*/ 2315 w 10000"/>
                <a:gd name="connsiteY0" fmla="*/ 182 h 10182"/>
                <a:gd name="connsiteX1" fmla="*/ 1052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8995 w 10000"/>
                <a:gd name="connsiteY5" fmla="*/ 9517 h 10182"/>
                <a:gd name="connsiteX6" fmla="*/ 10000 w 10000"/>
                <a:gd name="connsiteY6" fmla="*/ 4742 h 10182"/>
                <a:gd name="connsiteX7" fmla="*/ 8947 w 10000"/>
                <a:gd name="connsiteY7" fmla="*/ 0 h 10182"/>
                <a:gd name="connsiteX8" fmla="*/ 2315 w 10000"/>
                <a:gd name="connsiteY8" fmla="*/ 182 h 10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00" h="10182" extrusionOk="0">
                  <a:moveTo>
                    <a:pt x="2315" y="182"/>
                  </a:moveTo>
                  <a:cubicBezTo>
                    <a:pt x="1675" y="182"/>
                    <a:pt x="1052" y="2251"/>
                    <a:pt x="1052" y="4804"/>
                  </a:cubicBezTo>
                  <a:cubicBezTo>
                    <a:pt x="1052" y="7357"/>
                    <a:pt x="639" y="9426"/>
                    <a:pt x="0" y="9426"/>
                  </a:cubicBezTo>
                  <a:lnTo>
                    <a:pt x="0" y="10182"/>
                  </a:lnTo>
                  <a:cubicBezTo>
                    <a:pt x="242" y="10182"/>
                    <a:pt x="480" y="9922"/>
                    <a:pt x="688" y="9426"/>
                  </a:cubicBezTo>
                  <a:lnTo>
                    <a:pt x="8995" y="9517"/>
                  </a:lnTo>
                  <a:cubicBezTo>
                    <a:pt x="9641" y="9517"/>
                    <a:pt x="10007" y="7319"/>
                    <a:pt x="10000" y="4742"/>
                  </a:cubicBezTo>
                  <a:cubicBezTo>
                    <a:pt x="9992" y="2193"/>
                    <a:pt x="9585" y="0"/>
                    <a:pt x="8947" y="0"/>
                  </a:cubicBezTo>
                  <a:lnTo>
                    <a:pt x="2315" y="182"/>
                  </a:lnTo>
                  <a:close/>
                </a:path>
              </a:pathLst>
            </a:custGeom>
            <a:solidFill>
              <a:srgbClr val="FFC000">
                <a:lumMod val="60000"/>
                <a:lumOff val="40000"/>
              </a:srgb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prstClr val="black"/>
                </a:solidFill>
                <a:effectLst/>
                <a:uLnTx/>
                <a:uFillTx/>
                <a:latin typeface="Calibri"/>
                <a:ea typeface="+mn-ea"/>
                <a:cs typeface="+mn-cs"/>
              </a:endParaRPr>
            </a:p>
          </p:txBody>
        </p:sp>
      </p:grpSp>
      <p:sp>
        <p:nvSpPr>
          <p:cNvPr id="12" name="TextBox 11"/>
          <p:cNvSpPr txBox="1"/>
          <p:nvPr/>
        </p:nvSpPr>
        <p:spPr>
          <a:xfrm>
            <a:off x="2263885" y="487164"/>
            <a:ext cx="4466853" cy="954107"/>
          </a:xfrm>
          <a:prstGeom prst="rect">
            <a:avLst/>
          </a:prstGeom>
          <a:noFill/>
        </p:spPr>
        <p:txBody>
          <a:bodyPr wrap="square" rtlCol="0">
            <a:spAutoFit/>
          </a:bodyPr>
          <a:lstStyle/>
          <a:p>
            <a:pPr lvl="0"/>
            <a:r>
              <a:rPr lang="id-ID" sz="2800" dirty="0">
                <a:latin typeface="Cambria" panose="02040503050406030204" pitchFamily="18" charset="0"/>
                <a:ea typeface="Cambria" panose="02040503050406030204" pitchFamily="18" charset="0"/>
              </a:rPr>
              <a:t>Mengoneksikan Laptop dengan </a:t>
            </a:r>
            <a:r>
              <a:rPr lang="id-ID" sz="2800" i="1" dirty="0">
                <a:latin typeface="Cambria" panose="02040503050406030204" pitchFamily="18" charset="0"/>
                <a:ea typeface="Cambria" panose="02040503050406030204" pitchFamily="18" charset="0"/>
              </a:rPr>
              <a:t>Hotspot</a:t>
            </a:r>
            <a:endParaRPr kumimoji="0" lang="en-US" sz="2800" i="0" u="none" strike="noStrike" kern="1200" cap="none" spc="0" normalizeH="0" baseline="0" noProof="0" dirty="0" smtClean="0">
              <a:ln>
                <a:noFill/>
              </a:ln>
              <a:solidFill>
                <a:prstClr val="black"/>
              </a:solidFill>
              <a:effectLst/>
              <a:uLnTx/>
              <a:uFillTx/>
              <a:latin typeface="Cambria" panose="02040503050406030204" pitchFamily="18" charset="0"/>
              <a:ea typeface="Cambria" panose="02040503050406030204" pitchFamily="18" charset="0"/>
            </a:endParaRPr>
          </a:p>
        </p:txBody>
      </p:sp>
      <p:sp>
        <p:nvSpPr>
          <p:cNvPr id="14" name="Oval 13"/>
          <p:cNvSpPr/>
          <p:nvPr/>
        </p:nvSpPr>
        <p:spPr>
          <a:xfrm>
            <a:off x="1374447" y="3252858"/>
            <a:ext cx="190157" cy="190157"/>
          </a:xfrm>
          <a:prstGeom prst="ellipse">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p:cNvSpPr/>
          <p:nvPr/>
        </p:nvSpPr>
        <p:spPr>
          <a:xfrm>
            <a:off x="1374446" y="3713887"/>
            <a:ext cx="190157" cy="190157"/>
          </a:xfrm>
          <a:prstGeom prst="ellipse">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p:cNvSpPr txBox="1"/>
          <p:nvPr/>
        </p:nvSpPr>
        <p:spPr>
          <a:xfrm>
            <a:off x="1659682" y="3148946"/>
            <a:ext cx="9170878" cy="400110"/>
          </a:xfrm>
          <a:prstGeom prst="rect">
            <a:avLst/>
          </a:prstGeom>
          <a:noFill/>
        </p:spPr>
        <p:txBody>
          <a:bodyPr wrap="square" rtlCol="0">
            <a:spAutoFit/>
          </a:bodyPr>
          <a:lstStyle/>
          <a:p>
            <a:pPr algn="just"/>
            <a:r>
              <a:rPr lang="id-ID" sz="2000" dirty="0">
                <a:latin typeface="Cambria" panose="02040503050406030204" pitchFamily="18" charset="0"/>
                <a:ea typeface="Cambria" panose="02040503050406030204" pitchFamily="18" charset="0"/>
              </a:rPr>
              <a:t>Memiliki SSID yang di-</a:t>
            </a:r>
            <a:r>
              <a:rPr lang="id-ID" sz="2000" i="1" dirty="0">
                <a:latin typeface="Cambria" panose="02040503050406030204" pitchFamily="18" charset="0"/>
                <a:ea typeface="Cambria" panose="02040503050406030204" pitchFamily="18" charset="0"/>
              </a:rPr>
              <a:t>broadcast</a:t>
            </a:r>
            <a:r>
              <a:rPr lang="id-ID" sz="2000" dirty="0">
                <a:latin typeface="Cambria" panose="02040503050406030204" pitchFamily="18" charset="0"/>
                <a:ea typeface="Cambria" panose="02040503050406030204" pitchFamily="18" charset="0"/>
              </a:rPr>
              <a:t> dan dapat dijangkau oleh perangkat klien.</a:t>
            </a:r>
          </a:p>
        </p:txBody>
      </p:sp>
      <p:sp>
        <p:nvSpPr>
          <p:cNvPr id="17" name="Oval 16"/>
          <p:cNvSpPr/>
          <p:nvPr/>
        </p:nvSpPr>
        <p:spPr>
          <a:xfrm>
            <a:off x="1374446" y="4267390"/>
            <a:ext cx="190157" cy="190157"/>
          </a:xfrm>
          <a:prstGeom prst="ellipse">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Box 17"/>
          <p:cNvSpPr txBox="1"/>
          <p:nvPr/>
        </p:nvSpPr>
        <p:spPr>
          <a:xfrm>
            <a:off x="1659682" y="3599628"/>
            <a:ext cx="9170878" cy="400110"/>
          </a:xfrm>
          <a:prstGeom prst="rect">
            <a:avLst/>
          </a:prstGeom>
          <a:noFill/>
        </p:spPr>
        <p:txBody>
          <a:bodyPr wrap="square" rtlCol="0">
            <a:spAutoFit/>
          </a:bodyPr>
          <a:lstStyle/>
          <a:p>
            <a:pPr algn="just"/>
            <a:r>
              <a:rPr lang="id-ID" sz="2000" dirty="0">
                <a:latin typeface="Cambria" panose="02040503050406030204" pitchFamily="18" charset="0"/>
                <a:ea typeface="Cambria" panose="02040503050406030204" pitchFamily="18" charset="0"/>
              </a:rPr>
              <a:t>Biasanya menggunakan gelombang radio dengan frekuensi 2,4 GHz.</a:t>
            </a:r>
          </a:p>
        </p:txBody>
      </p:sp>
      <p:sp>
        <p:nvSpPr>
          <p:cNvPr id="19" name="TextBox 18"/>
          <p:cNvSpPr txBox="1"/>
          <p:nvPr/>
        </p:nvSpPr>
        <p:spPr>
          <a:xfrm>
            <a:off x="1659682" y="4145360"/>
            <a:ext cx="9170878" cy="707886"/>
          </a:xfrm>
          <a:prstGeom prst="rect">
            <a:avLst/>
          </a:prstGeom>
          <a:noFill/>
        </p:spPr>
        <p:txBody>
          <a:bodyPr wrap="square" rtlCol="0">
            <a:spAutoFit/>
          </a:bodyPr>
          <a:lstStyle/>
          <a:p>
            <a:pPr algn="just"/>
            <a:r>
              <a:rPr lang="id-ID" sz="2000" dirty="0">
                <a:latin typeface="Cambria" panose="02040503050406030204" pitchFamily="18" charset="0"/>
                <a:ea typeface="Cambria" panose="02040503050406030204" pitchFamily="18" charset="0"/>
              </a:rPr>
              <a:t>Biasanya </a:t>
            </a:r>
            <a:r>
              <a:rPr lang="id-ID" sz="2000" i="1" dirty="0">
                <a:latin typeface="Cambria" panose="02040503050406030204" pitchFamily="18" charset="0"/>
                <a:ea typeface="Cambria" panose="02040503050406030204" pitchFamily="18" charset="0"/>
              </a:rPr>
              <a:t>wi-fi</a:t>
            </a:r>
            <a:r>
              <a:rPr lang="id-ID" sz="2000" dirty="0">
                <a:latin typeface="Cambria" panose="02040503050406030204" pitchFamily="18" charset="0"/>
                <a:ea typeface="Cambria" panose="02040503050406030204" pitchFamily="18" charset="0"/>
              </a:rPr>
              <a:t> </a:t>
            </a:r>
            <a:r>
              <a:rPr lang="id-ID" sz="2000" i="1" dirty="0">
                <a:latin typeface="Cambria" panose="02040503050406030204" pitchFamily="18" charset="0"/>
                <a:ea typeface="Cambria" panose="02040503050406030204" pitchFamily="18" charset="0"/>
              </a:rPr>
              <a:t>hotspot</a:t>
            </a:r>
            <a:r>
              <a:rPr lang="id-ID" sz="2000" dirty="0">
                <a:latin typeface="Cambria" panose="02040503050406030204" pitchFamily="18" charset="0"/>
                <a:ea typeface="Cambria" panose="02040503050406030204" pitchFamily="18" charset="0"/>
              </a:rPr>
              <a:t> memiliki autentikasi seperti harus memasukkan </a:t>
            </a:r>
            <a:r>
              <a:rPr lang="id-ID" sz="2000" i="1" dirty="0">
                <a:latin typeface="Cambria" panose="02040503050406030204" pitchFamily="18" charset="0"/>
                <a:ea typeface="Cambria" panose="02040503050406030204" pitchFamily="18" charset="0"/>
              </a:rPr>
              <a:t>password</a:t>
            </a:r>
            <a:r>
              <a:rPr lang="id-ID" sz="2000" dirty="0">
                <a:latin typeface="Cambria" panose="02040503050406030204" pitchFamily="18" charset="0"/>
                <a:ea typeface="Cambria" panose="02040503050406030204" pitchFamily="18" charset="0"/>
              </a:rPr>
              <a:t> tertentu ketika terkoneksi dengan SSID </a:t>
            </a:r>
            <a:r>
              <a:rPr lang="id-ID" sz="2000" i="1" dirty="0">
                <a:latin typeface="Cambria" panose="02040503050406030204" pitchFamily="18" charset="0"/>
                <a:ea typeface="Cambria" panose="02040503050406030204" pitchFamily="18" charset="0"/>
              </a:rPr>
              <a:t>wi-fi</a:t>
            </a:r>
            <a:r>
              <a:rPr lang="id-ID" sz="2000" dirty="0">
                <a:latin typeface="Cambria" panose="02040503050406030204" pitchFamily="18" charset="0"/>
                <a:ea typeface="Cambria" panose="02040503050406030204" pitchFamily="18" charset="0"/>
              </a:rPr>
              <a:t>.</a:t>
            </a:r>
          </a:p>
        </p:txBody>
      </p:sp>
      <p:sp>
        <p:nvSpPr>
          <p:cNvPr id="2" name="Rectangle 1"/>
          <p:cNvSpPr/>
          <p:nvPr/>
        </p:nvSpPr>
        <p:spPr>
          <a:xfrm>
            <a:off x="1374446" y="1701783"/>
            <a:ext cx="9456114" cy="1323439"/>
          </a:xfrm>
          <a:prstGeom prst="rect">
            <a:avLst/>
          </a:prstGeom>
        </p:spPr>
        <p:txBody>
          <a:bodyPr wrap="square">
            <a:spAutoFit/>
          </a:bodyPr>
          <a:lstStyle/>
          <a:p>
            <a:pPr algn="just"/>
            <a:r>
              <a:rPr lang="id-ID" sz="2000" i="1" dirty="0">
                <a:latin typeface="Cambria" panose="02040503050406030204" pitchFamily="18" charset="0"/>
                <a:ea typeface="Cambria" panose="02040503050406030204" pitchFamily="18" charset="0"/>
              </a:rPr>
              <a:t>Hotspot</a:t>
            </a:r>
            <a:r>
              <a:rPr lang="id-ID" sz="2000" dirty="0">
                <a:latin typeface="Cambria" panose="02040503050406030204" pitchFamily="18" charset="0"/>
                <a:ea typeface="Cambria" panose="02040503050406030204" pitchFamily="18" charset="0"/>
              </a:rPr>
              <a:t> merupakan area atau wilayah tertentu yang terdapat sinyal pemancar gelombang radio yang memungkinkan pengguna dengan perangkat yang mampu menangkap </a:t>
            </a:r>
            <a:r>
              <a:rPr lang="id-ID" sz="2000" i="1" dirty="0">
                <a:latin typeface="Cambria" panose="02040503050406030204" pitchFamily="18" charset="0"/>
                <a:ea typeface="Cambria" panose="02040503050406030204" pitchFamily="18" charset="0"/>
              </a:rPr>
              <a:t>wi-fi</a:t>
            </a:r>
            <a:r>
              <a:rPr lang="id-ID" sz="2000" dirty="0">
                <a:latin typeface="Cambria" panose="02040503050406030204" pitchFamily="18" charset="0"/>
                <a:ea typeface="Cambria" panose="02040503050406030204" pitchFamily="18" charset="0"/>
              </a:rPr>
              <a:t>, seperti komputer, laptop, PDA, </a:t>
            </a:r>
            <a:r>
              <a:rPr lang="id-ID" sz="2000" i="1" dirty="0">
                <a:latin typeface="Cambria" panose="02040503050406030204" pitchFamily="18" charset="0"/>
                <a:ea typeface="Cambria" panose="02040503050406030204" pitchFamily="18" charset="0"/>
              </a:rPr>
              <a:t>notebook</a:t>
            </a:r>
            <a:r>
              <a:rPr lang="id-ID" sz="2000" dirty="0">
                <a:latin typeface="Cambria" panose="02040503050406030204" pitchFamily="18" charset="0"/>
                <a:ea typeface="Cambria" panose="02040503050406030204" pitchFamily="18" charset="0"/>
              </a:rPr>
              <a:t>, dan </a:t>
            </a:r>
            <a:r>
              <a:rPr lang="id-ID" sz="2000" i="1" dirty="0">
                <a:latin typeface="Cambria" panose="02040503050406030204" pitchFamily="18" charset="0"/>
                <a:ea typeface="Cambria" panose="02040503050406030204" pitchFamily="18" charset="0"/>
              </a:rPr>
              <a:t>smartphone</a:t>
            </a:r>
            <a:r>
              <a:rPr lang="id-ID" sz="2000" dirty="0">
                <a:latin typeface="Cambria" panose="02040503050406030204" pitchFamily="18" charset="0"/>
                <a:ea typeface="Cambria" panose="02040503050406030204" pitchFamily="18" charset="0"/>
              </a:rPr>
              <a:t> dapat terhubung dengan internet.</a:t>
            </a:r>
          </a:p>
        </p:txBody>
      </p:sp>
      <p:sp>
        <p:nvSpPr>
          <p:cNvPr id="20" name="Oval 19"/>
          <p:cNvSpPr/>
          <p:nvPr/>
        </p:nvSpPr>
        <p:spPr>
          <a:xfrm>
            <a:off x="1374446" y="5126282"/>
            <a:ext cx="190157" cy="190157"/>
          </a:xfrm>
          <a:prstGeom prst="ellipse">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extBox 20"/>
          <p:cNvSpPr txBox="1"/>
          <p:nvPr/>
        </p:nvSpPr>
        <p:spPr>
          <a:xfrm>
            <a:off x="1659682" y="4985398"/>
            <a:ext cx="9170878" cy="707886"/>
          </a:xfrm>
          <a:prstGeom prst="rect">
            <a:avLst/>
          </a:prstGeom>
          <a:noFill/>
        </p:spPr>
        <p:txBody>
          <a:bodyPr wrap="square" rtlCol="0">
            <a:spAutoFit/>
          </a:bodyPr>
          <a:lstStyle/>
          <a:p>
            <a:pPr algn="just"/>
            <a:r>
              <a:rPr lang="id-ID" sz="2000" dirty="0">
                <a:latin typeface="Cambria" panose="02040503050406030204" pitchFamily="18" charset="0"/>
                <a:ea typeface="Cambria" panose="02040503050406030204" pitchFamily="18" charset="0"/>
              </a:rPr>
              <a:t>Terkadang ada beberapa layanan </a:t>
            </a:r>
            <a:r>
              <a:rPr lang="id-ID" sz="2000" i="1" dirty="0">
                <a:latin typeface="Cambria" panose="02040503050406030204" pitchFamily="18" charset="0"/>
                <a:ea typeface="Cambria" panose="02040503050406030204" pitchFamily="18" charset="0"/>
              </a:rPr>
              <a:t>hotspot</a:t>
            </a:r>
            <a:r>
              <a:rPr lang="id-ID" sz="2000" dirty="0">
                <a:latin typeface="Cambria" panose="02040503050406030204" pitchFamily="18" charset="0"/>
                <a:ea typeface="Cambria" panose="02040503050406030204" pitchFamily="18" charset="0"/>
              </a:rPr>
              <a:t> yang mewajibkan pengguna untuk </a:t>
            </a:r>
            <a:r>
              <a:rPr lang="id-ID" sz="2000" i="1" dirty="0">
                <a:latin typeface="Cambria" panose="02040503050406030204" pitchFamily="18" charset="0"/>
                <a:ea typeface="Cambria" panose="02040503050406030204" pitchFamily="18" charset="0"/>
              </a:rPr>
              <a:t>login</a:t>
            </a:r>
            <a:r>
              <a:rPr lang="id-ID" sz="2000" dirty="0">
                <a:latin typeface="Cambria" panose="02040503050406030204" pitchFamily="18" charset="0"/>
                <a:ea typeface="Cambria" panose="02040503050406030204" pitchFamily="18" charset="0"/>
              </a:rPr>
              <a:t> melalui </a:t>
            </a:r>
            <a:r>
              <a:rPr lang="id-ID" sz="2000" i="1" dirty="0">
                <a:latin typeface="Cambria" panose="02040503050406030204" pitchFamily="18" charset="0"/>
                <a:ea typeface="Cambria" panose="02040503050406030204" pitchFamily="18" charset="0"/>
              </a:rPr>
              <a:t>web</a:t>
            </a:r>
            <a:r>
              <a:rPr lang="id-ID" sz="2000" dirty="0">
                <a:latin typeface="Cambria" panose="02040503050406030204" pitchFamily="18" charset="0"/>
                <a:ea typeface="Cambria" panose="02040503050406030204" pitchFamily="18" charset="0"/>
              </a:rPr>
              <a:t> </a:t>
            </a:r>
            <a:r>
              <a:rPr lang="id-ID" sz="2000" i="1" dirty="0">
                <a:latin typeface="Cambria" panose="02040503050406030204" pitchFamily="18" charset="0"/>
                <a:ea typeface="Cambria" panose="02040503050406030204" pitchFamily="18" charset="0"/>
              </a:rPr>
              <a:t>browser</a:t>
            </a:r>
            <a:r>
              <a:rPr lang="id-ID" sz="2000" dirty="0">
                <a:latin typeface="Cambria" panose="02040503050406030204" pitchFamily="18" charset="0"/>
                <a:ea typeface="Cambria" panose="02040503050406030204" pitchFamily="18" charset="0"/>
              </a:rPr>
              <a:t> untuk mengakses internet.</a:t>
            </a:r>
          </a:p>
        </p:txBody>
      </p:sp>
    </p:spTree>
    <p:extLst>
      <p:ext uri="{BB962C8B-B14F-4D97-AF65-F5344CB8AC3E}">
        <p14:creationId xmlns:p14="http://schemas.microsoft.com/office/powerpoint/2010/main" val="544928355"/>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grpSp>
        <p:nvGrpSpPr>
          <p:cNvPr id="7" name="Group 6"/>
          <p:cNvGrpSpPr/>
          <p:nvPr/>
        </p:nvGrpSpPr>
        <p:grpSpPr>
          <a:xfrm>
            <a:off x="838203" y="279460"/>
            <a:ext cx="6005657" cy="1261974"/>
            <a:chOff x="838203" y="317167"/>
            <a:chExt cx="6005657" cy="1261974"/>
          </a:xfrm>
        </p:grpSpPr>
        <p:sp>
          <p:nvSpPr>
            <p:cNvPr id="8" name="Google Shape;2838;p133"/>
            <p:cNvSpPr/>
            <p:nvPr/>
          </p:nvSpPr>
          <p:spPr>
            <a:xfrm>
              <a:off x="838203" y="317167"/>
              <a:ext cx="631323" cy="631140"/>
            </a:xfrm>
            <a:custGeom>
              <a:avLst/>
              <a:gdLst/>
              <a:ahLst/>
              <a:cxnLst/>
              <a:rect l="l" t="t" r="r" b="b"/>
              <a:pathLst>
                <a:path w="2688" h="2688" extrusionOk="0">
                  <a:moveTo>
                    <a:pt x="2688" y="1"/>
                  </a:moveTo>
                  <a:cubicBezTo>
                    <a:pt x="1205" y="1"/>
                    <a:pt x="1" y="1203"/>
                    <a:pt x="1" y="2688"/>
                  </a:cubicBezTo>
                  <a:lnTo>
                    <a:pt x="379" y="2688"/>
                  </a:lnTo>
                  <a:cubicBezTo>
                    <a:pt x="379" y="1411"/>
                    <a:pt x="1413" y="379"/>
                    <a:pt x="2688" y="379"/>
                  </a:cubicBezTo>
                  <a:lnTo>
                    <a:pt x="2688" y="1"/>
                  </a:lnTo>
                  <a:close/>
                </a:path>
              </a:pathLst>
            </a:custGeom>
            <a:solidFill>
              <a:srgbClr val="FFC000">
                <a:lumMod val="60000"/>
                <a:lumOff val="40000"/>
              </a:srgb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latin typeface="Calibri"/>
                <a:ea typeface="+mn-ea"/>
                <a:cs typeface="+mn-cs"/>
              </a:endParaRPr>
            </a:p>
          </p:txBody>
        </p:sp>
        <p:sp>
          <p:nvSpPr>
            <p:cNvPr id="9" name="Google Shape;2839;p133"/>
            <p:cNvSpPr/>
            <p:nvPr/>
          </p:nvSpPr>
          <p:spPr>
            <a:xfrm>
              <a:off x="1072599" y="551495"/>
              <a:ext cx="794088" cy="793619"/>
            </a:xfrm>
            <a:custGeom>
              <a:avLst/>
              <a:gdLst/>
              <a:ahLst/>
              <a:cxnLst/>
              <a:rect l="l" t="t" r="r" b="b"/>
              <a:pathLst>
                <a:path w="3381" h="3380" extrusionOk="0">
                  <a:moveTo>
                    <a:pt x="1690" y="0"/>
                  </a:moveTo>
                  <a:cubicBezTo>
                    <a:pt x="756" y="0"/>
                    <a:pt x="0" y="756"/>
                    <a:pt x="0" y="1690"/>
                  </a:cubicBezTo>
                  <a:cubicBezTo>
                    <a:pt x="0" y="2623"/>
                    <a:pt x="756" y="3379"/>
                    <a:pt x="1690" y="3379"/>
                  </a:cubicBezTo>
                  <a:cubicBezTo>
                    <a:pt x="2623" y="3379"/>
                    <a:pt x="3381" y="2623"/>
                    <a:pt x="3381" y="1690"/>
                  </a:cubicBezTo>
                  <a:cubicBezTo>
                    <a:pt x="3381" y="756"/>
                    <a:pt x="2623" y="0"/>
                    <a:pt x="1690" y="0"/>
                  </a:cubicBezTo>
                  <a:close/>
                </a:path>
              </a:pathLst>
            </a:custGeom>
            <a:solidFill>
              <a:srgbClr val="5B9BD5">
                <a:lumMod val="40000"/>
                <a:lumOff val="60000"/>
              </a:srgb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3600" kern="0" noProof="0" dirty="0" smtClean="0">
                  <a:solidFill>
                    <a:prstClr val="black"/>
                  </a:solidFill>
                  <a:latin typeface="Cambria" panose="02040503050406030204" pitchFamily="18" charset="0"/>
                  <a:ea typeface="Cambria" panose="02040503050406030204" pitchFamily="18" charset="0"/>
                </a:rPr>
                <a:t>3</a:t>
              </a:r>
              <a:r>
                <a:rPr kumimoji="0" lang="en-US" sz="3600" b="0" i="0" u="none" strike="noStrike" kern="0" cap="none" spc="0" normalizeH="0" baseline="0" noProof="0" dirty="0" smtClean="0">
                  <a:ln>
                    <a:noFill/>
                  </a:ln>
                  <a:solidFill>
                    <a:prstClr val="black"/>
                  </a:solidFill>
                  <a:effectLst/>
                  <a:uLnTx/>
                  <a:uFillTx/>
                  <a:latin typeface="Cambria" panose="02040503050406030204" pitchFamily="18" charset="0"/>
                  <a:ea typeface="Cambria" panose="02040503050406030204" pitchFamily="18" charset="0"/>
                  <a:cs typeface="+mn-cs"/>
                </a:rPr>
                <a:t>.</a:t>
              </a:r>
              <a:endParaRPr kumimoji="0" sz="3600" b="0" i="0" u="none" strike="noStrike" kern="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endParaRPr>
            </a:p>
          </p:txBody>
        </p:sp>
        <p:sp>
          <p:nvSpPr>
            <p:cNvPr id="10" name="Google Shape;2840;p133"/>
            <p:cNvSpPr/>
            <p:nvPr/>
          </p:nvSpPr>
          <p:spPr>
            <a:xfrm>
              <a:off x="1469797" y="524871"/>
              <a:ext cx="5374063" cy="1054270"/>
            </a:xfrm>
            <a:custGeom>
              <a:avLst/>
              <a:gdLst>
                <a:gd name="connsiteX0" fmla="*/ 2798 w 12086"/>
                <a:gd name="connsiteY0" fmla="*/ 0 h 9998"/>
                <a:gd name="connsiteX1" fmla="*/ 1398 w 12086"/>
                <a:gd name="connsiteY1" fmla="*/ 4621 h 9998"/>
                <a:gd name="connsiteX2" fmla="*/ 0 w 12086"/>
                <a:gd name="connsiteY2" fmla="*/ 9242 h 9998"/>
                <a:gd name="connsiteX3" fmla="*/ 0 w 12086"/>
                <a:gd name="connsiteY3" fmla="*/ 9998 h 9998"/>
                <a:gd name="connsiteX4" fmla="*/ 832 w 12086"/>
                <a:gd name="connsiteY4" fmla="*/ 9242 h 9998"/>
                <a:gd name="connsiteX5" fmla="*/ 8591 w 12086"/>
                <a:gd name="connsiteY5" fmla="*/ 9242 h 9998"/>
                <a:gd name="connsiteX6" fmla="*/ 12086 w 12086"/>
                <a:gd name="connsiteY6" fmla="*/ 4559 h 9998"/>
                <a:gd name="connsiteX7" fmla="*/ 8556 w 12086"/>
                <a:gd name="connsiteY7" fmla="*/ 0 h 9998"/>
                <a:gd name="connsiteX8" fmla="*/ 2798 w 12086"/>
                <a:gd name="connsiteY8" fmla="*/ 0 h 9998"/>
                <a:gd name="connsiteX0" fmla="*/ 2315 w 10000"/>
                <a:gd name="connsiteY0" fmla="*/ 182 h 10182"/>
                <a:gd name="connsiteX1" fmla="*/ 1157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7108 w 10000"/>
                <a:gd name="connsiteY5" fmla="*/ 9426 h 10182"/>
                <a:gd name="connsiteX6" fmla="*/ 10000 w 10000"/>
                <a:gd name="connsiteY6" fmla="*/ 4742 h 10182"/>
                <a:gd name="connsiteX7" fmla="*/ 8947 w 10000"/>
                <a:gd name="connsiteY7" fmla="*/ 0 h 10182"/>
                <a:gd name="connsiteX8" fmla="*/ 2315 w 10000"/>
                <a:gd name="connsiteY8" fmla="*/ 182 h 10182"/>
                <a:gd name="connsiteX0" fmla="*/ 2315 w 10000"/>
                <a:gd name="connsiteY0" fmla="*/ 182 h 10182"/>
                <a:gd name="connsiteX1" fmla="*/ 1157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8995 w 10000"/>
                <a:gd name="connsiteY5" fmla="*/ 9517 h 10182"/>
                <a:gd name="connsiteX6" fmla="*/ 10000 w 10000"/>
                <a:gd name="connsiteY6" fmla="*/ 4742 h 10182"/>
                <a:gd name="connsiteX7" fmla="*/ 8947 w 10000"/>
                <a:gd name="connsiteY7" fmla="*/ 0 h 10182"/>
                <a:gd name="connsiteX8" fmla="*/ 2315 w 10000"/>
                <a:gd name="connsiteY8" fmla="*/ 182 h 10182"/>
                <a:gd name="connsiteX0" fmla="*/ 2315 w 10000"/>
                <a:gd name="connsiteY0" fmla="*/ 182 h 10182"/>
                <a:gd name="connsiteX1" fmla="*/ 1052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8995 w 10000"/>
                <a:gd name="connsiteY5" fmla="*/ 9517 h 10182"/>
                <a:gd name="connsiteX6" fmla="*/ 10000 w 10000"/>
                <a:gd name="connsiteY6" fmla="*/ 4742 h 10182"/>
                <a:gd name="connsiteX7" fmla="*/ 8947 w 10000"/>
                <a:gd name="connsiteY7" fmla="*/ 0 h 10182"/>
                <a:gd name="connsiteX8" fmla="*/ 2315 w 10000"/>
                <a:gd name="connsiteY8" fmla="*/ 182 h 10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00" h="10182" extrusionOk="0">
                  <a:moveTo>
                    <a:pt x="2315" y="182"/>
                  </a:moveTo>
                  <a:cubicBezTo>
                    <a:pt x="1675" y="182"/>
                    <a:pt x="1052" y="2251"/>
                    <a:pt x="1052" y="4804"/>
                  </a:cubicBezTo>
                  <a:cubicBezTo>
                    <a:pt x="1052" y="7357"/>
                    <a:pt x="639" y="9426"/>
                    <a:pt x="0" y="9426"/>
                  </a:cubicBezTo>
                  <a:lnTo>
                    <a:pt x="0" y="10182"/>
                  </a:lnTo>
                  <a:cubicBezTo>
                    <a:pt x="242" y="10182"/>
                    <a:pt x="480" y="9922"/>
                    <a:pt x="688" y="9426"/>
                  </a:cubicBezTo>
                  <a:lnTo>
                    <a:pt x="8995" y="9517"/>
                  </a:lnTo>
                  <a:cubicBezTo>
                    <a:pt x="9641" y="9517"/>
                    <a:pt x="10007" y="7319"/>
                    <a:pt x="10000" y="4742"/>
                  </a:cubicBezTo>
                  <a:cubicBezTo>
                    <a:pt x="9992" y="2193"/>
                    <a:pt x="9585" y="0"/>
                    <a:pt x="8947" y="0"/>
                  </a:cubicBezTo>
                  <a:lnTo>
                    <a:pt x="2315" y="182"/>
                  </a:lnTo>
                  <a:close/>
                </a:path>
              </a:pathLst>
            </a:custGeom>
            <a:solidFill>
              <a:srgbClr val="FFC000">
                <a:lumMod val="60000"/>
                <a:lumOff val="40000"/>
              </a:srgb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prstClr val="black"/>
                </a:solidFill>
                <a:effectLst/>
                <a:uLnTx/>
                <a:uFillTx/>
                <a:latin typeface="Calibri"/>
                <a:ea typeface="+mn-ea"/>
                <a:cs typeface="+mn-cs"/>
              </a:endParaRPr>
            </a:p>
          </p:txBody>
        </p:sp>
      </p:grpSp>
      <p:sp>
        <p:nvSpPr>
          <p:cNvPr id="11" name="TextBox 10"/>
          <p:cNvSpPr txBox="1"/>
          <p:nvPr/>
        </p:nvSpPr>
        <p:spPr>
          <a:xfrm>
            <a:off x="2263885" y="487164"/>
            <a:ext cx="4466853" cy="954107"/>
          </a:xfrm>
          <a:prstGeom prst="rect">
            <a:avLst/>
          </a:prstGeom>
          <a:noFill/>
        </p:spPr>
        <p:txBody>
          <a:bodyPr wrap="square" rtlCol="0">
            <a:spAutoFit/>
          </a:bodyPr>
          <a:lstStyle/>
          <a:p>
            <a:pPr lvl="0"/>
            <a:r>
              <a:rPr lang="id-ID" sz="2800" dirty="0">
                <a:latin typeface="Cambria" panose="02040503050406030204" pitchFamily="18" charset="0"/>
                <a:ea typeface="Cambria" panose="02040503050406030204" pitchFamily="18" charset="0"/>
              </a:rPr>
              <a:t>Mengakses Internet dengan </a:t>
            </a:r>
            <a:r>
              <a:rPr lang="id-ID" sz="2800" i="1" dirty="0">
                <a:latin typeface="Cambria" panose="02040503050406030204" pitchFamily="18" charset="0"/>
                <a:ea typeface="Cambria" panose="02040503050406030204" pitchFamily="18" charset="0"/>
              </a:rPr>
              <a:t>Web Browser</a:t>
            </a:r>
            <a:endParaRPr kumimoji="0" lang="en-US" sz="2800" i="0" u="none" strike="noStrike" kern="1200" cap="none" spc="0" normalizeH="0" baseline="0" noProof="0" dirty="0" smtClean="0">
              <a:ln>
                <a:noFill/>
              </a:ln>
              <a:solidFill>
                <a:prstClr val="black"/>
              </a:solidFill>
              <a:effectLst/>
              <a:uLnTx/>
              <a:uFillTx/>
              <a:latin typeface="Cambria" panose="02040503050406030204" pitchFamily="18" charset="0"/>
              <a:ea typeface="Cambria" panose="02040503050406030204" pitchFamily="18" charset="0"/>
            </a:endParaRPr>
          </a:p>
        </p:txBody>
      </p:sp>
      <p:sp>
        <p:nvSpPr>
          <p:cNvPr id="13" name="Rectangle 12"/>
          <p:cNvSpPr/>
          <p:nvPr/>
        </p:nvSpPr>
        <p:spPr>
          <a:xfrm>
            <a:off x="1298407" y="3717301"/>
            <a:ext cx="2129763" cy="1901574"/>
          </a:xfrm>
          <a:prstGeom prst="rect">
            <a:avLst/>
          </a:prstGeom>
        </p:spPr>
        <p:style>
          <a:lnRef idx="2">
            <a:schemeClr val="accent4"/>
          </a:lnRef>
          <a:fillRef idx="1">
            <a:schemeClr val="lt1"/>
          </a:fillRef>
          <a:effectRef idx="0">
            <a:schemeClr val="accent4"/>
          </a:effectRef>
          <a:fontRef idx="minor">
            <a:schemeClr val="dk1"/>
          </a:fontRef>
        </p:style>
        <p:txBody>
          <a:bodyPr rtlCol="0" anchor="ctr"/>
          <a:lstStyle/>
          <a:p>
            <a:pPr algn="ctr"/>
            <a:r>
              <a:rPr lang="id-ID" sz="2400" dirty="0"/>
              <a:t>QR code menginstal Google Chrome dan Mozilla Firefox </a:t>
            </a:r>
          </a:p>
        </p:txBody>
      </p:sp>
      <p:grpSp>
        <p:nvGrpSpPr>
          <p:cNvPr id="14" name="Group 13"/>
          <p:cNvGrpSpPr/>
          <p:nvPr/>
        </p:nvGrpSpPr>
        <p:grpSpPr>
          <a:xfrm>
            <a:off x="3625277" y="988715"/>
            <a:ext cx="8974923" cy="6259488"/>
            <a:chOff x="2063177" y="988715"/>
            <a:chExt cx="8974923" cy="6259488"/>
          </a:xfrm>
        </p:grpSpPr>
        <p:sp>
          <p:nvSpPr>
            <p:cNvPr id="15" name="Google Shape;1616;p72"/>
            <p:cNvSpPr/>
            <p:nvPr/>
          </p:nvSpPr>
          <p:spPr>
            <a:xfrm rot="13959577">
              <a:off x="1117879" y="3279962"/>
              <a:ext cx="4913539" cy="3022943"/>
            </a:xfrm>
            <a:custGeom>
              <a:avLst/>
              <a:gdLst/>
              <a:ahLst/>
              <a:cxnLst/>
              <a:rect l="l" t="t" r="r" b="b"/>
              <a:pathLst>
                <a:path w="59643" h="36694" extrusionOk="0">
                  <a:moveTo>
                    <a:pt x="6271" y="15779"/>
                  </a:moveTo>
                  <a:cubicBezTo>
                    <a:pt x="9374" y="14178"/>
                    <a:pt x="17513" y="18347"/>
                    <a:pt x="23150" y="11676"/>
                  </a:cubicBezTo>
                  <a:cubicBezTo>
                    <a:pt x="28787" y="5004"/>
                    <a:pt x="30455" y="1"/>
                    <a:pt x="37327" y="2302"/>
                  </a:cubicBezTo>
                  <a:cubicBezTo>
                    <a:pt x="44198" y="4571"/>
                    <a:pt x="43064" y="13410"/>
                    <a:pt x="47601" y="15779"/>
                  </a:cubicBezTo>
                  <a:cubicBezTo>
                    <a:pt x="52104" y="18147"/>
                    <a:pt x="59643" y="31690"/>
                    <a:pt x="43364" y="34192"/>
                  </a:cubicBezTo>
                  <a:cubicBezTo>
                    <a:pt x="27120" y="36694"/>
                    <a:pt x="10441" y="33158"/>
                    <a:pt x="5204" y="27520"/>
                  </a:cubicBezTo>
                  <a:cubicBezTo>
                    <a:pt x="0" y="21883"/>
                    <a:pt x="3136" y="17380"/>
                    <a:pt x="6271" y="15779"/>
                  </a:cubicBezTo>
                  <a:close/>
                </a:path>
              </a:pathLst>
            </a:custGeom>
            <a:solidFill>
              <a:schemeClr val="accent4">
                <a:lumMod val="20000"/>
                <a:lumOff val="80000"/>
              </a:schemeClr>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6" name="Google Shape;1542;p70"/>
            <p:cNvSpPr/>
            <p:nvPr/>
          </p:nvSpPr>
          <p:spPr>
            <a:xfrm>
              <a:off x="5337131" y="988715"/>
              <a:ext cx="2264661" cy="1997587"/>
            </a:xfrm>
            <a:custGeom>
              <a:avLst/>
              <a:gdLst/>
              <a:ahLst/>
              <a:cxnLst/>
              <a:rect l="l" t="t" r="r" b="b"/>
              <a:pathLst>
                <a:path w="13679" h="12066" extrusionOk="0">
                  <a:moveTo>
                    <a:pt x="7541" y="1"/>
                  </a:moveTo>
                  <a:cubicBezTo>
                    <a:pt x="7109" y="1"/>
                    <a:pt x="6648" y="24"/>
                    <a:pt x="6157" y="68"/>
                  </a:cubicBezTo>
                  <a:cubicBezTo>
                    <a:pt x="1981" y="443"/>
                    <a:pt x="28" y="3173"/>
                    <a:pt x="1" y="6385"/>
                  </a:cubicBezTo>
                  <a:cubicBezTo>
                    <a:pt x="598" y="10109"/>
                    <a:pt x="2003" y="12066"/>
                    <a:pt x="5300" y="12066"/>
                  </a:cubicBezTo>
                  <a:cubicBezTo>
                    <a:pt x="5700" y="12066"/>
                    <a:pt x="6128" y="12037"/>
                    <a:pt x="6585" y="11979"/>
                  </a:cubicBezTo>
                  <a:cubicBezTo>
                    <a:pt x="10680" y="11470"/>
                    <a:pt x="13678" y="9516"/>
                    <a:pt x="12822" y="4297"/>
                  </a:cubicBezTo>
                  <a:cubicBezTo>
                    <a:pt x="12326" y="1256"/>
                    <a:pt x="10731" y="1"/>
                    <a:pt x="7541" y="1"/>
                  </a:cubicBezTo>
                  <a:close/>
                </a:path>
              </a:pathLst>
            </a:custGeom>
            <a:solidFill>
              <a:schemeClr val="accent6">
                <a:lumMod val="20000"/>
                <a:lumOff val="80000"/>
              </a:schemeClr>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7" name="Google Shape;1543;p70"/>
            <p:cNvSpPr/>
            <p:nvPr/>
          </p:nvSpPr>
          <p:spPr>
            <a:xfrm rot="13587038">
              <a:off x="7641213" y="2895098"/>
              <a:ext cx="3403944" cy="3389830"/>
            </a:xfrm>
            <a:custGeom>
              <a:avLst/>
              <a:gdLst/>
              <a:ahLst/>
              <a:cxnLst/>
              <a:rect l="l" t="t" r="r" b="b"/>
              <a:pathLst>
                <a:path w="48235" h="48035" extrusionOk="0">
                  <a:moveTo>
                    <a:pt x="3770" y="17379"/>
                  </a:moveTo>
                  <a:cubicBezTo>
                    <a:pt x="7573" y="20948"/>
                    <a:pt x="10108" y="20948"/>
                    <a:pt x="20515" y="21349"/>
                  </a:cubicBezTo>
                  <a:cubicBezTo>
                    <a:pt x="30956" y="21782"/>
                    <a:pt x="19314" y="35525"/>
                    <a:pt x="27520" y="41797"/>
                  </a:cubicBezTo>
                  <a:cubicBezTo>
                    <a:pt x="35726" y="48034"/>
                    <a:pt x="48235" y="37827"/>
                    <a:pt x="48235" y="26986"/>
                  </a:cubicBezTo>
                  <a:cubicBezTo>
                    <a:pt x="48235" y="16145"/>
                    <a:pt x="35026" y="0"/>
                    <a:pt x="18080" y="867"/>
                  </a:cubicBezTo>
                  <a:cubicBezTo>
                    <a:pt x="1135" y="1768"/>
                    <a:pt x="1" y="13843"/>
                    <a:pt x="3770" y="17379"/>
                  </a:cubicBezTo>
                  <a:close/>
                </a:path>
              </a:pathLst>
            </a:custGeom>
            <a:solidFill>
              <a:schemeClr val="accent1">
                <a:lumMod val="20000"/>
                <a:lumOff val="80000"/>
              </a:schemeClr>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nvGrpSpPr>
            <p:cNvPr id="18" name="Google Shape;1811;p34"/>
            <p:cNvGrpSpPr/>
            <p:nvPr/>
          </p:nvGrpSpPr>
          <p:grpSpPr>
            <a:xfrm>
              <a:off x="2846724" y="1619598"/>
              <a:ext cx="6579571" cy="4752178"/>
              <a:chOff x="1551000" y="452264"/>
              <a:chExt cx="6042000" cy="4363911"/>
            </a:xfrm>
          </p:grpSpPr>
          <p:sp>
            <p:nvSpPr>
              <p:cNvPr id="19" name="Google Shape;1812;p34"/>
              <p:cNvSpPr/>
              <p:nvPr/>
            </p:nvSpPr>
            <p:spPr>
              <a:xfrm>
                <a:off x="1551000" y="4440875"/>
                <a:ext cx="6042000" cy="375300"/>
              </a:xfrm>
              <a:prstGeom prst="ellipse">
                <a:avLst/>
              </a:prstGeom>
              <a:solidFill>
                <a:srgbClr val="2C3045">
                  <a:alpha val="15560"/>
                </a:srgb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grpSp>
            <p:nvGrpSpPr>
              <p:cNvPr id="20" name="Google Shape;1813;p34"/>
              <p:cNvGrpSpPr/>
              <p:nvPr/>
            </p:nvGrpSpPr>
            <p:grpSpPr>
              <a:xfrm>
                <a:off x="1705800" y="452264"/>
                <a:ext cx="5732400" cy="4147136"/>
                <a:chOff x="628875" y="452264"/>
                <a:chExt cx="5732400" cy="4147136"/>
              </a:xfrm>
            </p:grpSpPr>
            <p:sp>
              <p:nvSpPr>
                <p:cNvPr id="21" name="Google Shape;1814;p34"/>
                <p:cNvSpPr/>
                <p:nvPr/>
              </p:nvSpPr>
              <p:spPr>
                <a:xfrm>
                  <a:off x="692753" y="617500"/>
                  <a:ext cx="5598900" cy="3981900"/>
                </a:xfrm>
                <a:prstGeom prst="roundRect">
                  <a:avLst>
                    <a:gd name="adj" fmla="val 5289"/>
                  </a:avLst>
                </a:prstGeom>
                <a:solidFill>
                  <a:schemeClr val="accent5">
                    <a:lumMod val="50000"/>
                  </a:schemeClr>
                </a:solidFill>
                <a:ln w="12700">
                  <a:solidFill>
                    <a:schemeClr val="tx1"/>
                  </a:solid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sp>
              <p:nvSpPr>
                <p:cNvPr id="22" name="Google Shape;1815;p34"/>
                <p:cNvSpPr/>
                <p:nvPr/>
              </p:nvSpPr>
              <p:spPr>
                <a:xfrm>
                  <a:off x="628875" y="527550"/>
                  <a:ext cx="5732400" cy="433500"/>
                </a:xfrm>
                <a:prstGeom prst="roundRect">
                  <a:avLst>
                    <a:gd name="adj" fmla="val 13206"/>
                  </a:avLst>
                </a:prstGeom>
                <a:solidFill>
                  <a:schemeClr val="accent4">
                    <a:lumMod val="60000"/>
                    <a:lumOff val="40000"/>
                  </a:scheme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grpSp>
              <p:nvGrpSpPr>
                <p:cNvPr id="23" name="Google Shape;1816;p34"/>
                <p:cNvGrpSpPr/>
                <p:nvPr/>
              </p:nvGrpSpPr>
              <p:grpSpPr>
                <a:xfrm>
                  <a:off x="816950" y="452264"/>
                  <a:ext cx="196200" cy="375250"/>
                  <a:chOff x="816950" y="467150"/>
                  <a:chExt cx="196200" cy="375250"/>
                </a:xfrm>
              </p:grpSpPr>
              <p:sp>
                <p:nvSpPr>
                  <p:cNvPr id="60" name="Google Shape;1817;p34"/>
                  <p:cNvSpPr/>
                  <p:nvPr/>
                </p:nvSpPr>
                <p:spPr>
                  <a:xfrm>
                    <a:off x="816950" y="646200"/>
                    <a:ext cx="196200" cy="196200"/>
                  </a:xfrm>
                  <a:prstGeom prst="ellipse">
                    <a:avLst/>
                  </a:prstGeom>
                  <a:solidFill>
                    <a:schemeClr val="lt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sp>
                <p:nvSpPr>
                  <p:cNvPr id="61" name="Google Shape;1818;p34"/>
                  <p:cNvSpPr/>
                  <p:nvPr/>
                </p:nvSpPr>
                <p:spPr>
                  <a:xfrm>
                    <a:off x="871100" y="467150"/>
                    <a:ext cx="87900" cy="310800"/>
                  </a:xfrm>
                  <a:prstGeom prst="roundRect">
                    <a:avLst>
                      <a:gd name="adj" fmla="val 50000"/>
                    </a:avLst>
                  </a:prstGeom>
                  <a:solidFill>
                    <a:schemeClr val="accent5">
                      <a:lumMod val="50000"/>
                    </a:scheme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grpSp>
            <p:grpSp>
              <p:nvGrpSpPr>
                <p:cNvPr id="24" name="Google Shape;1819;p34"/>
                <p:cNvGrpSpPr/>
                <p:nvPr/>
              </p:nvGrpSpPr>
              <p:grpSpPr>
                <a:xfrm>
                  <a:off x="1244763" y="452264"/>
                  <a:ext cx="196200" cy="375250"/>
                  <a:chOff x="816950" y="467150"/>
                  <a:chExt cx="196200" cy="375250"/>
                </a:xfrm>
              </p:grpSpPr>
              <p:sp>
                <p:nvSpPr>
                  <p:cNvPr id="58" name="Google Shape;1820;p34"/>
                  <p:cNvSpPr/>
                  <p:nvPr/>
                </p:nvSpPr>
                <p:spPr>
                  <a:xfrm>
                    <a:off x="816950" y="646200"/>
                    <a:ext cx="196200" cy="196200"/>
                  </a:xfrm>
                  <a:prstGeom prst="ellipse">
                    <a:avLst/>
                  </a:prstGeom>
                  <a:solidFill>
                    <a:schemeClr val="lt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sp>
                <p:nvSpPr>
                  <p:cNvPr id="59" name="Google Shape;1821;p34"/>
                  <p:cNvSpPr/>
                  <p:nvPr/>
                </p:nvSpPr>
                <p:spPr>
                  <a:xfrm>
                    <a:off x="871100" y="467150"/>
                    <a:ext cx="87900" cy="310800"/>
                  </a:xfrm>
                  <a:prstGeom prst="roundRect">
                    <a:avLst>
                      <a:gd name="adj" fmla="val 50000"/>
                    </a:avLst>
                  </a:prstGeom>
                  <a:solidFill>
                    <a:schemeClr val="accent5">
                      <a:lumMod val="50000"/>
                    </a:scheme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grpSp>
            <p:grpSp>
              <p:nvGrpSpPr>
                <p:cNvPr id="25" name="Google Shape;1822;p34"/>
                <p:cNvGrpSpPr/>
                <p:nvPr/>
              </p:nvGrpSpPr>
              <p:grpSpPr>
                <a:xfrm>
                  <a:off x="1672575" y="452264"/>
                  <a:ext cx="196200" cy="375250"/>
                  <a:chOff x="816950" y="467150"/>
                  <a:chExt cx="196200" cy="375250"/>
                </a:xfrm>
              </p:grpSpPr>
              <p:sp>
                <p:nvSpPr>
                  <p:cNvPr id="56" name="Google Shape;1823;p34"/>
                  <p:cNvSpPr/>
                  <p:nvPr/>
                </p:nvSpPr>
                <p:spPr>
                  <a:xfrm>
                    <a:off x="816950" y="646200"/>
                    <a:ext cx="196200" cy="196200"/>
                  </a:xfrm>
                  <a:prstGeom prst="ellipse">
                    <a:avLst/>
                  </a:prstGeom>
                  <a:solidFill>
                    <a:schemeClr val="lt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sp>
                <p:nvSpPr>
                  <p:cNvPr id="57" name="Google Shape;1824;p34"/>
                  <p:cNvSpPr/>
                  <p:nvPr/>
                </p:nvSpPr>
                <p:spPr>
                  <a:xfrm>
                    <a:off x="871100" y="467150"/>
                    <a:ext cx="87900" cy="310800"/>
                  </a:xfrm>
                  <a:prstGeom prst="roundRect">
                    <a:avLst>
                      <a:gd name="adj" fmla="val 50000"/>
                    </a:avLst>
                  </a:prstGeom>
                  <a:solidFill>
                    <a:schemeClr val="accent5">
                      <a:lumMod val="50000"/>
                    </a:scheme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grpSp>
            <p:grpSp>
              <p:nvGrpSpPr>
                <p:cNvPr id="26" name="Google Shape;1825;p34"/>
                <p:cNvGrpSpPr/>
                <p:nvPr/>
              </p:nvGrpSpPr>
              <p:grpSpPr>
                <a:xfrm>
                  <a:off x="2100388" y="452264"/>
                  <a:ext cx="196200" cy="375250"/>
                  <a:chOff x="816950" y="467150"/>
                  <a:chExt cx="196200" cy="375250"/>
                </a:xfrm>
              </p:grpSpPr>
              <p:sp>
                <p:nvSpPr>
                  <p:cNvPr id="54" name="Google Shape;1826;p34"/>
                  <p:cNvSpPr/>
                  <p:nvPr/>
                </p:nvSpPr>
                <p:spPr>
                  <a:xfrm>
                    <a:off x="816950" y="646200"/>
                    <a:ext cx="196200" cy="196200"/>
                  </a:xfrm>
                  <a:prstGeom prst="ellipse">
                    <a:avLst/>
                  </a:prstGeom>
                  <a:solidFill>
                    <a:schemeClr val="lt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sp>
                <p:nvSpPr>
                  <p:cNvPr id="55" name="Google Shape;1827;p34"/>
                  <p:cNvSpPr/>
                  <p:nvPr/>
                </p:nvSpPr>
                <p:spPr>
                  <a:xfrm>
                    <a:off x="871100" y="467150"/>
                    <a:ext cx="87900" cy="310800"/>
                  </a:xfrm>
                  <a:prstGeom prst="roundRect">
                    <a:avLst>
                      <a:gd name="adj" fmla="val 50000"/>
                    </a:avLst>
                  </a:prstGeom>
                  <a:solidFill>
                    <a:schemeClr val="accent5">
                      <a:lumMod val="50000"/>
                    </a:scheme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grpSp>
            <p:grpSp>
              <p:nvGrpSpPr>
                <p:cNvPr id="27" name="Google Shape;1828;p34"/>
                <p:cNvGrpSpPr/>
                <p:nvPr/>
              </p:nvGrpSpPr>
              <p:grpSpPr>
                <a:xfrm>
                  <a:off x="2528200" y="452264"/>
                  <a:ext cx="196200" cy="375250"/>
                  <a:chOff x="816950" y="467150"/>
                  <a:chExt cx="196200" cy="375250"/>
                </a:xfrm>
              </p:grpSpPr>
              <p:sp>
                <p:nvSpPr>
                  <p:cNvPr id="52" name="Google Shape;1829;p34"/>
                  <p:cNvSpPr/>
                  <p:nvPr/>
                </p:nvSpPr>
                <p:spPr>
                  <a:xfrm>
                    <a:off x="816950" y="646200"/>
                    <a:ext cx="196200" cy="196200"/>
                  </a:xfrm>
                  <a:prstGeom prst="ellipse">
                    <a:avLst/>
                  </a:prstGeom>
                  <a:solidFill>
                    <a:schemeClr val="lt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sp>
                <p:nvSpPr>
                  <p:cNvPr id="53" name="Google Shape;1830;p34"/>
                  <p:cNvSpPr/>
                  <p:nvPr/>
                </p:nvSpPr>
                <p:spPr>
                  <a:xfrm>
                    <a:off x="871100" y="467150"/>
                    <a:ext cx="87900" cy="310800"/>
                  </a:xfrm>
                  <a:prstGeom prst="roundRect">
                    <a:avLst>
                      <a:gd name="adj" fmla="val 50000"/>
                    </a:avLst>
                  </a:prstGeom>
                  <a:solidFill>
                    <a:schemeClr val="accent5">
                      <a:lumMod val="50000"/>
                    </a:scheme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grpSp>
            <p:grpSp>
              <p:nvGrpSpPr>
                <p:cNvPr id="28" name="Google Shape;1831;p34"/>
                <p:cNvGrpSpPr/>
                <p:nvPr/>
              </p:nvGrpSpPr>
              <p:grpSpPr>
                <a:xfrm>
                  <a:off x="2956013" y="452264"/>
                  <a:ext cx="196200" cy="375250"/>
                  <a:chOff x="816950" y="467150"/>
                  <a:chExt cx="196200" cy="375250"/>
                </a:xfrm>
              </p:grpSpPr>
              <p:sp>
                <p:nvSpPr>
                  <p:cNvPr id="50" name="Google Shape;1832;p34"/>
                  <p:cNvSpPr/>
                  <p:nvPr/>
                </p:nvSpPr>
                <p:spPr>
                  <a:xfrm>
                    <a:off x="816950" y="646200"/>
                    <a:ext cx="196200" cy="196200"/>
                  </a:xfrm>
                  <a:prstGeom prst="ellipse">
                    <a:avLst/>
                  </a:prstGeom>
                  <a:solidFill>
                    <a:schemeClr val="lt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sp>
                <p:nvSpPr>
                  <p:cNvPr id="51" name="Google Shape;1833;p34"/>
                  <p:cNvSpPr/>
                  <p:nvPr/>
                </p:nvSpPr>
                <p:spPr>
                  <a:xfrm>
                    <a:off x="871100" y="467150"/>
                    <a:ext cx="87900" cy="310800"/>
                  </a:xfrm>
                  <a:prstGeom prst="roundRect">
                    <a:avLst>
                      <a:gd name="adj" fmla="val 50000"/>
                    </a:avLst>
                  </a:prstGeom>
                  <a:solidFill>
                    <a:schemeClr val="accent5">
                      <a:lumMod val="50000"/>
                    </a:scheme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grpSp>
            <p:grpSp>
              <p:nvGrpSpPr>
                <p:cNvPr id="29" name="Google Shape;1834;p34"/>
                <p:cNvGrpSpPr/>
                <p:nvPr/>
              </p:nvGrpSpPr>
              <p:grpSpPr>
                <a:xfrm>
                  <a:off x="3383825" y="452264"/>
                  <a:ext cx="196200" cy="375250"/>
                  <a:chOff x="816950" y="467150"/>
                  <a:chExt cx="196200" cy="375250"/>
                </a:xfrm>
              </p:grpSpPr>
              <p:sp>
                <p:nvSpPr>
                  <p:cNvPr id="48" name="Google Shape;1835;p34"/>
                  <p:cNvSpPr/>
                  <p:nvPr/>
                </p:nvSpPr>
                <p:spPr>
                  <a:xfrm>
                    <a:off x="816950" y="646200"/>
                    <a:ext cx="196200" cy="196200"/>
                  </a:xfrm>
                  <a:prstGeom prst="ellipse">
                    <a:avLst/>
                  </a:prstGeom>
                  <a:solidFill>
                    <a:schemeClr val="lt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sp>
                <p:nvSpPr>
                  <p:cNvPr id="49" name="Google Shape;1836;p34"/>
                  <p:cNvSpPr/>
                  <p:nvPr/>
                </p:nvSpPr>
                <p:spPr>
                  <a:xfrm>
                    <a:off x="871100" y="467150"/>
                    <a:ext cx="87900" cy="310800"/>
                  </a:xfrm>
                  <a:prstGeom prst="roundRect">
                    <a:avLst>
                      <a:gd name="adj" fmla="val 50000"/>
                    </a:avLst>
                  </a:prstGeom>
                  <a:solidFill>
                    <a:schemeClr val="accent5">
                      <a:lumMod val="50000"/>
                    </a:scheme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grpSp>
            <p:grpSp>
              <p:nvGrpSpPr>
                <p:cNvPr id="30" name="Google Shape;1837;p34"/>
                <p:cNvGrpSpPr/>
                <p:nvPr/>
              </p:nvGrpSpPr>
              <p:grpSpPr>
                <a:xfrm>
                  <a:off x="3811638" y="452264"/>
                  <a:ext cx="196200" cy="375250"/>
                  <a:chOff x="816950" y="467150"/>
                  <a:chExt cx="196200" cy="375250"/>
                </a:xfrm>
              </p:grpSpPr>
              <p:sp>
                <p:nvSpPr>
                  <p:cNvPr id="46" name="Google Shape;1838;p34"/>
                  <p:cNvSpPr/>
                  <p:nvPr/>
                </p:nvSpPr>
                <p:spPr>
                  <a:xfrm>
                    <a:off x="816950" y="646200"/>
                    <a:ext cx="196200" cy="196200"/>
                  </a:xfrm>
                  <a:prstGeom prst="ellipse">
                    <a:avLst/>
                  </a:prstGeom>
                  <a:solidFill>
                    <a:schemeClr val="lt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sp>
                <p:nvSpPr>
                  <p:cNvPr id="47" name="Google Shape;1839;p34"/>
                  <p:cNvSpPr/>
                  <p:nvPr/>
                </p:nvSpPr>
                <p:spPr>
                  <a:xfrm>
                    <a:off x="871100" y="467150"/>
                    <a:ext cx="87900" cy="310800"/>
                  </a:xfrm>
                  <a:prstGeom prst="roundRect">
                    <a:avLst>
                      <a:gd name="adj" fmla="val 50000"/>
                    </a:avLst>
                  </a:prstGeom>
                  <a:solidFill>
                    <a:schemeClr val="accent5">
                      <a:lumMod val="50000"/>
                    </a:scheme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grpSp>
            <p:grpSp>
              <p:nvGrpSpPr>
                <p:cNvPr id="31" name="Google Shape;1840;p34"/>
                <p:cNvGrpSpPr/>
                <p:nvPr/>
              </p:nvGrpSpPr>
              <p:grpSpPr>
                <a:xfrm>
                  <a:off x="4239450" y="452264"/>
                  <a:ext cx="196200" cy="375250"/>
                  <a:chOff x="816950" y="467150"/>
                  <a:chExt cx="196200" cy="375250"/>
                </a:xfrm>
              </p:grpSpPr>
              <p:sp>
                <p:nvSpPr>
                  <p:cNvPr id="44" name="Google Shape;1841;p34"/>
                  <p:cNvSpPr/>
                  <p:nvPr/>
                </p:nvSpPr>
                <p:spPr>
                  <a:xfrm>
                    <a:off x="816950" y="646200"/>
                    <a:ext cx="196200" cy="196200"/>
                  </a:xfrm>
                  <a:prstGeom prst="ellipse">
                    <a:avLst/>
                  </a:prstGeom>
                  <a:solidFill>
                    <a:schemeClr val="lt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sp>
                <p:nvSpPr>
                  <p:cNvPr id="45" name="Google Shape;1842;p34"/>
                  <p:cNvSpPr/>
                  <p:nvPr/>
                </p:nvSpPr>
                <p:spPr>
                  <a:xfrm>
                    <a:off x="871100" y="467150"/>
                    <a:ext cx="87900" cy="310800"/>
                  </a:xfrm>
                  <a:prstGeom prst="roundRect">
                    <a:avLst>
                      <a:gd name="adj" fmla="val 50000"/>
                    </a:avLst>
                  </a:prstGeom>
                  <a:solidFill>
                    <a:schemeClr val="accent5">
                      <a:lumMod val="50000"/>
                    </a:scheme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grpSp>
            <p:grpSp>
              <p:nvGrpSpPr>
                <p:cNvPr id="32" name="Google Shape;1843;p34"/>
                <p:cNvGrpSpPr/>
                <p:nvPr/>
              </p:nvGrpSpPr>
              <p:grpSpPr>
                <a:xfrm>
                  <a:off x="4667263" y="452264"/>
                  <a:ext cx="196200" cy="375250"/>
                  <a:chOff x="816950" y="467150"/>
                  <a:chExt cx="196200" cy="375250"/>
                </a:xfrm>
              </p:grpSpPr>
              <p:sp>
                <p:nvSpPr>
                  <p:cNvPr id="42" name="Google Shape;1844;p34"/>
                  <p:cNvSpPr/>
                  <p:nvPr/>
                </p:nvSpPr>
                <p:spPr>
                  <a:xfrm>
                    <a:off x="816950" y="646200"/>
                    <a:ext cx="196200" cy="196200"/>
                  </a:xfrm>
                  <a:prstGeom prst="ellipse">
                    <a:avLst/>
                  </a:prstGeom>
                  <a:solidFill>
                    <a:schemeClr val="lt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sp>
                <p:nvSpPr>
                  <p:cNvPr id="43" name="Google Shape;1845;p34"/>
                  <p:cNvSpPr/>
                  <p:nvPr/>
                </p:nvSpPr>
                <p:spPr>
                  <a:xfrm>
                    <a:off x="871100" y="467150"/>
                    <a:ext cx="87900" cy="310800"/>
                  </a:xfrm>
                  <a:prstGeom prst="roundRect">
                    <a:avLst>
                      <a:gd name="adj" fmla="val 50000"/>
                    </a:avLst>
                  </a:prstGeom>
                  <a:solidFill>
                    <a:schemeClr val="accent5">
                      <a:lumMod val="50000"/>
                    </a:scheme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grpSp>
            <p:grpSp>
              <p:nvGrpSpPr>
                <p:cNvPr id="33" name="Google Shape;1846;p34"/>
                <p:cNvGrpSpPr/>
                <p:nvPr/>
              </p:nvGrpSpPr>
              <p:grpSpPr>
                <a:xfrm>
                  <a:off x="5095075" y="452264"/>
                  <a:ext cx="196200" cy="375250"/>
                  <a:chOff x="816950" y="467150"/>
                  <a:chExt cx="196200" cy="375250"/>
                </a:xfrm>
              </p:grpSpPr>
              <p:sp>
                <p:nvSpPr>
                  <p:cNvPr id="40" name="Google Shape;1847;p34"/>
                  <p:cNvSpPr/>
                  <p:nvPr/>
                </p:nvSpPr>
                <p:spPr>
                  <a:xfrm>
                    <a:off x="816950" y="646200"/>
                    <a:ext cx="196200" cy="196200"/>
                  </a:xfrm>
                  <a:prstGeom prst="ellipse">
                    <a:avLst/>
                  </a:prstGeom>
                  <a:solidFill>
                    <a:schemeClr val="lt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sp>
                <p:nvSpPr>
                  <p:cNvPr id="41" name="Google Shape;1848;p34"/>
                  <p:cNvSpPr/>
                  <p:nvPr/>
                </p:nvSpPr>
                <p:spPr>
                  <a:xfrm>
                    <a:off x="871100" y="467150"/>
                    <a:ext cx="87900" cy="310800"/>
                  </a:xfrm>
                  <a:prstGeom prst="roundRect">
                    <a:avLst>
                      <a:gd name="adj" fmla="val 50000"/>
                    </a:avLst>
                  </a:prstGeom>
                  <a:solidFill>
                    <a:schemeClr val="accent5">
                      <a:lumMod val="50000"/>
                    </a:scheme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grpSp>
            <p:grpSp>
              <p:nvGrpSpPr>
                <p:cNvPr id="34" name="Google Shape;1849;p34"/>
                <p:cNvGrpSpPr/>
                <p:nvPr/>
              </p:nvGrpSpPr>
              <p:grpSpPr>
                <a:xfrm>
                  <a:off x="5522888" y="452264"/>
                  <a:ext cx="196200" cy="375250"/>
                  <a:chOff x="816950" y="467150"/>
                  <a:chExt cx="196200" cy="375250"/>
                </a:xfrm>
              </p:grpSpPr>
              <p:sp>
                <p:nvSpPr>
                  <p:cNvPr id="38" name="Google Shape;1850;p34"/>
                  <p:cNvSpPr/>
                  <p:nvPr/>
                </p:nvSpPr>
                <p:spPr>
                  <a:xfrm>
                    <a:off x="816950" y="646200"/>
                    <a:ext cx="196200" cy="196200"/>
                  </a:xfrm>
                  <a:prstGeom prst="ellipse">
                    <a:avLst/>
                  </a:prstGeom>
                  <a:solidFill>
                    <a:schemeClr val="lt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sp>
                <p:nvSpPr>
                  <p:cNvPr id="39" name="Google Shape;1851;p34"/>
                  <p:cNvSpPr/>
                  <p:nvPr/>
                </p:nvSpPr>
                <p:spPr>
                  <a:xfrm>
                    <a:off x="871100" y="467150"/>
                    <a:ext cx="87900" cy="310800"/>
                  </a:xfrm>
                  <a:prstGeom prst="roundRect">
                    <a:avLst>
                      <a:gd name="adj" fmla="val 50000"/>
                    </a:avLst>
                  </a:prstGeom>
                  <a:solidFill>
                    <a:schemeClr val="accent5">
                      <a:lumMod val="50000"/>
                    </a:scheme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grpSp>
            <p:grpSp>
              <p:nvGrpSpPr>
                <p:cNvPr id="35" name="Google Shape;1852;p34"/>
                <p:cNvGrpSpPr/>
                <p:nvPr/>
              </p:nvGrpSpPr>
              <p:grpSpPr>
                <a:xfrm>
                  <a:off x="5950700" y="452264"/>
                  <a:ext cx="196200" cy="375250"/>
                  <a:chOff x="816950" y="467150"/>
                  <a:chExt cx="196200" cy="375250"/>
                </a:xfrm>
              </p:grpSpPr>
              <p:sp>
                <p:nvSpPr>
                  <p:cNvPr id="36" name="Google Shape;1853;p34"/>
                  <p:cNvSpPr/>
                  <p:nvPr/>
                </p:nvSpPr>
                <p:spPr>
                  <a:xfrm>
                    <a:off x="816950" y="646200"/>
                    <a:ext cx="196200" cy="196200"/>
                  </a:xfrm>
                  <a:prstGeom prst="ellipse">
                    <a:avLst/>
                  </a:prstGeom>
                  <a:solidFill>
                    <a:schemeClr val="lt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sp>
                <p:nvSpPr>
                  <p:cNvPr id="37" name="Google Shape;1854;p34"/>
                  <p:cNvSpPr/>
                  <p:nvPr/>
                </p:nvSpPr>
                <p:spPr>
                  <a:xfrm>
                    <a:off x="871100" y="467150"/>
                    <a:ext cx="87900" cy="310800"/>
                  </a:xfrm>
                  <a:prstGeom prst="roundRect">
                    <a:avLst>
                      <a:gd name="adj" fmla="val 50000"/>
                    </a:avLst>
                  </a:prstGeom>
                  <a:solidFill>
                    <a:schemeClr val="accent5">
                      <a:lumMod val="50000"/>
                    </a:scheme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grpSp>
          </p:grpSp>
        </p:grpSp>
      </p:grpSp>
      <p:sp>
        <p:nvSpPr>
          <p:cNvPr id="62" name="Content Placeholder 2"/>
          <p:cNvSpPr>
            <a:spLocks noGrp="1"/>
          </p:cNvSpPr>
          <p:nvPr>
            <p:ph idx="1"/>
          </p:nvPr>
        </p:nvSpPr>
        <p:spPr>
          <a:xfrm>
            <a:off x="5134929" y="2364646"/>
            <a:ext cx="4985569" cy="3367795"/>
          </a:xfrm>
        </p:spPr>
        <p:txBody>
          <a:bodyPr anchor="ctr">
            <a:normAutofit/>
          </a:bodyPr>
          <a:lstStyle/>
          <a:p>
            <a:pPr marL="0" indent="0" algn="ctr">
              <a:buNone/>
            </a:pPr>
            <a:r>
              <a:rPr lang="id-ID" sz="2000" i="1" dirty="0">
                <a:solidFill>
                  <a:schemeClr val="bg1"/>
                </a:solidFill>
                <a:latin typeface="Cambria" panose="02040503050406030204" pitchFamily="18" charset="0"/>
                <a:ea typeface="Cambria" panose="02040503050406030204" pitchFamily="18" charset="0"/>
              </a:rPr>
              <a:t>Web browser </a:t>
            </a:r>
            <a:r>
              <a:rPr lang="id-ID" sz="2000" dirty="0">
                <a:solidFill>
                  <a:schemeClr val="bg1"/>
                </a:solidFill>
                <a:latin typeface="Cambria" panose="02040503050406030204" pitchFamily="18" charset="0"/>
                <a:ea typeface="Cambria" panose="02040503050406030204" pitchFamily="18" charset="0"/>
              </a:rPr>
              <a:t>merupakan aplikasi yang dapat digunakan untuk mengakses konten informasi, seperti gambar, teks, audio, dan video dari berbagai situs yang ada di internet. Contoh </a:t>
            </a:r>
            <a:r>
              <a:rPr lang="id-ID" sz="2000" i="1" dirty="0">
                <a:solidFill>
                  <a:schemeClr val="bg1"/>
                </a:solidFill>
                <a:latin typeface="Cambria" panose="02040503050406030204" pitchFamily="18" charset="0"/>
                <a:ea typeface="Cambria" panose="02040503050406030204" pitchFamily="18" charset="0"/>
              </a:rPr>
              <a:t>browser</a:t>
            </a:r>
            <a:r>
              <a:rPr lang="id-ID" sz="2000" dirty="0">
                <a:solidFill>
                  <a:schemeClr val="bg1"/>
                </a:solidFill>
                <a:latin typeface="Cambria" panose="02040503050406030204" pitchFamily="18" charset="0"/>
                <a:ea typeface="Cambria" panose="02040503050406030204" pitchFamily="18" charset="0"/>
              </a:rPr>
              <a:t> adalah Google Chrome, Mozilla Firefox, Opera, dan Microsoft Edge. Sebelum dapat mengakses informasi di internet, harus menginstal </a:t>
            </a:r>
            <a:r>
              <a:rPr lang="id-ID" sz="2000" i="1" dirty="0">
                <a:solidFill>
                  <a:schemeClr val="bg1"/>
                </a:solidFill>
                <a:latin typeface="Cambria" panose="02040503050406030204" pitchFamily="18" charset="0"/>
                <a:ea typeface="Cambria" panose="02040503050406030204" pitchFamily="18" charset="0"/>
              </a:rPr>
              <a:t>web browser </a:t>
            </a:r>
            <a:r>
              <a:rPr lang="id-ID" sz="2000" dirty="0">
                <a:solidFill>
                  <a:schemeClr val="bg1"/>
                </a:solidFill>
                <a:latin typeface="Cambria" panose="02040503050406030204" pitchFamily="18" charset="0"/>
                <a:ea typeface="Cambria" panose="02040503050406030204" pitchFamily="18" charset="0"/>
              </a:rPr>
              <a:t>pada komputer terlebih dahulu. </a:t>
            </a:r>
          </a:p>
        </p:txBody>
      </p:sp>
      <p:sp>
        <p:nvSpPr>
          <p:cNvPr id="63" name="Google Shape;136;p19"/>
          <p:cNvSpPr/>
          <p:nvPr/>
        </p:nvSpPr>
        <p:spPr>
          <a:xfrm>
            <a:off x="1917387" y="2310452"/>
            <a:ext cx="274649" cy="262246"/>
          </a:xfrm>
          <a:custGeom>
            <a:avLst/>
            <a:gdLst/>
            <a:ahLst/>
            <a:cxnLst/>
            <a:rect l="l" t="t" r="r" b="b"/>
            <a:pathLst>
              <a:path w="15101" h="14419" fill="none" extrusionOk="0">
                <a:moveTo>
                  <a:pt x="7234" y="293"/>
                </a:moveTo>
                <a:lnTo>
                  <a:pt x="7234" y="293"/>
                </a:lnTo>
                <a:lnTo>
                  <a:pt x="7307" y="171"/>
                </a:lnTo>
                <a:lnTo>
                  <a:pt x="7380" y="74"/>
                </a:lnTo>
                <a:lnTo>
                  <a:pt x="7477" y="25"/>
                </a:lnTo>
                <a:lnTo>
                  <a:pt x="7550" y="1"/>
                </a:lnTo>
                <a:lnTo>
                  <a:pt x="7623" y="25"/>
                </a:lnTo>
                <a:lnTo>
                  <a:pt x="7721" y="74"/>
                </a:lnTo>
                <a:lnTo>
                  <a:pt x="7794" y="171"/>
                </a:lnTo>
                <a:lnTo>
                  <a:pt x="7867" y="293"/>
                </a:lnTo>
                <a:lnTo>
                  <a:pt x="9523" y="4092"/>
                </a:lnTo>
                <a:lnTo>
                  <a:pt x="9523" y="4092"/>
                </a:lnTo>
                <a:lnTo>
                  <a:pt x="9596" y="4214"/>
                </a:lnTo>
                <a:lnTo>
                  <a:pt x="9718" y="4360"/>
                </a:lnTo>
                <a:lnTo>
                  <a:pt x="9840" y="4482"/>
                </a:lnTo>
                <a:lnTo>
                  <a:pt x="9986" y="4604"/>
                </a:lnTo>
                <a:lnTo>
                  <a:pt x="10132" y="4701"/>
                </a:lnTo>
                <a:lnTo>
                  <a:pt x="10302" y="4774"/>
                </a:lnTo>
                <a:lnTo>
                  <a:pt x="10449" y="4847"/>
                </a:lnTo>
                <a:lnTo>
                  <a:pt x="10619" y="4872"/>
                </a:lnTo>
                <a:lnTo>
                  <a:pt x="14711" y="5286"/>
                </a:lnTo>
                <a:lnTo>
                  <a:pt x="14711" y="5286"/>
                </a:lnTo>
                <a:lnTo>
                  <a:pt x="14857" y="5310"/>
                </a:lnTo>
                <a:lnTo>
                  <a:pt x="14979" y="5359"/>
                </a:lnTo>
                <a:lnTo>
                  <a:pt x="15052" y="5407"/>
                </a:lnTo>
                <a:lnTo>
                  <a:pt x="15100" y="5505"/>
                </a:lnTo>
                <a:lnTo>
                  <a:pt x="15100" y="5578"/>
                </a:lnTo>
                <a:lnTo>
                  <a:pt x="15076" y="5675"/>
                </a:lnTo>
                <a:lnTo>
                  <a:pt x="15027" y="5773"/>
                </a:lnTo>
                <a:lnTo>
                  <a:pt x="14906" y="5895"/>
                </a:lnTo>
                <a:lnTo>
                  <a:pt x="11837" y="8622"/>
                </a:lnTo>
                <a:lnTo>
                  <a:pt x="11837" y="8622"/>
                </a:lnTo>
                <a:lnTo>
                  <a:pt x="11715" y="8744"/>
                </a:lnTo>
                <a:lnTo>
                  <a:pt x="11618" y="8890"/>
                </a:lnTo>
                <a:lnTo>
                  <a:pt x="11545" y="9061"/>
                </a:lnTo>
                <a:lnTo>
                  <a:pt x="11472" y="9231"/>
                </a:lnTo>
                <a:lnTo>
                  <a:pt x="11423" y="9402"/>
                </a:lnTo>
                <a:lnTo>
                  <a:pt x="11398" y="9572"/>
                </a:lnTo>
                <a:lnTo>
                  <a:pt x="11398" y="9743"/>
                </a:lnTo>
                <a:lnTo>
                  <a:pt x="11423" y="9913"/>
                </a:lnTo>
                <a:lnTo>
                  <a:pt x="12300" y="13956"/>
                </a:lnTo>
                <a:lnTo>
                  <a:pt x="12300" y="13956"/>
                </a:lnTo>
                <a:lnTo>
                  <a:pt x="12324" y="14102"/>
                </a:lnTo>
                <a:lnTo>
                  <a:pt x="12300" y="14200"/>
                </a:lnTo>
                <a:lnTo>
                  <a:pt x="12275" y="14297"/>
                </a:lnTo>
                <a:lnTo>
                  <a:pt x="12227" y="14370"/>
                </a:lnTo>
                <a:lnTo>
                  <a:pt x="12129" y="14394"/>
                </a:lnTo>
                <a:lnTo>
                  <a:pt x="12032" y="14419"/>
                </a:lnTo>
                <a:lnTo>
                  <a:pt x="11910" y="14370"/>
                </a:lnTo>
                <a:lnTo>
                  <a:pt x="11788" y="14321"/>
                </a:lnTo>
                <a:lnTo>
                  <a:pt x="8232" y="12227"/>
                </a:lnTo>
                <a:lnTo>
                  <a:pt x="8232" y="12227"/>
                </a:lnTo>
                <a:lnTo>
                  <a:pt x="8086" y="12154"/>
                </a:lnTo>
                <a:lnTo>
                  <a:pt x="7916" y="12105"/>
                </a:lnTo>
                <a:lnTo>
                  <a:pt x="7721" y="12081"/>
                </a:lnTo>
                <a:lnTo>
                  <a:pt x="7550" y="12081"/>
                </a:lnTo>
                <a:lnTo>
                  <a:pt x="7380" y="12081"/>
                </a:lnTo>
                <a:lnTo>
                  <a:pt x="7185" y="12105"/>
                </a:lnTo>
                <a:lnTo>
                  <a:pt x="7015" y="12154"/>
                </a:lnTo>
                <a:lnTo>
                  <a:pt x="6868" y="12227"/>
                </a:lnTo>
                <a:lnTo>
                  <a:pt x="3313" y="14321"/>
                </a:lnTo>
                <a:lnTo>
                  <a:pt x="3313" y="14321"/>
                </a:lnTo>
                <a:lnTo>
                  <a:pt x="3191" y="14370"/>
                </a:lnTo>
                <a:lnTo>
                  <a:pt x="3069" y="14419"/>
                </a:lnTo>
                <a:lnTo>
                  <a:pt x="2972" y="14394"/>
                </a:lnTo>
                <a:lnTo>
                  <a:pt x="2874" y="14370"/>
                </a:lnTo>
                <a:lnTo>
                  <a:pt x="2826" y="14297"/>
                </a:lnTo>
                <a:lnTo>
                  <a:pt x="2801" y="14200"/>
                </a:lnTo>
                <a:lnTo>
                  <a:pt x="2777" y="14102"/>
                </a:lnTo>
                <a:lnTo>
                  <a:pt x="2801" y="13956"/>
                </a:lnTo>
                <a:lnTo>
                  <a:pt x="3678" y="9913"/>
                </a:lnTo>
                <a:lnTo>
                  <a:pt x="3678" y="9913"/>
                </a:lnTo>
                <a:lnTo>
                  <a:pt x="3702" y="9743"/>
                </a:lnTo>
                <a:lnTo>
                  <a:pt x="3702" y="9572"/>
                </a:lnTo>
                <a:lnTo>
                  <a:pt x="3678" y="9402"/>
                </a:lnTo>
                <a:lnTo>
                  <a:pt x="3629" y="9231"/>
                </a:lnTo>
                <a:lnTo>
                  <a:pt x="3556" y="9061"/>
                </a:lnTo>
                <a:lnTo>
                  <a:pt x="3483" y="8890"/>
                </a:lnTo>
                <a:lnTo>
                  <a:pt x="3386" y="8744"/>
                </a:lnTo>
                <a:lnTo>
                  <a:pt x="3264" y="8622"/>
                </a:lnTo>
                <a:lnTo>
                  <a:pt x="195" y="5895"/>
                </a:lnTo>
                <a:lnTo>
                  <a:pt x="195" y="5895"/>
                </a:lnTo>
                <a:lnTo>
                  <a:pt x="73" y="5773"/>
                </a:lnTo>
                <a:lnTo>
                  <a:pt x="25" y="5675"/>
                </a:lnTo>
                <a:lnTo>
                  <a:pt x="0" y="5578"/>
                </a:lnTo>
                <a:lnTo>
                  <a:pt x="0" y="5505"/>
                </a:lnTo>
                <a:lnTo>
                  <a:pt x="49" y="5407"/>
                </a:lnTo>
                <a:lnTo>
                  <a:pt x="122" y="5359"/>
                </a:lnTo>
                <a:lnTo>
                  <a:pt x="244" y="5310"/>
                </a:lnTo>
                <a:lnTo>
                  <a:pt x="390" y="5286"/>
                </a:lnTo>
                <a:lnTo>
                  <a:pt x="4482" y="4872"/>
                </a:lnTo>
                <a:lnTo>
                  <a:pt x="4482" y="4872"/>
                </a:lnTo>
                <a:lnTo>
                  <a:pt x="4652" y="4847"/>
                </a:lnTo>
                <a:lnTo>
                  <a:pt x="4798" y="4774"/>
                </a:lnTo>
                <a:lnTo>
                  <a:pt x="4969" y="4701"/>
                </a:lnTo>
                <a:lnTo>
                  <a:pt x="5115" y="4604"/>
                </a:lnTo>
                <a:lnTo>
                  <a:pt x="5261" y="4482"/>
                </a:lnTo>
                <a:lnTo>
                  <a:pt x="5383" y="4360"/>
                </a:lnTo>
                <a:lnTo>
                  <a:pt x="5505" y="4214"/>
                </a:lnTo>
                <a:lnTo>
                  <a:pt x="5578" y="4092"/>
                </a:lnTo>
                <a:lnTo>
                  <a:pt x="7234" y="293"/>
                </a:lnTo>
                <a:close/>
              </a:path>
            </a:pathLst>
          </a:custGeom>
          <a:solidFill>
            <a:schemeClr val="accent2"/>
          </a:solidFill>
          <a:ln w="38100" cap="rnd" cmpd="sng">
            <a:solidFill>
              <a:schemeClr val="accent4">
                <a:lumMod val="60000"/>
                <a:lumOff val="40000"/>
              </a:schemeClr>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 name="Google Shape;137;p19"/>
          <p:cNvSpPr/>
          <p:nvPr/>
        </p:nvSpPr>
        <p:spPr>
          <a:xfrm rot="2697359">
            <a:off x="802350" y="1706274"/>
            <a:ext cx="416923" cy="398094"/>
          </a:xfrm>
          <a:custGeom>
            <a:avLst/>
            <a:gdLst/>
            <a:ahLst/>
            <a:cxnLst/>
            <a:rect l="l" t="t" r="r" b="b"/>
            <a:pathLst>
              <a:path w="15101" h="14419" fill="none" extrusionOk="0">
                <a:moveTo>
                  <a:pt x="7234" y="293"/>
                </a:moveTo>
                <a:lnTo>
                  <a:pt x="7234" y="293"/>
                </a:lnTo>
                <a:lnTo>
                  <a:pt x="7307" y="171"/>
                </a:lnTo>
                <a:lnTo>
                  <a:pt x="7380" y="74"/>
                </a:lnTo>
                <a:lnTo>
                  <a:pt x="7477" y="25"/>
                </a:lnTo>
                <a:lnTo>
                  <a:pt x="7550" y="1"/>
                </a:lnTo>
                <a:lnTo>
                  <a:pt x="7623" y="25"/>
                </a:lnTo>
                <a:lnTo>
                  <a:pt x="7721" y="74"/>
                </a:lnTo>
                <a:lnTo>
                  <a:pt x="7794" y="171"/>
                </a:lnTo>
                <a:lnTo>
                  <a:pt x="7867" y="293"/>
                </a:lnTo>
                <a:lnTo>
                  <a:pt x="9523" y="4092"/>
                </a:lnTo>
                <a:lnTo>
                  <a:pt x="9523" y="4092"/>
                </a:lnTo>
                <a:lnTo>
                  <a:pt x="9596" y="4214"/>
                </a:lnTo>
                <a:lnTo>
                  <a:pt x="9718" y="4360"/>
                </a:lnTo>
                <a:lnTo>
                  <a:pt x="9840" y="4482"/>
                </a:lnTo>
                <a:lnTo>
                  <a:pt x="9986" y="4604"/>
                </a:lnTo>
                <a:lnTo>
                  <a:pt x="10132" y="4701"/>
                </a:lnTo>
                <a:lnTo>
                  <a:pt x="10302" y="4774"/>
                </a:lnTo>
                <a:lnTo>
                  <a:pt x="10449" y="4847"/>
                </a:lnTo>
                <a:lnTo>
                  <a:pt x="10619" y="4872"/>
                </a:lnTo>
                <a:lnTo>
                  <a:pt x="14711" y="5286"/>
                </a:lnTo>
                <a:lnTo>
                  <a:pt x="14711" y="5286"/>
                </a:lnTo>
                <a:lnTo>
                  <a:pt x="14857" y="5310"/>
                </a:lnTo>
                <a:lnTo>
                  <a:pt x="14979" y="5359"/>
                </a:lnTo>
                <a:lnTo>
                  <a:pt x="15052" y="5407"/>
                </a:lnTo>
                <a:lnTo>
                  <a:pt x="15100" y="5505"/>
                </a:lnTo>
                <a:lnTo>
                  <a:pt x="15100" y="5578"/>
                </a:lnTo>
                <a:lnTo>
                  <a:pt x="15076" y="5675"/>
                </a:lnTo>
                <a:lnTo>
                  <a:pt x="15027" y="5773"/>
                </a:lnTo>
                <a:lnTo>
                  <a:pt x="14906" y="5895"/>
                </a:lnTo>
                <a:lnTo>
                  <a:pt x="11837" y="8622"/>
                </a:lnTo>
                <a:lnTo>
                  <a:pt x="11837" y="8622"/>
                </a:lnTo>
                <a:lnTo>
                  <a:pt x="11715" y="8744"/>
                </a:lnTo>
                <a:lnTo>
                  <a:pt x="11618" y="8890"/>
                </a:lnTo>
                <a:lnTo>
                  <a:pt x="11545" y="9061"/>
                </a:lnTo>
                <a:lnTo>
                  <a:pt x="11472" y="9231"/>
                </a:lnTo>
                <a:lnTo>
                  <a:pt x="11423" y="9402"/>
                </a:lnTo>
                <a:lnTo>
                  <a:pt x="11398" y="9572"/>
                </a:lnTo>
                <a:lnTo>
                  <a:pt x="11398" y="9743"/>
                </a:lnTo>
                <a:lnTo>
                  <a:pt x="11423" y="9913"/>
                </a:lnTo>
                <a:lnTo>
                  <a:pt x="12300" y="13956"/>
                </a:lnTo>
                <a:lnTo>
                  <a:pt x="12300" y="13956"/>
                </a:lnTo>
                <a:lnTo>
                  <a:pt x="12324" y="14102"/>
                </a:lnTo>
                <a:lnTo>
                  <a:pt x="12300" y="14200"/>
                </a:lnTo>
                <a:lnTo>
                  <a:pt x="12275" y="14297"/>
                </a:lnTo>
                <a:lnTo>
                  <a:pt x="12227" y="14370"/>
                </a:lnTo>
                <a:lnTo>
                  <a:pt x="12129" y="14394"/>
                </a:lnTo>
                <a:lnTo>
                  <a:pt x="12032" y="14419"/>
                </a:lnTo>
                <a:lnTo>
                  <a:pt x="11910" y="14370"/>
                </a:lnTo>
                <a:lnTo>
                  <a:pt x="11788" y="14321"/>
                </a:lnTo>
                <a:lnTo>
                  <a:pt x="8232" y="12227"/>
                </a:lnTo>
                <a:lnTo>
                  <a:pt x="8232" y="12227"/>
                </a:lnTo>
                <a:lnTo>
                  <a:pt x="8086" y="12154"/>
                </a:lnTo>
                <a:lnTo>
                  <a:pt x="7916" y="12105"/>
                </a:lnTo>
                <a:lnTo>
                  <a:pt x="7721" y="12081"/>
                </a:lnTo>
                <a:lnTo>
                  <a:pt x="7550" y="12081"/>
                </a:lnTo>
                <a:lnTo>
                  <a:pt x="7380" y="12081"/>
                </a:lnTo>
                <a:lnTo>
                  <a:pt x="7185" y="12105"/>
                </a:lnTo>
                <a:lnTo>
                  <a:pt x="7015" y="12154"/>
                </a:lnTo>
                <a:lnTo>
                  <a:pt x="6868" y="12227"/>
                </a:lnTo>
                <a:lnTo>
                  <a:pt x="3313" y="14321"/>
                </a:lnTo>
                <a:lnTo>
                  <a:pt x="3313" y="14321"/>
                </a:lnTo>
                <a:lnTo>
                  <a:pt x="3191" y="14370"/>
                </a:lnTo>
                <a:lnTo>
                  <a:pt x="3069" y="14419"/>
                </a:lnTo>
                <a:lnTo>
                  <a:pt x="2972" y="14394"/>
                </a:lnTo>
                <a:lnTo>
                  <a:pt x="2874" y="14370"/>
                </a:lnTo>
                <a:lnTo>
                  <a:pt x="2826" y="14297"/>
                </a:lnTo>
                <a:lnTo>
                  <a:pt x="2801" y="14200"/>
                </a:lnTo>
                <a:lnTo>
                  <a:pt x="2777" y="14102"/>
                </a:lnTo>
                <a:lnTo>
                  <a:pt x="2801" y="13956"/>
                </a:lnTo>
                <a:lnTo>
                  <a:pt x="3678" y="9913"/>
                </a:lnTo>
                <a:lnTo>
                  <a:pt x="3678" y="9913"/>
                </a:lnTo>
                <a:lnTo>
                  <a:pt x="3702" y="9743"/>
                </a:lnTo>
                <a:lnTo>
                  <a:pt x="3702" y="9572"/>
                </a:lnTo>
                <a:lnTo>
                  <a:pt x="3678" y="9402"/>
                </a:lnTo>
                <a:lnTo>
                  <a:pt x="3629" y="9231"/>
                </a:lnTo>
                <a:lnTo>
                  <a:pt x="3556" y="9061"/>
                </a:lnTo>
                <a:lnTo>
                  <a:pt x="3483" y="8890"/>
                </a:lnTo>
                <a:lnTo>
                  <a:pt x="3386" y="8744"/>
                </a:lnTo>
                <a:lnTo>
                  <a:pt x="3264" y="8622"/>
                </a:lnTo>
                <a:lnTo>
                  <a:pt x="195" y="5895"/>
                </a:lnTo>
                <a:lnTo>
                  <a:pt x="195" y="5895"/>
                </a:lnTo>
                <a:lnTo>
                  <a:pt x="73" y="5773"/>
                </a:lnTo>
                <a:lnTo>
                  <a:pt x="25" y="5675"/>
                </a:lnTo>
                <a:lnTo>
                  <a:pt x="0" y="5578"/>
                </a:lnTo>
                <a:lnTo>
                  <a:pt x="0" y="5505"/>
                </a:lnTo>
                <a:lnTo>
                  <a:pt x="49" y="5407"/>
                </a:lnTo>
                <a:lnTo>
                  <a:pt x="122" y="5359"/>
                </a:lnTo>
                <a:lnTo>
                  <a:pt x="244" y="5310"/>
                </a:lnTo>
                <a:lnTo>
                  <a:pt x="390" y="5286"/>
                </a:lnTo>
                <a:lnTo>
                  <a:pt x="4482" y="4872"/>
                </a:lnTo>
                <a:lnTo>
                  <a:pt x="4482" y="4872"/>
                </a:lnTo>
                <a:lnTo>
                  <a:pt x="4652" y="4847"/>
                </a:lnTo>
                <a:lnTo>
                  <a:pt x="4798" y="4774"/>
                </a:lnTo>
                <a:lnTo>
                  <a:pt x="4969" y="4701"/>
                </a:lnTo>
                <a:lnTo>
                  <a:pt x="5115" y="4604"/>
                </a:lnTo>
                <a:lnTo>
                  <a:pt x="5261" y="4482"/>
                </a:lnTo>
                <a:lnTo>
                  <a:pt x="5383" y="4360"/>
                </a:lnTo>
                <a:lnTo>
                  <a:pt x="5505" y="4214"/>
                </a:lnTo>
                <a:lnTo>
                  <a:pt x="5578" y="4092"/>
                </a:lnTo>
                <a:lnTo>
                  <a:pt x="7234" y="293"/>
                </a:lnTo>
                <a:close/>
              </a:path>
            </a:pathLst>
          </a:custGeom>
          <a:solidFill>
            <a:schemeClr val="accent2"/>
          </a:solidFill>
          <a:ln w="38100" cap="rnd" cmpd="sng">
            <a:solidFill>
              <a:schemeClr val="accent4">
                <a:lumMod val="60000"/>
                <a:lumOff val="40000"/>
              </a:schemeClr>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 name="Google Shape;138;p19"/>
          <p:cNvSpPr/>
          <p:nvPr/>
        </p:nvSpPr>
        <p:spPr>
          <a:xfrm>
            <a:off x="2596723" y="3400698"/>
            <a:ext cx="167017" cy="159510"/>
          </a:xfrm>
          <a:custGeom>
            <a:avLst/>
            <a:gdLst/>
            <a:ahLst/>
            <a:cxnLst/>
            <a:rect l="l" t="t" r="r" b="b"/>
            <a:pathLst>
              <a:path w="15101" h="14419" fill="none" extrusionOk="0">
                <a:moveTo>
                  <a:pt x="7234" y="293"/>
                </a:moveTo>
                <a:lnTo>
                  <a:pt x="7234" y="293"/>
                </a:lnTo>
                <a:lnTo>
                  <a:pt x="7307" y="171"/>
                </a:lnTo>
                <a:lnTo>
                  <a:pt x="7380" y="74"/>
                </a:lnTo>
                <a:lnTo>
                  <a:pt x="7477" y="25"/>
                </a:lnTo>
                <a:lnTo>
                  <a:pt x="7550" y="1"/>
                </a:lnTo>
                <a:lnTo>
                  <a:pt x="7623" y="25"/>
                </a:lnTo>
                <a:lnTo>
                  <a:pt x="7721" y="74"/>
                </a:lnTo>
                <a:lnTo>
                  <a:pt x="7794" y="171"/>
                </a:lnTo>
                <a:lnTo>
                  <a:pt x="7867" y="293"/>
                </a:lnTo>
                <a:lnTo>
                  <a:pt x="9523" y="4092"/>
                </a:lnTo>
                <a:lnTo>
                  <a:pt x="9523" y="4092"/>
                </a:lnTo>
                <a:lnTo>
                  <a:pt x="9596" y="4214"/>
                </a:lnTo>
                <a:lnTo>
                  <a:pt x="9718" y="4360"/>
                </a:lnTo>
                <a:lnTo>
                  <a:pt x="9840" y="4482"/>
                </a:lnTo>
                <a:lnTo>
                  <a:pt x="9986" y="4604"/>
                </a:lnTo>
                <a:lnTo>
                  <a:pt x="10132" y="4701"/>
                </a:lnTo>
                <a:lnTo>
                  <a:pt x="10302" y="4774"/>
                </a:lnTo>
                <a:lnTo>
                  <a:pt x="10449" y="4847"/>
                </a:lnTo>
                <a:lnTo>
                  <a:pt x="10619" y="4872"/>
                </a:lnTo>
                <a:lnTo>
                  <a:pt x="14711" y="5286"/>
                </a:lnTo>
                <a:lnTo>
                  <a:pt x="14711" y="5286"/>
                </a:lnTo>
                <a:lnTo>
                  <a:pt x="14857" y="5310"/>
                </a:lnTo>
                <a:lnTo>
                  <a:pt x="14979" y="5359"/>
                </a:lnTo>
                <a:lnTo>
                  <a:pt x="15052" y="5407"/>
                </a:lnTo>
                <a:lnTo>
                  <a:pt x="15100" y="5505"/>
                </a:lnTo>
                <a:lnTo>
                  <a:pt x="15100" y="5578"/>
                </a:lnTo>
                <a:lnTo>
                  <a:pt x="15076" y="5675"/>
                </a:lnTo>
                <a:lnTo>
                  <a:pt x="15027" y="5773"/>
                </a:lnTo>
                <a:lnTo>
                  <a:pt x="14906" y="5895"/>
                </a:lnTo>
                <a:lnTo>
                  <a:pt x="11837" y="8622"/>
                </a:lnTo>
                <a:lnTo>
                  <a:pt x="11837" y="8622"/>
                </a:lnTo>
                <a:lnTo>
                  <a:pt x="11715" y="8744"/>
                </a:lnTo>
                <a:lnTo>
                  <a:pt x="11618" y="8890"/>
                </a:lnTo>
                <a:lnTo>
                  <a:pt x="11545" y="9061"/>
                </a:lnTo>
                <a:lnTo>
                  <a:pt x="11472" y="9231"/>
                </a:lnTo>
                <a:lnTo>
                  <a:pt x="11423" y="9402"/>
                </a:lnTo>
                <a:lnTo>
                  <a:pt x="11398" y="9572"/>
                </a:lnTo>
                <a:lnTo>
                  <a:pt x="11398" y="9743"/>
                </a:lnTo>
                <a:lnTo>
                  <a:pt x="11423" y="9913"/>
                </a:lnTo>
                <a:lnTo>
                  <a:pt x="12300" y="13956"/>
                </a:lnTo>
                <a:lnTo>
                  <a:pt x="12300" y="13956"/>
                </a:lnTo>
                <a:lnTo>
                  <a:pt x="12324" y="14102"/>
                </a:lnTo>
                <a:lnTo>
                  <a:pt x="12300" y="14200"/>
                </a:lnTo>
                <a:lnTo>
                  <a:pt x="12275" y="14297"/>
                </a:lnTo>
                <a:lnTo>
                  <a:pt x="12227" y="14370"/>
                </a:lnTo>
                <a:lnTo>
                  <a:pt x="12129" y="14394"/>
                </a:lnTo>
                <a:lnTo>
                  <a:pt x="12032" y="14419"/>
                </a:lnTo>
                <a:lnTo>
                  <a:pt x="11910" y="14370"/>
                </a:lnTo>
                <a:lnTo>
                  <a:pt x="11788" y="14321"/>
                </a:lnTo>
                <a:lnTo>
                  <a:pt x="8232" y="12227"/>
                </a:lnTo>
                <a:lnTo>
                  <a:pt x="8232" y="12227"/>
                </a:lnTo>
                <a:lnTo>
                  <a:pt x="8086" y="12154"/>
                </a:lnTo>
                <a:lnTo>
                  <a:pt x="7916" y="12105"/>
                </a:lnTo>
                <a:lnTo>
                  <a:pt x="7721" y="12081"/>
                </a:lnTo>
                <a:lnTo>
                  <a:pt x="7550" y="12081"/>
                </a:lnTo>
                <a:lnTo>
                  <a:pt x="7380" y="12081"/>
                </a:lnTo>
                <a:lnTo>
                  <a:pt x="7185" y="12105"/>
                </a:lnTo>
                <a:lnTo>
                  <a:pt x="7015" y="12154"/>
                </a:lnTo>
                <a:lnTo>
                  <a:pt x="6868" y="12227"/>
                </a:lnTo>
                <a:lnTo>
                  <a:pt x="3313" y="14321"/>
                </a:lnTo>
                <a:lnTo>
                  <a:pt x="3313" y="14321"/>
                </a:lnTo>
                <a:lnTo>
                  <a:pt x="3191" y="14370"/>
                </a:lnTo>
                <a:lnTo>
                  <a:pt x="3069" y="14419"/>
                </a:lnTo>
                <a:lnTo>
                  <a:pt x="2972" y="14394"/>
                </a:lnTo>
                <a:lnTo>
                  <a:pt x="2874" y="14370"/>
                </a:lnTo>
                <a:lnTo>
                  <a:pt x="2826" y="14297"/>
                </a:lnTo>
                <a:lnTo>
                  <a:pt x="2801" y="14200"/>
                </a:lnTo>
                <a:lnTo>
                  <a:pt x="2777" y="14102"/>
                </a:lnTo>
                <a:lnTo>
                  <a:pt x="2801" y="13956"/>
                </a:lnTo>
                <a:lnTo>
                  <a:pt x="3678" y="9913"/>
                </a:lnTo>
                <a:lnTo>
                  <a:pt x="3678" y="9913"/>
                </a:lnTo>
                <a:lnTo>
                  <a:pt x="3702" y="9743"/>
                </a:lnTo>
                <a:lnTo>
                  <a:pt x="3702" y="9572"/>
                </a:lnTo>
                <a:lnTo>
                  <a:pt x="3678" y="9402"/>
                </a:lnTo>
                <a:lnTo>
                  <a:pt x="3629" y="9231"/>
                </a:lnTo>
                <a:lnTo>
                  <a:pt x="3556" y="9061"/>
                </a:lnTo>
                <a:lnTo>
                  <a:pt x="3483" y="8890"/>
                </a:lnTo>
                <a:lnTo>
                  <a:pt x="3386" y="8744"/>
                </a:lnTo>
                <a:lnTo>
                  <a:pt x="3264" y="8622"/>
                </a:lnTo>
                <a:lnTo>
                  <a:pt x="195" y="5895"/>
                </a:lnTo>
                <a:lnTo>
                  <a:pt x="195" y="5895"/>
                </a:lnTo>
                <a:lnTo>
                  <a:pt x="73" y="5773"/>
                </a:lnTo>
                <a:lnTo>
                  <a:pt x="25" y="5675"/>
                </a:lnTo>
                <a:lnTo>
                  <a:pt x="0" y="5578"/>
                </a:lnTo>
                <a:lnTo>
                  <a:pt x="0" y="5505"/>
                </a:lnTo>
                <a:lnTo>
                  <a:pt x="49" y="5407"/>
                </a:lnTo>
                <a:lnTo>
                  <a:pt x="122" y="5359"/>
                </a:lnTo>
                <a:lnTo>
                  <a:pt x="244" y="5310"/>
                </a:lnTo>
                <a:lnTo>
                  <a:pt x="390" y="5286"/>
                </a:lnTo>
                <a:lnTo>
                  <a:pt x="4482" y="4872"/>
                </a:lnTo>
                <a:lnTo>
                  <a:pt x="4482" y="4872"/>
                </a:lnTo>
                <a:lnTo>
                  <a:pt x="4652" y="4847"/>
                </a:lnTo>
                <a:lnTo>
                  <a:pt x="4798" y="4774"/>
                </a:lnTo>
                <a:lnTo>
                  <a:pt x="4969" y="4701"/>
                </a:lnTo>
                <a:lnTo>
                  <a:pt x="5115" y="4604"/>
                </a:lnTo>
                <a:lnTo>
                  <a:pt x="5261" y="4482"/>
                </a:lnTo>
                <a:lnTo>
                  <a:pt x="5383" y="4360"/>
                </a:lnTo>
                <a:lnTo>
                  <a:pt x="5505" y="4214"/>
                </a:lnTo>
                <a:lnTo>
                  <a:pt x="5578" y="4092"/>
                </a:lnTo>
                <a:lnTo>
                  <a:pt x="7234" y="293"/>
                </a:lnTo>
                <a:close/>
              </a:path>
            </a:pathLst>
          </a:custGeom>
          <a:solidFill>
            <a:schemeClr val="accent2"/>
          </a:solidFill>
          <a:ln w="38100" cap="rnd" cmpd="sng">
            <a:solidFill>
              <a:schemeClr val="accent4">
                <a:lumMod val="60000"/>
                <a:lumOff val="40000"/>
              </a:schemeClr>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 name="Google Shape;139;p19"/>
          <p:cNvSpPr/>
          <p:nvPr/>
        </p:nvSpPr>
        <p:spPr>
          <a:xfrm rot="1279940">
            <a:off x="1575203" y="1863619"/>
            <a:ext cx="166981" cy="159499"/>
          </a:xfrm>
          <a:custGeom>
            <a:avLst/>
            <a:gdLst/>
            <a:ahLst/>
            <a:cxnLst/>
            <a:rect l="l" t="t" r="r" b="b"/>
            <a:pathLst>
              <a:path w="15101" h="14419" fill="none" extrusionOk="0">
                <a:moveTo>
                  <a:pt x="7234" y="293"/>
                </a:moveTo>
                <a:lnTo>
                  <a:pt x="7234" y="293"/>
                </a:lnTo>
                <a:lnTo>
                  <a:pt x="7307" y="171"/>
                </a:lnTo>
                <a:lnTo>
                  <a:pt x="7380" y="74"/>
                </a:lnTo>
                <a:lnTo>
                  <a:pt x="7477" y="25"/>
                </a:lnTo>
                <a:lnTo>
                  <a:pt x="7550" y="1"/>
                </a:lnTo>
                <a:lnTo>
                  <a:pt x="7623" y="25"/>
                </a:lnTo>
                <a:lnTo>
                  <a:pt x="7721" y="74"/>
                </a:lnTo>
                <a:lnTo>
                  <a:pt x="7794" y="171"/>
                </a:lnTo>
                <a:lnTo>
                  <a:pt x="7867" y="293"/>
                </a:lnTo>
                <a:lnTo>
                  <a:pt x="9523" y="4092"/>
                </a:lnTo>
                <a:lnTo>
                  <a:pt x="9523" y="4092"/>
                </a:lnTo>
                <a:lnTo>
                  <a:pt x="9596" y="4214"/>
                </a:lnTo>
                <a:lnTo>
                  <a:pt x="9718" y="4360"/>
                </a:lnTo>
                <a:lnTo>
                  <a:pt x="9840" y="4482"/>
                </a:lnTo>
                <a:lnTo>
                  <a:pt x="9986" y="4604"/>
                </a:lnTo>
                <a:lnTo>
                  <a:pt x="10132" y="4701"/>
                </a:lnTo>
                <a:lnTo>
                  <a:pt x="10302" y="4774"/>
                </a:lnTo>
                <a:lnTo>
                  <a:pt x="10449" y="4847"/>
                </a:lnTo>
                <a:lnTo>
                  <a:pt x="10619" y="4872"/>
                </a:lnTo>
                <a:lnTo>
                  <a:pt x="14711" y="5286"/>
                </a:lnTo>
                <a:lnTo>
                  <a:pt x="14711" y="5286"/>
                </a:lnTo>
                <a:lnTo>
                  <a:pt x="14857" y="5310"/>
                </a:lnTo>
                <a:lnTo>
                  <a:pt x="14979" y="5359"/>
                </a:lnTo>
                <a:lnTo>
                  <a:pt x="15052" y="5407"/>
                </a:lnTo>
                <a:lnTo>
                  <a:pt x="15100" y="5505"/>
                </a:lnTo>
                <a:lnTo>
                  <a:pt x="15100" y="5578"/>
                </a:lnTo>
                <a:lnTo>
                  <a:pt x="15076" y="5675"/>
                </a:lnTo>
                <a:lnTo>
                  <a:pt x="15027" y="5773"/>
                </a:lnTo>
                <a:lnTo>
                  <a:pt x="14906" y="5895"/>
                </a:lnTo>
                <a:lnTo>
                  <a:pt x="11837" y="8622"/>
                </a:lnTo>
                <a:lnTo>
                  <a:pt x="11837" y="8622"/>
                </a:lnTo>
                <a:lnTo>
                  <a:pt x="11715" y="8744"/>
                </a:lnTo>
                <a:lnTo>
                  <a:pt x="11618" y="8890"/>
                </a:lnTo>
                <a:lnTo>
                  <a:pt x="11545" y="9061"/>
                </a:lnTo>
                <a:lnTo>
                  <a:pt x="11472" y="9231"/>
                </a:lnTo>
                <a:lnTo>
                  <a:pt x="11423" y="9402"/>
                </a:lnTo>
                <a:lnTo>
                  <a:pt x="11398" y="9572"/>
                </a:lnTo>
                <a:lnTo>
                  <a:pt x="11398" y="9743"/>
                </a:lnTo>
                <a:lnTo>
                  <a:pt x="11423" y="9913"/>
                </a:lnTo>
                <a:lnTo>
                  <a:pt x="12300" y="13956"/>
                </a:lnTo>
                <a:lnTo>
                  <a:pt x="12300" y="13956"/>
                </a:lnTo>
                <a:lnTo>
                  <a:pt x="12324" y="14102"/>
                </a:lnTo>
                <a:lnTo>
                  <a:pt x="12300" y="14200"/>
                </a:lnTo>
                <a:lnTo>
                  <a:pt x="12275" y="14297"/>
                </a:lnTo>
                <a:lnTo>
                  <a:pt x="12227" y="14370"/>
                </a:lnTo>
                <a:lnTo>
                  <a:pt x="12129" y="14394"/>
                </a:lnTo>
                <a:lnTo>
                  <a:pt x="12032" y="14419"/>
                </a:lnTo>
                <a:lnTo>
                  <a:pt x="11910" y="14370"/>
                </a:lnTo>
                <a:lnTo>
                  <a:pt x="11788" y="14321"/>
                </a:lnTo>
                <a:lnTo>
                  <a:pt x="8232" y="12227"/>
                </a:lnTo>
                <a:lnTo>
                  <a:pt x="8232" y="12227"/>
                </a:lnTo>
                <a:lnTo>
                  <a:pt x="8086" y="12154"/>
                </a:lnTo>
                <a:lnTo>
                  <a:pt x="7916" y="12105"/>
                </a:lnTo>
                <a:lnTo>
                  <a:pt x="7721" y="12081"/>
                </a:lnTo>
                <a:lnTo>
                  <a:pt x="7550" y="12081"/>
                </a:lnTo>
                <a:lnTo>
                  <a:pt x="7380" y="12081"/>
                </a:lnTo>
                <a:lnTo>
                  <a:pt x="7185" y="12105"/>
                </a:lnTo>
                <a:lnTo>
                  <a:pt x="7015" y="12154"/>
                </a:lnTo>
                <a:lnTo>
                  <a:pt x="6868" y="12227"/>
                </a:lnTo>
                <a:lnTo>
                  <a:pt x="3313" y="14321"/>
                </a:lnTo>
                <a:lnTo>
                  <a:pt x="3313" y="14321"/>
                </a:lnTo>
                <a:lnTo>
                  <a:pt x="3191" y="14370"/>
                </a:lnTo>
                <a:lnTo>
                  <a:pt x="3069" y="14419"/>
                </a:lnTo>
                <a:lnTo>
                  <a:pt x="2972" y="14394"/>
                </a:lnTo>
                <a:lnTo>
                  <a:pt x="2874" y="14370"/>
                </a:lnTo>
                <a:lnTo>
                  <a:pt x="2826" y="14297"/>
                </a:lnTo>
                <a:lnTo>
                  <a:pt x="2801" y="14200"/>
                </a:lnTo>
                <a:lnTo>
                  <a:pt x="2777" y="14102"/>
                </a:lnTo>
                <a:lnTo>
                  <a:pt x="2801" y="13956"/>
                </a:lnTo>
                <a:lnTo>
                  <a:pt x="3678" y="9913"/>
                </a:lnTo>
                <a:lnTo>
                  <a:pt x="3678" y="9913"/>
                </a:lnTo>
                <a:lnTo>
                  <a:pt x="3702" y="9743"/>
                </a:lnTo>
                <a:lnTo>
                  <a:pt x="3702" y="9572"/>
                </a:lnTo>
                <a:lnTo>
                  <a:pt x="3678" y="9402"/>
                </a:lnTo>
                <a:lnTo>
                  <a:pt x="3629" y="9231"/>
                </a:lnTo>
                <a:lnTo>
                  <a:pt x="3556" y="9061"/>
                </a:lnTo>
                <a:lnTo>
                  <a:pt x="3483" y="8890"/>
                </a:lnTo>
                <a:lnTo>
                  <a:pt x="3386" y="8744"/>
                </a:lnTo>
                <a:lnTo>
                  <a:pt x="3264" y="8622"/>
                </a:lnTo>
                <a:lnTo>
                  <a:pt x="195" y="5895"/>
                </a:lnTo>
                <a:lnTo>
                  <a:pt x="195" y="5895"/>
                </a:lnTo>
                <a:lnTo>
                  <a:pt x="73" y="5773"/>
                </a:lnTo>
                <a:lnTo>
                  <a:pt x="25" y="5675"/>
                </a:lnTo>
                <a:lnTo>
                  <a:pt x="0" y="5578"/>
                </a:lnTo>
                <a:lnTo>
                  <a:pt x="0" y="5505"/>
                </a:lnTo>
                <a:lnTo>
                  <a:pt x="49" y="5407"/>
                </a:lnTo>
                <a:lnTo>
                  <a:pt x="122" y="5359"/>
                </a:lnTo>
                <a:lnTo>
                  <a:pt x="244" y="5310"/>
                </a:lnTo>
                <a:lnTo>
                  <a:pt x="390" y="5286"/>
                </a:lnTo>
                <a:lnTo>
                  <a:pt x="4482" y="4872"/>
                </a:lnTo>
                <a:lnTo>
                  <a:pt x="4482" y="4872"/>
                </a:lnTo>
                <a:lnTo>
                  <a:pt x="4652" y="4847"/>
                </a:lnTo>
                <a:lnTo>
                  <a:pt x="4798" y="4774"/>
                </a:lnTo>
                <a:lnTo>
                  <a:pt x="4969" y="4701"/>
                </a:lnTo>
                <a:lnTo>
                  <a:pt x="5115" y="4604"/>
                </a:lnTo>
                <a:lnTo>
                  <a:pt x="5261" y="4482"/>
                </a:lnTo>
                <a:lnTo>
                  <a:pt x="5383" y="4360"/>
                </a:lnTo>
                <a:lnTo>
                  <a:pt x="5505" y="4214"/>
                </a:lnTo>
                <a:lnTo>
                  <a:pt x="5578" y="4092"/>
                </a:lnTo>
                <a:lnTo>
                  <a:pt x="7234" y="293"/>
                </a:lnTo>
                <a:close/>
              </a:path>
            </a:pathLst>
          </a:custGeom>
          <a:solidFill>
            <a:schemeClr val="accent2"/>
          </a:solidFill>
          <a:ln w="38100" cap="rnd" cmpd="sng">
            <a:solidFill>
              <a:schemeClr val="accent4">
                <a:lumMod val="60000"/>
                <a:lumOff val="40000"/>
              </a:schemeClr>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 name="Google Shape;138;p19"/>
          <p:cNvSpPr/>
          <p:nvPr/>
        </p:nvSpPr>
        <p:spPr>
          <a:xfrm>
            <a:off x="1742885" y="2921108"/>
            <a:ext cx="267484" cy="255461"/>
          </a:xfrm>
          <a:custGeom>
            <a:avLst/>
            <a:gdLst/>
            <a:ahLst/>
            <a:cxnLst/>
            <a:rect l="l" t="t" r="r" b="b"/>
            <a:pathLst>
              <a:path w="15101" h="14419" fill="none" extrusionOk="0">
                <a:moveTo>
                  <a:pt x="7234" y="293"/>
                </a:moveTo>
                <a:lnTo>
                  <a:pt x="7234" y="293"/>
                </a:lnTo>
                <a:lnTo>
                  <a:pt x="7307" y="171"/>
                </a:lnTo>
                <a:lnTo>
                  <a:pt x="7380" y="74"/>
                </a:lnTo>
                <a:lnTo>
                  <a:pt x="7477" y="25"/>
                </a:lnTo>
                <a:lnTo>
                  <a:pt x="7550" y="1"/>
                </a:lnTo>
                <a:lnTo>
                  <a:pt x="7623" y="25"/>
                </a:lnTo>
                <a:lnTo>
                  <a:pt x="7721" y="74"/>
                </a:lnTo>
                <a:lnTo>
                  <a:pt x="7794" y="171"/>
                </a:lnTo>
                <a:lnTo>
                  <a:pt x="7867" y="293"/>
                </a:lnTo>
                <a:lnTo>
                  <a:pt x="9523" y="4092"/>
                </a:lnTo>
                <a:lnTo>
                  <a:pt x="9523" y="4092"/>
                </a:lnTo>
                <a:lnTo>
                  <a:pt x="9596" y="4214"/>
                </a:lnTo>
                <a:lnTo>
                  <a:pt x="9718" y="4360"/>
                </a:lnTo>
                <a:lnTo>
                  <a:pt x="9840" y="4482"/>
                </a:lnTo>
                <a:lnTo>
                  <a:pt x="9986" y="4604"/>
                </a:lnTo>
                <a:lnTo>
                  <a:pt x="10132" y="4701"/>
                </a:lnTo>
                <a:lnTo>
                  <a:pt x="10302" y="4774"/>
                </a:lnTo>
                <a:lnTo>
                  <a:pt x="10449" y="4847"/>
                </a:lnTo>
                <a:lnTo>
                  <a:pt x="10619" y="4872"/>
                </a:lnTo>
                <a:lnTo>
                  <a:pt x="14711" y="5286"/>
                </a:lnTo>
                <a:lnTo>
                  <a:pt x="14711" y="5286"/>
                </a:lnTo>
                <a:lnTo>
                  <a:pt x="14857" y="5310"/>
                </a:lnTo>
                <a:lnTo>
                  <a:pt x="14979" y="5359"/>
                </a:lnTo>
                <a:lnTo>
                  <a:pt x="15052" y="5407"/>
                </a:lnTo>
                <a:lnTo>
                  <a:pt x="15100" y="5505"/>
                </a:lnTo>
                <a:lnTo>
                  <a:pt x="15100" y="5578"/>
                </a:lnTo>
                <a:lnTo>
                  <a:pt x="15076" y="5675"/>
                </a:lnTo>
                <a:lnTo>
                  <a:pt x="15027" y="5773"/>
                </a:lnTo>
                <a:lnTo>
                  <a:pt x="14906" y="5895"/>
                </a:lnTo>
                <a:lnTo>
                  <a:pt x="11837" y="8622"/>
                </a:lnTo>
                <a:lnTo>
                  <a:pt x="11837" y="8622"/>
                </a:lnTo>
                <a:lnTo>
                  <a:pt x="11715" y="8744"/>
                </a:lnTo>
                <a:lnTo>
                  <a:pt x="11618" y="8890"/>
                </a:lnTo>
                <a:lnTo>
                  <a:pt x="11545" y="9061"/>
                </a:lnTo>
                <a:lnTo>
                  <a:pt x="11472" y="9231"/>
                </a:lnTo>
                <a:lnTo>
                  <a:pt x="11423" y="9402"/>
                </a:lnTo>
                <a:lnTo>
                  <a:pt x="11398" y="9572"/>
                </a:lnTo>
                <a:lnTo>
                  <a:pt x="11398" y="9743"/>
                </a:lnTo>
                <a:lnTo>
                  <a:pt x="11423" y="9913"/>
                </a:lnTo>
                <a:lnTo>
                  <a:pt x="12300" y="13956"/>
                </a:lnTo>
                <a:lnTo>
                  <a:pt x="12300" y="13956"/>
                </a:lnTo>
                <a:lnTo>
                  <a:pt x="12324" y="14102"/>
                </a:lnTo>
                <a:lnTo>
                  <a:pt x="12300" y="14200"/>
                </a:lnTo>
                <a:lnTo>
                  <a:pt x="12275" y="14297"/>
                </a:lnTo>
                <a:lnTo>
                  <a:pt x="12227" y="14370"/>
                </a:lnTo>
                <a:lnTo>
                  <a:pt x="12129" y="14394"/>
                </a:lnTo>
                <a:lnTo>
                  <a:pt x="12032" y="14419"/>
                </a:lnTo>
                <a:lnTo>
                  <a:pt x="11910" y="14370"/>
                </a:lnTo>
                <a:lnTo>
                  <a:pt x="11788" y="14321"/>
                </a:lnTo>
                <a:lnTo>
                  <a:pt x="8232" y="12227"/>
                </a:lnTo>
                <a:lnTo>
                  <a:pt x="8232" y="12227"/>
                </a:lnTo>
                <a:lnTo>
                  <a:pt x="8086" y="12154"/>
                </a:lnTo>
                <a:lnTo>
                  <a:pt x="7916" y="12105"/>
                </a:lnTo>
                <a:lnTo>
                  <a:pt x="7721" y="12081"/>
                </a:lnTo>
                <a:lnTo>
                  <a:pt x="7550" y="12081"/>
                </a:lnTo>
                <a:lnTo>
                  <a:pt x="7380" y="12081"/>
                </a:lnTo>
                <a:lnTo>
                  <a:pt x="7185" y="12105"/>
                </a:lnTo>
                <a:lnTo>
                  <a:pt x="7015" y="12154"/>
                </a:lnTo>
                <a:lnTo>
                  <a:pt x="6868" y="12227"/>
                </a:lnTo>
                <a:lnTo>
                  <a:pt x="3313" y="14321"/>
                </a:lnTo>
                <a:lnTo>
                  <a:pt x="3313" y="14321"/>
                </a:lnTo>
                <a:lnTo>
                  <a:pt x="3191" y="14370"/>
                </a:lnTo>
                <a:lnTo>
                  <a:pt x="3069" y="14419"/>
                </a:lnTo>
                <a:lnTo>
                  <a:pt x="2972" y="14394"/>
                </a:lnTo>
                <a:lnTo>
                  <a:pt x="2874" y="14370"/>
                </a:lnTo>
                <a:lnTo>
                  <a:pt x="2826" y="14297"/>
                </a:lnTo>
                <a:lnTo>
                  <a:pt x="2801" y="14200"/>
                </a:lnTo>
                <a:lnTo>
                  <a:pt x="2777" y="14102"/>
                </a:lnTo>
                <a:lnTo>
                  <a:pt x="2801" y="13956"/>
                </a:lnTo>
                <a:lnTo>
                  <a:pt x="3678" y="9913"/>
                </a:lnTo>
                <a:lnTo>
                  <a:pt x="3678" y="9913"/>
                </a:lnTo>
                <a:lnTo>
                  <a:pt x="3702" y="9743"/>
                </a:lnTo>
                <a:lnTo>
                  <a:pt x="3702" y="9572"/>
                </a:lnTo>
                <a:lnTo>
                  <a:pt x="3678" y="9402"/>
                </a:lnTo>
                <a:lnTo>
                  <a:pt x="3629" y="9231"/>
                </a:lnTo>
                <a:lnTo>
                  <a:pt x="3556" y="9061"/>
                </a:lnTo>
                <a:lnTo>
                  <a:pt x="3483" y="8890"/>
                </a:lnTo>
                <a:lnTo>
                  <a:pt x="3386" y="8744"/>
                </a:lnTo>
                <a:lnTo>
                  <a:pt x="3264" y="8622"/>
                </a:lnTo>
                <a:lnTo>
                  <a:pt x="195" y="5895"/>
                </a:lnTo>
                <a:lnTo>
                  <a:pt x="195" y="5895"/>
                </a:lnTo>
                <a:lnTo>
                  <a:pt x="73" y="5773"/>
                </a:lnTo>
                <a:lnTo>
                  <a:pt x="25" y="5675"/>
                </a:lnTo>
                <a:lnTo>
                  <a:pt x="0" y="5578"/>
                </a:lnTo>
                <a:lnTo>
                  <a:pt x="0" y="5505"/>
                </a:lnTo>
                <a:lnTo>
                  <a:pt x="49" y="5407"/>
                </a:lnTo>
                <a:lnTo>
                  <a:pt x="122" y="5359"/>
                </a:lnTo>
                <a:lnTo>
                  <a:pt x="244" y="5310"/>
                </a:lnTo>
                <a:lnTo>
                  <a:pt x="390" y="5286"/>
                </a:lnTo>
                <a:lnTo>
                  <a:pt x="4482" y="4872"/>
                </a:lnTo>
                <a:lnTo>
                  <a:pt x="4482" y="4872"/>
                </a:lnTo>
                <a:lnTo>
                  <a:pt x="4652" y="4847"/>
                </a:lnTo>
                <a:lnTo>
                  <a:pt x="4798" y="4774"/>
                </a:lnTo>
                <a:lnTo>
                  <a:pt x="4969" y="4701"/>
                </a:lnTo>
                <a:lnTo>
                  <a:pt x="5115" y="4604"/>
                </a:lnTo>
                <a:lnTo>
                  <a:pt x="5261" y="4482"/>
                </a:lnTo>
                <a:lnTo>
                  <a:pt x="5383" y="4360"/>
                </a:lnTo>
                <a:lnTo>
                  <a:pt x="5505" y="4214"/>
                </a:lnTo>
                <a:lnTo>
                  <a:pt x="5578" y="4092"/>
                </a:lnTo>
                <a:lnTo>
                  <a:pt x="7234" y="293"/>
                </a:lnTo>
                <a:close/>
              </a:path>
            </a:pathLst>
          </a:custGeom>
          <a:solidFill>
            <a:schemeClr val="accent2"/>
          </a:solidFill>
          <a:ln w="38100" cap="rnd" cmpd="sng">
            <a:solidFill>
              <a:schemeClr val="accent4">
                <a:lumMod val="60000"/>
                <a:lumOff val="40000"/>
              </a:schemeClr>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 name="Google Shape;137;p19"/>
          <p:cNvSpPr/>
          <p:nvPr/>
        </p:nvSpPr>
        <p:spPr>
          <a:xfrm rot="2697359">
            <a:off x="9997139" y="5217653"/>
            <a:ext cx="416923" cy="398094"/>
          </a:xfrm>
          <a:custGeom>
            <a:avLst/>
            <a:gdLst/>
            <a:ahLst/>
            <a:cxnLst/>
            <a:rect l="l" t="t" r="r" b="b"/>
            <a:pathLst>
              <a:path w="15101" h="14419" fill="none" extrusionOk="0">
                <a:moveTo>
                  <a:pt x="7234" y="293"/>
                </a:moveTo>
                <a:lnTo>
                  <a:pt x="7234" y="293"/>
                </a:lnTo>
                <a:lnTo>
                  <a:pt x="7307" y="171"/>
                </a:lnTo>
                <a:lnTo>
                  <a:pt x="7380" y="74"/>
                </a:lnTo>
                <a:lnTo>
                  <a:pt x="7477" y="25"/>
                </a:lnTo>
                <a:lnTo>
                  <a:pt x="7550" y="1"/>
                </a:lnTo>
                <a:lnTo>
                  <a:pt x="7623" y="25"/>
                </a:lnTo>
                <a:lnTo>
                  <a:pt x="7721" y="74"/>
                </a:lnTo>
                <a:lnTo>
                  <a:pt x="7794" y="171"/>
                </a:lnTo>
                <a:lnTo>
                  <a:pt x="7867" y="293"/>
                </a:lnTo>
                <a:lnTo>
                  <a:pt x="9523" y="4092"/>
                </a:lnTo>
                <a:lnTo>
                  <a:pt x="9523" y="4092"/>
                </a:lnTo>
                <a:lnTo>
                  <a:pt x="9596" y="4214"/>
                </a:lnTo>
                <a:lnTo>
                  <a:pt x="9718" y="4360"/>
                </a:lnTo>
                <a:lnTo>
                  <a:pt x="9840" y="4482"/>
                </a:lnTo>
                <a:lnTo>
                  <a:pt x="9986" y="4604"/>
                </a:lnTo>
                <a:lnTo>
                  <a:pt x="10132" y="4701"/>
                </a:lnTo>
                <a:lnTo>
                  <a:pt x="10302" y="4774"/>
                </a:lnTo>
                <a:lnTo>
                  <a:pt x="10449" y="4847"/>
                </a:lnTo>
                <a:lnTo>
                  <a:pt x="10619" y="4872"/>
                </a:lnTo>
                <a:lnTo>
                  <a:pt x="14711" y="5286"/>
                </a:lnTo>
                <a:lnTo>
                  <a:pt x="14711" y="5286"/>
                </a:lnTo>
                <a:lnTo>
                  <a:pt x="14857" y="5310"/>
                </a:lnTo>
                <a:lnTo>
                  <a:pt x="14979" y="5359"/>
                </a:lnTo>
                <a:lnTo>
                  <a:pt x="15052" y="5407"/>
                </a:lnTo>
                <a:lnTo>
                  <a:pt x="15100" y="5505"/>
                </a:lnTo>
                <a:lnTo>
                  <a:pt x="15100" y="5578"/>
                </a:lnTo>
                <a:lnTo>
                  <a:pt x="15076" y="5675"/>
                </a:lnTo>
                <a:lnTo>
                  <a:pt x="15027" y="5773"/>
                </a:lnTo>
                <a:lnTo>
                  <a:pt x="14906" y="5895"/>
                </a:lnTo>
                <a:lnTo>
                  <a:pt x="11837" y="8622"/>
                </a:lnTo>
                <a:lnTo>
                  <a:pt x="11837" y="8622"/>
                </a:lnTo>
                <a:lnTo>
                  <a:pt x="11715" y="8744"/>
                </a:lnTo>
                <a:lnTo>
                  <a:pt x="11618" y="8890"/>
                </a:lnTo>
                <a:lnTo>
                  <a:pt x="11545" y="9061"/>
                </a:lnTo>
                <a:lnTo>
                  <a:pt x="11472" y="9231"/>
                </a:lnTo>
                <a:lnTo>
                  <a:pt x="11423" y="9402"/>
                </a:lnTo>
                <a:lnTo>
                  <a:pt x="11398" y="9572"/>
                </a:lnTo>
                <a:lnTo>
                  <a:pt x="11398" y="9743"/>
                </a:lnTo>
                <a:lnTo>
                  <a:pt x="11423" y="9913"/>
                </a:lnTo>
                <a:lnTo>
                  <a:pt x="12300" y="13956"/>
                </a:lnTo>
                <a:lnTo>
                  <a:pt x="12300" y="13956"/>
                </a:lnTo>
                <a:lnTo>
                  <a:pt x="12324" y="14102"/>
                </a:lnTo>
                <a:lnTo>
                  <a:pt x="12300" y="14200"/>
                </a:lnTo>
                <a:lnTo>
                  <a:pt x="12275" y="14297"/>
                </a:lnTo>
                <a:lnTo>
                  <a:pt x="12227" y="14370"/>
                </a:lnTo>
                <a:lnTo>
                  <a:pt x="12129" y="14394"/>
                </a:lnTo>
                <a:lnTo>
                  <a:pt x="12032" y="14419"/>
                </a:lnTo>
                <a:lnTo>
                  <a:pt x="11910" y="14370"/>
                </a:lnTo>
                <a:lnTo>
                  <a:pt x="11788" y="14321"/>
                </a:lnTo>
                <a:lnTo>
                  <a:pt x="8232" y="12227"/>
                </a:lnTo>
                <a:lnTo>
                  <a:pt x="8232" y="12227"/>
                </a:lnTo>
                <a:lnTo>
                  <a:pt x="8086" y="12154"/>
                </a:lnTo>
                <a:lnTo>
                  <a:pt x="7916" y="12105"/>
                </a:lnTo>
                <a:lnTo>
                  <a:pt x="7721" y="12081"/>
                </a:lnTo>
                <a:lnTo>
                  <a:pt x="7550" y="12081"/>
                </a:lnTo>
                <a:lnTo>
                  <a:pt x="7380" y="12081"/>
                </a:lnTo>
                <a:lnTo>
                  <a:pt x="7185" y="12105"/>
                </a:lnTo>
                <a:lnTo>
                  <a:pt x="7015" y="12154"/>
                </a:lnTo>
                <a:lnTo>
                  <a:pt x="6868" y="12227"/>
                </a:lnTo>
                <a:lnTo>
                  <a:pt x="3313" y="14321"/>
                </a:lnTo>
                <a:lnTo>
                  <a:pt x="3313" y="14321"/>
                </a:lnTo>
                <a:lnTo>
                  <a:pt x="3191" y="14370"/>
                </a:lnTo>
                <a:lnTo>
                  <a:pt x="3069" y="14419"/>
                </a:lnTo>
                <a:lnTo>
                  <a:pt x="2972" y="14394"/>
                </a:lnTo>
                <a:lnTo>
                  <a:pt x="2874" y="14370"/>
                </a:lnTo>
                <a:lnTo>
                  <a:pt x="2826" y="14297"/>
                </a:lnTo>
                <a:lnTo>
                  <a:pt x="2801" y="14200"/>
                </a:lnTo>
                <a:lnTo>
                  <a:pt x="2777" y="14102"/>
                </a:lnTo>
                <a:lnTo>
                  <a:pt x="2801" y="13956"/>
                </a:lnTo>
                <a:lnTo>
                  <a:pt x="3678" y="9913"/>
                </a:lnTo>
                <a:lnTo>
                  <a:pt x="3678" y="9913"/>
                </a:lnTo>
                <a:lnTo>
                  <a:pt x="3702" y="9743"/>
                </a:lnTo>
                <a:lnTo>
                  <a:pt x="3702" y="9572"/>
                </a:lnTo>
                <a:lnTo>
                  <a:pt x="3678" y="9402"/>
                </a:lnTo>
                <a:lnTo>
                  <a:pt x="3629" y="9231"/>
                </a:lnTo>
                <a:lnTo>
                  <a:pt x="3556" y="9061"/>
                </a:lnTo>
                <a:lnTo>
                  <a:pt x="3483" y="8890"/>
                </a:lnTo>
                <a:lnTo>
                  <a:pt x="3386" y="8744"/>
                </a:lnTo>
                <a:lnTo>
                  <a:pt x="3264" y="8622"/>
                </a:lnTo>
                <a:lnTo>
                  <a:pt x="195" y="5895"/>
                </a:lnTo>
                <a:lnTo>
                  <a:pt x="195" y="5895"/>
                </a:lnTo>
                <a:lnTo>
                  <a:pt x="73" y="5773"/>
                </a:lnTo>
                <a:lnTo>
                  <a:pt x="25" y="5675"/>
                </a:lnTo>
                <a:lnTo>
                  <a:pt x="0" y="5578"/>
                </a:lnTo>
                <a:lnTo>
                  <a:pt x="0" y="5505"/>
                </a:lnTo>
                <a:lnTo>
                  <a:pt x="49" y="5407"/>
                </a:lnTo>
                <a:lnTo>
                  <a:pt x="122" y="5359"/>
                </a:lnTo>
                <a:lnTo>
                  <a:pt x="244" y="5310"/>
                </a:lnTo>
                <a:lnTo>
                  <a:pt x="390" y="5286"/>
                </a:lnTo>
                <a:lnTo>
                  <a:pt x="4482" y="4872"/>
                </a:lnTo>
                <a:lnTo>
                  <a:pt x="4482" y="4872"/>
                </a:lnTo>
                <a:lnTo>
                  <a:pt x="4652" y="4847"/>
                </a:lnTo>
                <a:lnTo>
                  <a:pt x="4798" y="4774"/>
                </a:lnTo>
                <a:lnTo>
                  <a:pt x="4969" y="4701"/>
                </a:lnTo>
                <a:lnTo>
                  <a:pt x="5115" y="4604"/>
                </a:lnTo>
                <a:lnTo>
                  <a:pt x="5261" y="4482"/>
                </a:lnTo>
                <a:lnTo>
                  <a:pt x="5383" y="4360"/>
                </a:lnTo>
                <a:lnTo>
                  <a:pt x="5505" y="4214"/>
                </a:lnTo>
                <a:lnTo>
                  <a:pt x="5578" y="4092"/>
                </a:lnTo>
                <a:lnTo>
                  <a:pt x="7234" y="293"/>
                </a:lnTo>
                <a:close/>
              </a:path>
            </a:pathLst>
          </a:custGeom>
          <a:solidFill>
            <a:schemeClr val="accent2"/>
          </a:solidFill>
          <a:ln w="38100" cap="rnd" cmpd="sng">
            <a:solidFill>
              <a:schemeClr val="accent4">
                <a:lumMod val="60000"/>
                <a:lumOff val="40000"/>
              </a:schemeClr>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 name="Google Shape;139;p19"/>
          <p:cNvSpPr/>
          <p:nvPr/>
        </p:nvSpPr>
        <p:spPr>
          <a:xfrm rot="1279940">
            <a:off x="4899375" y="2801895"/>
            <a:ext cx="166981" cy="159499"/>
          </a:xfrm>
          <a:custGeom>
            <a:avLst/>
            <a:gdLst/>
            <a:ahLst/>
            <a:cxnLst/>
            <a:rect l="l" t="t" r="r" b="b"/>
            <a:pathLst>
              <a:path w="15101" h="14419" fill="none" extrusionOk="0">
                <a:moveTo>
                  <a:pt x="7234" y="293"/>
                </a:moveTo>
                <a:lnTo>
                  <a:pt x="7234" y="293"/>
                </a:lnTo>
                <a:lnTo>
                  <a:pt x="7307" y="171"/>
                </a:lnTo>
                <a:lnTo>
                  <a:pt x="7380" y="74"/>
                </a:lnTo>
                <a:lnTo>
                  <a:pt x="7477" y="25"/>
                </a:lnTo>
                <a:lnTo>
                  <a:pt x="7550" y="1"/>
                </a:lnTo>
                <a:lnTo>
                  <a:pt x="7623" y="25"/>
                </a:lnTo>
                <a:lnTo>
                  <a:pt x="7721" y="74"/>
                </a:lnTo>
                <a:lnTo>
                  <a:pt x="7794" y="171"/>
                </a:lnTo>
                <a:lnTo>
                  <a:pt x="7867" y="293"/>
                </a:lnTo>
                <a:lnTo>
                  <a:pt x="9523" y="4092"/>
                </a:lnTo>
                <a:lnTo>
                  <a:pt x="9523" y="4092"/>
                </a:lnTo>
                <a:lnTo>
                  <a:pt x="9596" y="4214"/>
                </a:lnTo>
                <a:lnTo>
                  <a:pt x="9718" y="4360"/>
                </a:lnTo>
                <a:lnTo>
                  <a:pt x="9840" y="4482"/>
                </a:lnTo>
                <a:lnTo>
                  <a:pt x="9986" y="4604"/>
                </a:lnTo>
                <a:lnTo>
                  <a:pt x="10132" y="4701"/>
                </a:lnTo>
                <a:lnTo>
                  <a:pt x="10302" y="4774"/>
                </a:lnTo>
                <a:lnTo>
                  <a:pt x="10449" y="4847"/>
                </a:lnTo>
                <a:lnTo>
                  <a:pt x="10619" y="4872"/>
                </a:lnTo>
                <a:lnTo>
                  <a:pt x="14711" y="5286"/>
                </a:lnTo>
                <a:lnTo>
                  <a:pt x="14711" y="5286"/>
                </a:lnTo>
                <a:lnTo>
                  <a:pt x="14857" y="5310"/>
                </a:lnTo>
                <a:lnTo>
                  <a:pt x="14979" y="5359"/>
                </a:lnTo>
                <a:lnTo>
                  <a:pt x="15052" y="5407"/>
                </a:lnTo>
                <a:lnTo>
                  <a:pt x="15100" y="5505"/>
                </a:lnTo>
                <a:lnTo>
                  <a:pt x="15100" y="5578"/>
                </a:lnTo>
                <a:lnTo>
                  <a:pt x="15076" y="5675"/>
                </a:lnTo>
                <a:lnTo>
                  <a:pt x="15027" y="5773"/>
                </a:lnTo>
                <a:lnTo>
                  <a:pt x="14906" y="5895"/>
                </a:lnTo>
                <a:lnTo>
                  <a:pt x="11837" y="8622"/>
                </a:lnTo>
                <a:lnTo>
                  <a:pt x="11837" y="8622"/>
                </a:lnTo>
                <a:lnTo>
                  <a:pt x="11715" y="8744"/>
                </a:lnTo>
                <a:lnTo>
                  <a:pt x="11618" y="8890"/>
                </a:lnTo>
                <a:lnTo>
                  <a:pt x="11545" y="9061"/>
                </a:lnTo>
                <a:lnTo>
                  <a:pt x="11472" y="9231"/>
                </a:lnTo>
                <a:lnTo>
                  <a:pt x="11423" y="9402"/>
                </a:lnTo>
                <a:lnTo>
                  <a:pt x="11398" y="9572"/>
                </a:lnTo>
                <a:lnTo>
                  <a:pt x="11398" y="9743"/>
                </a:lnTo>
                <a:lnTo>
                  <a:pt x="11423" y="9913"/>
                </a:lnTo>
                <a:lnTo>
                  <a:pt x="12300" y="13956"/>
                </a:lnTo>
                <a:lnTo>
                  <a:pt x="12300" y="13956"/>
                </a:lnTo>
                <a:lnTo>
                  <a:pt x="12324" y="14102"/>
                </a:lnTo>
                <a:lnTo>
                  <a:pt x="12300" y="14200"/>
                </a:lnTo>
                <a:lnTo>
                  <a:pt x="12275" y="14297"/>
                </a:lnTo>
                <a:lnTo>
                  <a:pt x="12227" y="14370"/>
                </a:lnTo>
                <a:lnTo>
                  <a:pt x="12129" y="14394"/>
                </a:lnTo>
                <a:lnTo>
                  <a:pt x="12032" y="14419"/>
                </a:lnTo>
                <a:lnTo>
                  <a:pt x="11910" y="14370"/>
                </a:lnTo>
                <a:lnTo>
                  <a:pt x="11788" y="14321"/>
                </a:lnTo>
                <a:lnTo>
                  <a:pt x="8232" y="12227"/>
                </a:lnTo>
                <a:lnTo>
                  <a:pt x="8232" y="12227"/>
                </a:lnTo>
                <a:lnTo>
                  <a:pt x="8086" y="12154"/>
                </a:lnTo>
                <a:lnTo>
                  <a:pt x="7916" y="12105"/>
                </a:lnTo>
                <a:lnTo>
                  <a:pt x="7721" y="12081"/>
                </a:lnTo>
                <a:lnTo>
                  <a:pt x="7550" y="12081"/>
                </a:lnTo>
                <a:lnTo>
                  <a:pt x="7380" y="12081"/>
                </a:lnTo>
                <a:lnTo>
                  <a:pt x="7185" y="12105"/>
                </a:lnTo>
                <a:lnTo>
                  <a:pt x="7015" y="12154"/>
                </a:lnTo>
                <a:lnTo>
                  <a:pt x="6868" y="12227"/>
                </a:lnTo>
                <a:lnTo>
                  <a:pt x="3313" y="14321"/>
                </a:lnTo>
                <a:lnTo>
                  <a:pt x="3313" y="14321"/>
                </a:lnTo>
                <a:lnTo>
                  <a:pt x="3191" y="14370"/>
                </a:lnTo>
                <a:lnTo>
                  <a:pt x="3069" y="14419"/>
                </a:lnTo>
                <a:lnTo>
                  <a:pt x="2972" y="14394"/>
                </a:lnTo>
                <a:lnTo>
                  <a:pt x="2874" y="14370"/>
                </a:lnTo>
                <a:lnTo>
                  <a:pt x="2826" y="14297"/>
                </a:lnTo>
                <a:lnTo>
                  <a:pt x="2801" y="14200"/>
                </a:lnTo>
                <a:lnTo>
                  <a:pt x="2777" y="14102"/>
                </a:lnTo>
                <a:lnTo>
                  <a:pt x="2801" y="13956"/>
                </a:lnTo>
                <a:lnTo>
                  <a:pt x="3678" y="9913"/>
                </a:lnTo>
                <a:lnTo>
                  <a:pt x="3678" y="9913"/>
                </a:lnTo>
                <a:lnTo>
                  <a:pt x="3702" y="9743"/>
                </a:lnTo>
                <a:lnTo>
                  <a:pt x="3702" y="9572"/>
                </a:lnTo>
                <a:lnTo>
                  <a:pt x="3678" y="9402"/>
                </a:lnTo>
                <a:lnTo>
                  <a:pt x="3629" y="9231"/>
                </a:lnTo>
                <a:lnTo>
                  <a:pt x="3556" y="9061"/>
                </a:lnTo>
                <a:lnTo>
                  <a:pt x="3483" y="8890"/>
                </a:lnTo>
                <a:lnTo>
                  <a:pt x="3386" y="8744"/>
                </a:lnTo>
                <a:lnTo>
                  <a:pt x="3264" y="8622"/>
                </a:lnTo>
                <a:lnTo>
                  <a:pt x="195" y="5895"/>
                </a:lnTo>
                <a:lnTo>
                  <a:pt x="195" y="5895"/>
                </a:lnTo>
                <a:lnTo>
                  <a:pt x="73" y="5773"/>
                </a:lnTo>
                <a:lnTo>
                  <a:pt x="25" y="5675"/>
                </a:lnTo>
                <a:lnTo>
                  <a:pt x="0" y="5578"/>
                </a:lnTo>
                <a:lnTo>
                  <a:pt x="0" y="5505"/>
                </a:lnTo>
                <a:lnTo>
                  <a:pt x="49" y="5407"/>
                </a:lnTo>
                <a:lnTo>
                  <a:pt x="122" y="5359"/>
                </a:lnTo>
                <a:lnTo>
                  <a:pt x="244" y="5310"/>
                </a:lnTo>
                <a:lnTo>
                  <a:pt x="390" y="5286"/>
                </a:lnTo>
                <a:lnTo>
                  <a:pt x="4482" y="4872"/>
                </a:lnTo>
                <a:lnTo>
                  <a:pt x="4482" y="4872"/>
                </a:lnTo>
                <a:lnTo>
                  <a:pt x="4652" y="4847"/>
                </a:lnTo>
                <a:lnTo>
                  <a:pt x="4798" y="4774"/>
                </a:lnTo>
                <a:lnTo>
                  <a:pt x="4969" y="4701"/>
                </a:lnTo>
                <a:lnTo>
                  <a:pt x="5115" y="4604"/>
                </a:lnTo>
                <a:lnTo>
                  <a:pt x="5261" y="4482"/>
                </a:lnTo>
                <a:lnTo>
                  <a:pt x="5383" y="4360"/>
                </a:lnTo>
                <a:lnTo>
                  <a:pt x="5505" y="4214"/>
                </a:lnTo>
                <a:lnTo>
                  <a:pt x="5578" y="4092"/>
                </a:lnTo>
                <a:lnTo>
                  <a:pt x="7234" y="293"/>
                </a:lnTo>
                <a:close/>
              </a:path>
            </a:pathLst>
          </a:custGeom>
          <a:solidFill>
            <a:schemeClr val="accent2"/>
          </a:solidFill>
          <a:ln w="38100" cap="rnd" cmpd="sng">
            <a:solidFill>
              <a:schemeClr val="accent4">
                <a:lumMod val="60000"/>
                <a:lumOff val="40000"/>
              </a:schemeClr>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71088265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Rectangle 47"/>
          <p:cNvSpPr/>
          <p:nvPr/>
        </p:nvSpPr>
        <p:spPr>
          <a:xfrm>
            <a:off x="0" y="2811315"/>
            <a:ext cx="12192000" cy="2050871"/>
          </a:xfrm>
          <a:prstGeom prst="rect">
            <a:avLst/>
          </a:prstGeom>
          <a:pattFill prst="diagBrick">
            <a:fgClr>
              <a:srgbClr val="E7AF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mbria" panose="02040503050406030204" pitchFamily="18" charset="0"/>
              <a:ea typeface="Cambria" panose="02040503050406030204" pitchFamily="18" charset="0"/>
              <a:cs typeface="+mn-cs"/>
            </a:endParaRPr>
          </a:p>
        </p:txBody>
      </p:sp>
      <p:sp>
        <p:nvSpPr>
          <p:cNvPr id="4" name="Rectangle 3"/>
          <p:cNvSpPr/>
          <p:nvPr/>
        </p:nvSpPr>
        <p:spPr>
          <a:xfrm>
            <a:off x="4254500" y="1219200"/>
            <a:ext cx="3683000" cy="40513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a:off x="444500" y="1219200"/>
            <a:ext cx="3683000" cy="40513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sp>
        <p:nvSpPr>
          <p:cNvPr id="15" name="Content Placeholder 2"/>
          <p:cNvSpPr>
            <a:spLocks noGrp="1"/>
          </p:cNvSpPr>
          <p:nvPr>
            <p:ph idx="1"/>
          </p:nvPr>
        </p:nvSpPr>
        <p:spPr>
          <a:xfrm>
            <a:off x="572592" y="1949252"/>
            <a:ext cx="3339008" cy="3118048"/>
          </a:xfrm>
        </p:spPr>
        <p:txBody>
          <a:bodyPr anchor="ctr">
            <a:normAutofit lnSpcReduction="10000"/>
          </a:bodyPr>
          <a:lstStyle/>
          <a:p>
            <a:pPr marL="0" indent="0" algn="ctr">
              <a:buNone/>
            </a:pPr>
            <a:r>
              <a:rPr lang="en-US" sz="2000" i="1" dirty="0">
                <a:latin typeface="Cambria" panose="02040503050406030204" pitchFamily="18" charset="0"/>
                <a:ea typeface="Cambria" panose="02040503050406030204" pitchFamily="18" charset="0"/>
              </a:rPr>
              <a:t>Simplex</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adalah</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sistem</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komunikasi</a:t>
            </a:r>
            <a:r>
              <a:rPr lang="en-US" sz="2000" dirty="0">
                <a:latin typeface="Cambria" panose="02040503050406030204" pitchFamily="18" charset="0"/>
                <a:ea typeface="Cambria" panose="02040503050406030204" pitchFamily="18" charset="0"/>
              </a:rPr>
              <a:t> yang </a:t>
            </a:r>
            <a:r>
              <a:rPr lang="en-US" sz="2000" dirty="0" err="1">
                <a:latin typeface="Cambria" panose="02040503050406030204" pitchFamily="18" charset="0"/>
                <a:ea typeface="Cambria" panose="02040503050406030204" pitchFamily="18" charset="0"/>
              </a:rPr>
              <a:t>hanya</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memungkinkan</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perangkat</a:t>
            </a:r>
            <a:r>
              <a:rPr lang="en-US" sz="2000" dirty="0">
                <a:latin typeface="Cambria" panose="02040503050406030204" pitchFamily="18" charset="0"/>
                <a:ea typeface="Cambria" panose="02040503050406030204" pitchFamily="18" charset="0"/>
              </a:rPr>
              <a:t> yang </a:t>
            </a:r>
            <a:r>
              <a:rPr lang="en-US" sz="2000" dirty="0" err="1">
                <a:latin typeface="Cambria" panose="02040503050406030204" pitchFamily="18" charset="0"/>
                <a:ea typeface="Cambria" panose="02040503050406030204" pitchFamily="18" charset="0"/>
              </a:rPr>
              <a:t>terlibat</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berfungsi</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sebagai</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peralatan</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penerima</a:t>
            </a:r>
            <a:r>
              <a:rPr lang="en-US" sz="2000" dirty="0">
                <a:latin typeface="Cambria" panose="02040503050406030204" pitchFamily="18" charset="0"/>
                <a:ea typeface="Cambria" panose="02040503050406030204" pitchFamily="18" charset="0"/>
              </a:rPr>
              <a:t> data (</a:t>
            </a:r>
            <a:r>
              <a:rPr lang="en-US" sz="2000" i="1" dirty="0">
                <a:latin typeface="Cambria" panose="02040503050406030204" pitchFamily="18" charset="0"/>
                <a:ea typeface="Cambria" panose="02040503050406030204" pitchFamily="18" charset="0"/>
              </a:rPr>
              <a:t>receiver device</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atau</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sebaliknya</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Contoh</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perangkat</a:t>
            </a:r>
            <a:r>
              <a:rPr lang="en-US" sz="2000" dirty="0">
                <a:latin typeface="Cambria" panose="02040503050406030204" pitchFamily="18" charset="0"/>
                <a:ea typeface="Cambria" panose="02040503050406030204" pitchFamily="18" charset="0"/>
              </a:rPr>
              <a:t> yang </a:t>
            </a:r>
            <a:r>
              <a:rPr lang="en-US" sz="2000" dirty="0" err="1">
                <a:latin typeface="Cambria" panose="02040503050406030204" pitchFamily="18" charset="0"/>
                <a:ea typeface="Cambria" panose="02040503050406030204" pitchFamily="18" charset="0"/>
              </a:rPr>
              <a:t>menerapkan</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sistem</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ini</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adalah</a:t>
            </a:r>
            <a:r>
              <a:rPr lang="en-US" sz="2000" dirty="0">
                <a:latin typeface="Cambria" panose="02040503050406030204" pitchFamily="18" charset="0"/>
                <a:ea typeface="Cambria" panose="02040503050406030204" pitchFamily="18" charset="0"/>
              </a:rPr>
              <a:t> radio </a:t>
            </a:r>
            <a:r>
              <a:rPr lang="en-US" sz="2000" dirty="0" err="1">
                <a:latin typeface="Cambria" panose="02040503050406030204" pitchFamily="18" charset="0"/>
                <a:ea typeface="Cambria" panose="02040503050406030204" pitchFamily="18" charset="0"/>
              </a:rPr>
              <a:t>dan</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televisi</a:t>
            </a:r>
            <a:r>
              <a:rPr lang="en-US" sz="2000" dirty="0">
                <a:latin typeface="Cambria" panose="02040503050406030204" pitchFamily="18" charset="0"/>
                <a:ea typeface="Cambria" panose="02040503050406030204" pitchFamily="18" charset="0"/>
              </a:rPr>
              <a:t>.</a:t>
            </a:r>
            <a:endParaRPr lang="id-ID" sz="2000" dirty="0">
              <a:latin typeface="Cambria" panose="02040503050406030204" pitchFamily="18" charset="0"/>
              <a:ea typeface="Cambria" panose="02040503050406030204" pitchFamily="18" charset="0"/>
            </a:endParaRPr>
          </a:p>
        </p:txBody>
      </p:sp>
      <p:sp>
        <p:nvSpPr>
          <p:cNvPr id="16" name="Content Placeholder 2"/>
          <p:cNvSpPr txBox="1">
            <a:spLocks/>
          </p:cNvSpPr>
          <p:nvPr/>
        </p:nvSpPr>
        <p:spPr>
          <a:xfrm>
            <a:off x="4456433" y="2088371"/>
            <a:ext cx="3263900" cy="2912934"/>
          </a:xfrm>
          <a:prstGeom prst="rect">
            <a:avLst/>
          </a:prstGeom>
        </p:spPr>
        <p:txBody>
          <a:bodyPr vert="horz" lIns="91440" tIns="45720" rIns="91440" bIns="45720" rtlCol="0" anchor="ctr">
            <a:normAutofit lnSpcReduction="1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Font typeface="Arial" panose="020B0604020202020204" pitchFamily="34" charset="0"/>
              <a:buNone/>
            </a:pPr>
            <a:r>
              <a:rPr lang="id-ID" sz="2000" i="1" dirty="0" smtClean="0">
                <a:latin typeface="Cambria" panose="02040503050406030204" pitchFamily="18" charset="0"/>
                <a:ea typeface="Cambria" panose="02040503050406030204" pitchFamily="18" charset="0"/>
              </a:rPr>
              <a:t>Half duplex </a:t>
            </a:r>
            <a:r>
              <a:rPr lang="id-ID" sz="2000" dirty="0" smtClean="0">
                <a:latin typeface="Cambria" panose="02040503050406030204" pitchFamily="18" charset="0"/>
                <a:ea typeface="Cambria" panose="02040503050406030204" pitchFamily="18" charset="0"/>
              </a:rPr>
              <a:t>merupakan </a:t>
            </a:r>
            <a:r>
              <a:rPr lang="en-US" sz="2000" dirty="0" err="1" smtClean="0">
                <a:latin typeface="Cambria" panose="02040503050406030204" pitchFamily="18" charset="0"/>
                <a:ea typeface="Cambria" panose="02040503050406030204" pitchFamily="18" charset="0"/>
              </a:rPr>
              <a:t>sistem</a:t>
            </a:r>
            <a:r>
              <a:rPr lang="en-US" sz="2000" dirty="0" smtClean="0">
                <a:latin typeface="Cambria" panose="02040503050406030204" pitchFamily="18" charset="0"/>
                <a:ea typeface="Cambria" panose="02040503050406030204" pitchFamily="18" charset="0"/>
              </a:rPr>
              <a:t> </a:t>
            </a:r>
            <a:r>
              <a:rPr lang="en-US" sz="2000" dirty="0" err="1" smtClean="0">
                <a:latin typeface="Cambria" panose="02040503050406030204" pitchFamily="18" charset="0"/>
                <a:ea typeface="Cambria" panose="02040503050406030204" pitchFamily="18" charset="0"/>
              </a:rPr>
              <a:t>komunikasi</a:t>
            </a:r>
            <a:r>
              <a:rPr lang="en-US" sz="2000" dirty="0" smtClean="0">
                <a:latin typeface="Cambria" panose="02040503050406030204" pitchFamily="18" charset="0"/>
                <a:ea typeface="Cambria" panose="02040503050406030204" pitchFamily="18" charset="0"/>
              </a:rPr>
              <a:t> </a:t>
            </a:r>
            <a:r>
              <a:rPr lang="en-US" sz="2000" dirty="0" err="1" smtClean="0">
                <a:latin typeface="Cambria" panose="02040503050406030204" pitchFamily="18" charset="0"/>
                <a:ea typeface="Cambria" panose="02040503050406030204" pitchFamily="18" charset="0"/>
              </a:rPr>
              <a:t>dua</a:t>
            </a:r>
            <a:r>
              <a:rPr lang="en-US" sz="2000" dirty="0" smtClean="0">
                <a:latin typeface="Cambria" panose="02040503050406030204" pitchFamily="18" charset="0"/>
                <a:ea typeface="Cambria" panose="02040503050406030204" pitchFamily="18" charset="0"/>
              </a:rPr>
              <a:t> </a:t>
            </a:r>
            <a:r>
              <a:rPr lang="en-US" sz="2000" dirty="0" err="1" smtClean="0">
                <a:latin typeface="Cambria" panose="02040503050406030204" pitchFamily="18" charset="0"/>
                <a:ea typeface="Cambria" panose="02040503050406030204" pitchFamily="18" charset="0"/>
              </a:rPr>
              <a:t>arah</a:t>
            </a:r>
            <a:r>
              <a:rPr lang="en-US" sz="2000" dirty="0" smtClean="0">
                <a:latin typeface="Cambria" panose="02040503050406030204" pitchFamily="18" charset="0"/>
                <a:ea typeface="Cambria" panose="02040503050406030204" pitchFamily="18" charset="0"/>
              </a:rPr>
              <a:t> yang </a:t>
            </a:r>
            <a:r>
              <a:rPr lang="en-US" sz="2000" dirty="0" err="1" smtClean="0">
                <a:latin typeface="Cambria" panose="02040503050406030204" pitchFamily="18" charset="0"/>
                <a:ea typeface="Cambria" panose="02040503050406030204" pitchFamily="18" charset="0"/>
              </a:rPr>
              <a:t>memungkinkan</a:t>
            </a:r>
            <a:r>
              <a:rPr lang="en-US" sz="2000" dirty="0" smtClean="0">
                <a:latin typeface="Cambria" panose="02040503050406030204" pitchFamily="18" charset="0"/>
                <a:ea typeface="Cambria" panose="02040503050406030204" pitchFamily="18" charset="0"/>
              </a:rPr>
              <a:t> </a:t>
            </a:r>
            <a:r>
              <a:rPr lang="en-US" sz="2000" dirty="0" err="1" smtClean="0">
                <a:latin typeface="Cambria" panose="02040503050406030204" pitchFamily="18" charset="0"/>
                <a:ea typeface="Cambria" panose="02040503050406030204" pitchFamily="18" charset="0"/>
              </a:rPr>
              <a:t>perangkat</a:t>
            </a:r>
            <a:r>
              <a:rPr lang="en-US" sz="2000" dirty="0" smtClean="0">
                <a:latin typeface="Cambria" panose="02040503050406030204" pitchFamily="18" charset="0"/>
                <a:ea typeface="Cambria" panose="02040503050406030204" pitchFamily="18" charset="0"/>
              </a:rPr>
              <a:t> </a:t>
            </a:r>
            <a:r>
              <a:rPr lang="en-US" sz="2000" dirty="0" err="1" smtClean="0">
                <a:latin typeface="Cambria" panose="02040503050406030204" pitchFamily="18" charset="0"/>
                <a:ea typeface="Cambria" panose="02040503050406030204" pitchFamily="18" charset="0"/>
              </a:rPr>
              <a:t>jaringan</a:t>
            </a:r>
            <a:r>
              <a:rPr lang="en-US" sz="2000" dirty="0" smtClean="0">
                <a:latin typeface="Cambria" panose="02040503050406030204" pitchFamily="18" charset="0"/>
                <a:ea typeface="Cambria" panose="02040503050406030204" pitchFamily="18" charset="0"/>
              </a:rPr>
              <a:t> untuk </a:t>
            </a:r>
            <a:r>
              <a:rPr lang="en-US" sz="2000" dirty="0" err="1" smtClean="0">
                <a:latin typeface="Cambria" panose="02040503050406030204" pitchFamily="18" charset="0"/>
                <a:ea typeface="Cambria" panose="02040503050406030204" pitchFamily="18" charset="0"/>
              </a:rPr>
              <a:t>mengirim</a:t>
            </a:r>
            <a:r>
              <a:rPr lang="en-US" sz="2000" dirty="0" smtClean="0">
                <a:latin typeface="Cambria" panose="02040503050406030204" pitchFamily="18" charset="0"/>
                <a:ea typeface="Cambria" panose="02040503050406030204" pitchFamily="18" charset="0"/>
              </a:rPr>
              <a:t> </a:t>
            </a:r>
            <a:r>
              <a:rPr lang="en-US" sz="2000" dirty="0" err="1" smtClean="0">
                <a:latin typeface="Cambria" panose="02040503050406030204" pitchFamily="18" charset="0"/>
                <a:ea typeface="Cambria" panose="02040503050406030204" pitchFamily="18" charset="0"/>
              </a:rPr>
              <a:t>dan</a:t>
            </a:r>
            <a:r>
              <a:rPr lang="en-US" sz="2000" dirty="0" smtClean="0">
                <a:latin typeface="Cambria" panose="02040503050406030204" pitchFamily="18" charset="0"/>
                <a:ea typeface="Cambria" panose="02040503050406030204" pitchFamily="18" charset="0"/>
              </a:rPr>
              <a:t> </a:t>
            </a:r>
            <a:r>
              <a:rPr lang="en-US" sz="2000" dirty="0" err="1" smtClean="0">
                <a:latin typeface="Cambria" panose="02040503050406030204" pitchFamily="18" charset="0"/>
                <a:ea typeface="Cambria" panose="02040503050406030204" pitchFamily="18" charset="0"/>
              </a:rPr>
              <a:t>menerima</a:t>
            </a:r>
            <a:r>
              <a:rPr lang="en-US" sz="2000" dirty="0" smtClean="0">
                <a:latin typeface="Cambria" panose="02040503050406030204" pitchFamily="18" charset="0"/>
                <a:ea typeface="Cambria" panose="02040503050406030204" pitchFamily="18" charset="0"/>
              </a:rPr>
              <a:t> data ke </a:t>
            </a:r>
            <a:r>
              <a:rPr lang="en-US" sz="2000" dirty="0" err="1" smtClean="0">
                <a:latin typeface="Cambria" panose="02040503050406030204" pitchFamily="18" charset="0"/>
                <a:ea typeface="Cambria" panose="02040503050406030204" pitchFamily="18" charset="0"/>
              </a:rPr>
              <a:t>perangkat</a:t>
            </a:r>
            <a:r>
              <a:rPr lang="en-US" sz="2000" dirty="0" smtClean="0">
                <a:latin typeface="Cambria" panose="02040503050406030204" pitchFamily="18" charset="0"/>
                <a:ea typeface="Cambria" panose="02040503050406030204" pitchFamily="18" charset="0"/>
              </a:rPr>
              <a:t> </a:t>
            </a:r>
            <a:r>
              <a:rPr lang="en-US" sz="2000" dirty="0" err="1" smtClean="0">
                <a:latin typeface="Cambria" panose="02040503050406030204" pitchFamily="18" charset="0"/>
                <a:ea typeface="Cambria" panose="02040503050406030204" pitchFamily="18" charset="0"/>
              </a:rPr>
              <a:t>lainnya</a:t>
            </a:r>
            <a:r>
              <a:rPr lang="en-US" sz="2000" dirty="0" smtClean="0">
                <a:latin typeface="Cambria" panose="02040503050406030204" pitchFamily="18" charset="0"/>
                <a:ea typeface="Cambria" panose="02040503050406030204" pitchFamily="18" charset="0"/>
              </a:rPr>
              <a:t>. </a:t>
            </a:r>
            <a:r>
              <a:rPr lang="en-US" sz="2000" dirty="0" err="1" smtClean="0">
                <a:latin typeface="Cambria" panose="02040503050406030204" pitchFamily="18" charset="0"/>
                <a:ea typeface="Cambria" panose="02040503050406030204" pitchFamily="18" charset="0"/>
              </a:rPr>
              <a:t>Contoh</a:t>
            </a:r>
            <a:r>
              <a:rPr lang="en-US" sz="2000" dirty="0" smtClean="0">
                <a:latin typeface="Cambria" panose="02040503050406030204" pitchFamily="18" charset="0"/>
                <a:ea typeface="Cambria" panose="02040503050406030204" pitchFamily="18" charset="0"/>
              </a:rPr>
              <a:t> </a:t>
            </a:r>
            <a:r>
              <a:rPr lang="en-US" sz="2000" dirty="0" err="1" smtClean="0">
                <a:latin typeface="Cambria" panose="02040503050406030204" pitchFamily="18" charset="0"/>
                <a:ea typeface="Cambria" panose="02040503050406030204" pitchFamily="18" charset="0"/>
              </a:rPr>
              <a:t>perangkat</a:t>
            </a:r>
            <a:r>
              <a:rPr lang="en-US" sz="2000" dirty="0" smtClean="0">
                <a:latin typeface="Cambria" panose="02040503050406030204" pitchFamily="18" charset="0"/>
                <a:ea typeface="Cambria" panose="02040503050406030204" pitchFamily="18" charset="0"/>
              </a:rPr>
              <a:t> yang </a:t>
            </a:r>
            <a:r>
              <a:rPr lang="en-US" sz="2000" dirty="0" err="1" smtClean="0">
                <a:latin typeface="Cambria" panose="02040503050406030204" pitchFamily="18" charset="0"/>
                <a:ea typeface="Cambria" panose="02040503050406030204" pitchFamily="18" charset="0"/>
              </a:rPr>
              <a:t>menerapkan</a:t>
            </a:r>
            <a:r>
              <a:rPr lang="en-US" sz="2000" dirty="0" smtClean="0">
                <a:latin typeface="Cambria" panose="02040503050406030204" pitchFamily="18" charset="0"/>
                <a:ea typeface="Cambria" panose="02040503050406030204" pitchFamily="18" charset="0"/>
              </a:rPr>
              <a:t> </a:t>
            </a:r>
            <a:r>
              <a:rPr lang="en-US" sz="2000" dirty="0" err="1" smtClean="0">
                <a:latin typeface="Cambria" panose="02040503050406030204" pitchFamily="18" charset="0"/>
                <a:ea typeface="Cambria" panose="02040503050406030204" pitchFamily="18" charset="0"/>
              </a:rPr>
              <a:t>sistem</a:t>
            </a:r>
            <a:r>
              <a:rPr lang="en-US" sz="2000" dirty="0" smtClean="0">
                <a:latin typeface="Cambria" panose="02040503050406030204" pitchFamily="18" charset="0"/>
                <a:ea typeface="Cambria" panose="02040503050406030204" pitchFamily="18" charset="0"/>
              </a:rPr>
              <a:t> </a:t>
            </a:r>
            <a:r>
              <a:rPr lang="en-US" sz="2000" dirty="0" err="1" smtClean="0">
                <a:latin typeface="Cambria" panose="02040503050406030204" pitchFamily="18" charset="0"/>
                <a:ea typeface="Cambria" panose="02040503050406030204" pitchFamily="18" charset="0"/>
              </a:rPr>
              <a:t>ini</a:t>
            </a:r>
            <a:r>
              <a:rPr lang="en-US" sz="2000" dirty="0" smtClean="0">
                <a:latin typeface="Cambria" panose="02040503050406030204" pitchFamily="18" charset="0"/>
                <a:ea typeface="Cambria" panose="02040503050406030204" pitchFamily="18" charset="0"/>
              </a:rPr>
              <a:t> </a:t>
            </a:r>
            <a:r>
              <a:rPr lang="en-US" sz="2000" dirty="0" err="1" smtClean="0">
                <a:latin typeface="Cambria" panose="02040503050406030204" pitchFamily="18" charset="0"/>
                <a:ea typeface="Cambria" panose="02040503050406030204" pitchFamily="18" charset="0"/>
              </a:rPr>
              <a:t>adalah</a:t>
            </a:r>
            <a:r>
              <a:rPr lang="en-US" sz="2000" dirty="0" smtClean="0">
                <a:latin typeface="Cambria" panose="02040503050406030204" pitchFamily="18" charset="0"/>
                <a:ea typeface="Cambria" panose="02040503050406030204" pitchFamily="18" charset="0"/>
              </a:rPr>
              <a:t> radiogram </a:t>
            </a:r>
            <a:r>
              <a:rPr lang="en-US" sz="2000" dirty="0" err="1" smtClean="0">
                <a:latin typeface="Cambria" panose="02040503050406030204" pitchFamily="18" charset="0"/>
                <a:ea typeface="Cambria" panose="02040503050406030204" pitchFamily="18" charset="0"/>
              </a:rPr>
              <a:t>dan</a:t>
            </a:r>
            <a:r>
              <a:rPr lang="en-US" sz="2000" dirty="0" smtClean="0">
                <a:latin typeface="Cambria" panose="02040503050406030204" pitchFamily="18" charset="0"/>
                <a:ea typeface="Cambria" panose="02040503050406030204" pitchFamily="18" charset="0"/>
              </a:rPr>
              <a:t> </a:t>
            </a:r>
            <a:r>
              <a:rPr lang="en-US" sz="2000" i="1" dirty="0" smtClean="0">
                <a:latin typeface="Cambria" panose="02040503050406030204" pitchFamily="18" charset="0"/>
                <a:ea typeface="Cambria" panose="02040503050406030204" pitchFamily="18" charset="0"/>
              </a:rPr>
              <a:t>walkie-talkie</a:t>
            </a:r>
            <a:r>
              <a:rPr lang="en-US" sz="2000" dirty="0" smtClean="0">
                <a:latin typeface="Cambria" panose="02040503050406030204" pitchFamily="18" charset="0"/>
                <a:ea typeface="Cambria" panose="02040503050406030204" pitchFamily="18" charset="0"/>
              </a:rPr>
              <a:t>.</a:t>
            </a:r>
            <a:endParaRPr lang="id-ID" sz="2000" dirty="0">
              <a:latin typeface="Cambria" panose="02040503050406030204" pitchFamily="18" charset="0"/>
              <a:ea typeface="Cambria" panose="02040503050406030204" pitchFamily="18" charset="0"/>
            </a:endParaRPr>
          </a:p>
        </p:txBody>
      </p:sp>
      <p:grpSp>
        <p:nvGrpSpPr>
          <p:cNvPr id="18" name="Group 17"/>
          <p:cNvGrpSpPr/>
          <p:nvPr/>
        </p:nvGrpSpPr>
        <p:grpSpPr>
          <a:xfrm>
            <a:off x="621550" y="774045"/>
            <a:ext cx="3244003" cy="1206881"/>
            <a:chOff x="492258" y="2703014"/>
            <a:chExt cx="3244003" cy="1206881"/>
          </a:xfrm>
        </p:grpSpPr>
        <p:sp>
          <p:nvSpPr>
            <p:cNvPr id="19" name="Google Shape;5478;p45">
              <a:extLst>
                <a:ext uri="{FF2B5EF4-FFF2-40B4-BE49-F238E27FC236}">
                  <a16:creationId xmlns:a16="http://schemas.microsoft.com/office/drawing/2014/main" id="{9F227F76-3F95-B831-2A5A-72030BB4DA6E}"/>
                </a:ext>
              </a:extLst>
            </p:cNvPr>
            <p:cNvSpPr/>
            <p:nvPr/>
          </p:nvSpPr>
          <p:spPr>
            <a:xfrm>
              <a:off x="596112" y="2753473"/>
              <a:ext cx="3121300" cy="1156422"/>
            </a:xfrm>
            <a:custGeom>
              <a:avLst/>
              <a:gdLst/>
              <a:ahLst/>
              <a:cxnLst/>
              <a:rect l="l" t="t" r="r" b="b"/>
              <a:pathLst>
                <a:path w="224903" h="127680" extrusionOk="0">
                  <a:moveTo>
                    <a:pt x="205633" y="99999"/>
                  </a:moveTo>
                  <a:cubicBezTo>
                    <a:pt x="205632" y="100000"/>
                    <a:pt x="205631" y="100001"/>
                    <a:pt x="205630" y="100002"/>
                  </a:cubicBezTo>
                  <a:lnTo>
                    <a:pt x="205630" y="100002"/>
                  </a:lnTo>
                  <a:cubicBezTo>
                    <a:pt x="205631" y="100001"/>
                    <a:pt x="205632" y="100000"/>
                    <a:pt x="205633" y="99999"/>
                  </a:cubicBezTo>
                  <a:close/>
                  <a:moveTo>
                    <a:pt x="194445" y="109419"/>
                  </a:moveTo>
                  <a:cubicBezTo>
                    <a:pt x="194164" y="109848"/>
                    <a:pt x="193503" y="110278"/>
                    <a:pt x="192710" y="110691"/>
                  </a:cubicBezTo>
                  <a:cubicBezTo>
                    <a:pt x="193189" y="110262"/>
                    <a:pt x="193751" y="109832"/>
                    <a:pt x="194445" y="109419"/>
                  </a:cubicBezTo>
                  <a:close/>
                  <a:moveTo>
                    <a:pt x="192032" y="110113"/>
                  </a:moveTo>
                  <a:lnTo>
                    <a:pt x="192032" y="110113"/>
                  </a:lnTo>
                  <a:cubicBezTo>
                    <a:pt x="192148" y="110245"/>
                    <a:pt x="191900" y="110708"/>
                    <a:pt x="191570" y="111220"/>
                  </a:cubicBezTo>
                  <a:cubicBezTo>
                    <a:pt x="191140" y="111385"/>
                    <a:pt x="190710" y="111567"/>
                    <a:pt x="190297" y="111716"/>
                  </a:cubicBezTo>
                  <a:cubicBezTo>
                    <a:pt x="190396" y="111551"/>
                    <a:pt x="190495" y="111385"/>
                    <a:pt x="190578" y="111220"/>
                  </a:cubicBezTo>
                  <a:cubicBezTo>
                    <a:pt x="191074" y="110857"/>
                    <a:pt x="191553" y="110493"/>
                    <a:pt x="192032" y="110113"/>
                  </a:cubicBezTo>
                  <a:close/>
                  <a:moveTo>
                    <a:pt x="74235" y="113815"/>
                  </a:moveTo>
                  <a:lnTo>
                    <a:pt x="74235" y="113815"/>
                  </a:lnTo>
                  <a:cubicBezTo>
                    <a:pt x="74362" y="113826"/>
                    <a:pt x="74480" y="113830"/>
                    <a:pt x="74590" y="113831"/>
                  </a:cubicBezTo>
                  <a:lnTo>
                    <a:pt x="74590" y="113831"/>
                  </a:lnTo>
                  <a:lnTo>
                    <a:pt x="74235" y="113815"/>
                  </a:lnTo>
                  <a:close/>
                  <a:moveTo>
                    <a:pt x="143264" y="125449"/>
                  </a:moveTo>
                  <a:cubicBezTo>
                    <a:pt x="143760" y="125449"/>
                    <a:pt x="144272" y="125680"/>
                    <a:pt x="145049" y="125879"/>
                  </a:cubicBezTo>
                  <a:cubicBezTo>
                    <a:pt x="144768" y="125879"/>
                    <a:pt x="144405" y="125895"/>
                    <a:pt x="144025" y="125895"/>
                  </a:cubicBezTo>
                  <a:cubicBezTo>
                    <a:pt x="143413" y="125895"/>
                    <a:pt x="142769" y="125846"/>
                    <a:pt x="142488" y="125631"/>
                  </a:cubicBezTo>
                  <a:cubicBezTo>
                    <a:pt x="142769" y="125498"/>
                    <a:pt x="143016" y="125449"/>
                    <a:pt x="143264" y="125449"/>
                  </a:cubicBezTo>
                  <a:close/>
                  <a:moveTo>
                    <a:pt x="193801" y="1"/>
                  </a:moveTo>
                  <a:cubicBezTo>
                    <a:pt x="193751" y="100"/>
                    <a:pt x="193503" y="116"/>
                    <a:pt x="193140" y="166"/>
                  </a:cubicBezTo>
                  <a:cubicBezTo>
                    <a:pt x="192776" y="232"/>
                    <a:pt x="192280" y="282"/>
                    <a:pt x="191751" y="315"/>
                  </a:cubicBezTo>
                  <a:cubicBezTo>
                    <a:pt x="190694" y="447"/>
                    <a:pt x="189454" y="662"/>
                    <a:pt x="188578" y="943"/>
                  </a:cubicBezTo>
                  <a:cubicBezTo>
                    <a:pt x="188694" y="1042"/>
                    <a:pt x="188909" y="1075"/>
                    <a:pt x="189190" y="1075"/>
                  </a:cubicBezTo>
                  <a:cubicBezTo>
                    <a:pt x="189289" y="1075"/>
                    <a:pt x="189405" y="1075"/>
                    <a:pt x="189520" y="1058"/>
                  </a:cubicBezTo>
                  <a:cubicBezTo>
                    <a:pt x="189967" y="1025"/>
                    <a:pt x="190529" y="992"/>
                    <a:pt x="191123" y="910"/>
                  </a:cubicBezTo>
                  <a:cubicBezTo>
                    <a:pt x="191421" y="860"/>
                    <a:pt x="191735" y="844"/>
                    <a:pt x="192049" y="827"/>
                  </a:cubicBezTo>
                  <a:cubicBezTo>
                    <a:pt x="192363" y="794"/>
                    <a:pt x="192677" y="778"/>
                    <a:pt x="192991" y="761"/>
                  </a:cubicBezTo>
                  <a:cubicBezTo>
                    <a:pt x="193189" y="744"/>
                    <a:pt x="193387" y="744"/>
                    <a:pt x="193586" y="744"/>
                  </a:cubicBezTo>
                  <a:lnTo>
                    <a:pt x="194660" y="744"/>
                  </a:lnTo>
                  <a:cubicBezTo>
                    <a:pt x="194627" y="943"/>
                    <a:pt x="194396" y="1125"/>
                    <a:pt x="194015" y="1273"/>
                  </a:cubicBezTo>
                  <a:cubicBezTo>
                    <a:pt x="193883" y="1323"/>
                    <a:pt x="193718" y="1372"/>
                    <a:pt x="193536" y="1422"/>
                  </a:cubicBezTo>
                  <a:cubicBezTo>
                    <a:pt x="192991" y="1372"/>
                    <a:pt x="192462" y="1339"/>
                    <a:pt x="191917" y="1339"/>
                  </a:cubicBezTo>
                  <a:cubicBezTo>
                    <a:pt x="188264" y="1339"/>
                    <a:pt x="184678" y="2529"/>
                    <a:pt x="181142" y="4000"/>
                  </a:cubicBezTo>
                  <a:cubicBezTo>
                    <a:pt x="178448" y="4843"/>
                    <a:pt x="171805" y="8363"/>
                    <a:pt x="167508" y="9107"/>
                  </a:cubicBezTo>
                  <a:cubicBezTo>
                    <a:pt x="166963" y="9404"/>
                    <a:pt x="166120" y="9801"/>
                    <a:pt x="165938" y="9999"/>
                  </a:cubicBezTo>
                  <a:cubicBezTo>
                    <a:pt x="160699" y="11519"/>
                    <a:pt x="155295" y="12610"/>
                    <a:pt x="149825" y="13469"/>
                  </a:cubicBezTo>
                  <a:cubicBezTo>
                    <a:pt x="149875" y="13387"/>
                    <a:pt x="149858" y="13321"/>
                    <a:pt x="149776" y="13255"/>
                  </a:cubicBezTo>
                  <a:lnTo>
                    <a:pt x="147710" y="13800"/>
                  </a:lnTo>
                  <a:cubicBezTo>
                    <a:pt x="147627" y="13800"/>
                    <a:pt x="147545" y="13816"/>
                    <a:pt x="147462" y="13833"/>
                  </a:cubicBezTo>
                  <a:cubicBezTo>
                    <a:pt x="147528" y="13717"/>
                    <a:pt x="148173" y="13453"/>
                    <a:pt x="147578" y="13453"/>
                  </a:cubicBezTo>
                  <a:lnTo>
                    <a:pt x="147561" y="13453"/>
                  </a:lnTo>
                  <a:cubicBezTo>
                    <a:pt x="147528" y="13602"/>
                    <a:pt x="147231" y="13767"/>
                    <a:pt x="146768" y="13932"/>
                  </a:cubicBezTo>
                  <a:cubicBezTo>
                    <a:pt x="145611" y="14097"/>
                    <a:pt x="144454" y="14263"/>
                    <a:pt x="143297" y="14411"/>
                  </a:cubicBezTo>
                  <a:cubicBezTo>
                    <a:pt x="143248" y="14411"/>
                    <a:pt x="143182" y="14411"/>
                    <a:pt x="143116" y="14395"/>
                  </a:cubicBezTo>
                  <a:cubicBezTo>
                    <a:pt x="143066" y="14411"/>
                    <a:pt x="143016" y="14428"/>
                    <a:pt x="142967" y="14444"/>
                  </a:cubicBezTo>
                  <a:cubicBezTo>
                    <a:pt x="142025" y="14577"/>
                    <a:pt x="141083" y="14692"/>
                    <a:pt x="140141" y="14808"/>
                  </a:cubicBezTo>
                  <a:lnTo>
                    <a:pt x="140042" y="14808"/>
                  </a:lnTo>
                  <a:cubicBezTo>
                    <a:pt x="139959" y="14808"/>
                    <a:pt x="139843" y="14808"/>
                    <a:pt x="139711" y="14825"/>
                  </a:cubicBezTo>
                  <a:cubicBezTo>
                    <a:pt x="139496" y="14891"/>
                    <a:pt x="139232" y="14907"/>
                    <a:pt x="139001" y="14957"/>
                  </a:cubicBezTo>
                  <a:cubicBezTo>
                    <a:pt x="133349" y="15651"/>
                    <a:pt x="127713" y="16262"/>
                    <a:pt x="122210" y="17072"/>
                  </a:cubicBezTo>
                  <a:cubicBezTo>
                    <a:pt x="103817" y="19749"/>
                    <a:pt x="85407" y="22426"/>
                    <a:pt x="67014" y="25104"/>
                  </a:cubicBezTo>
                  <a:cubicBezTo>
                    <a:pt x="65328" y="25352"/>
                    <a:pt x="63659" y="25599"/>
                    <a:pt x="61973" y="25864"/>
                  </a:cubicBezTo>
                  <a:cubicBezTo>
                    <a:pt x="60998" y="25616"/>
                    <a:pt x="59957" y="25368"/>
                    <a:pt x="60040" y="24938"/>
                  </a:cubicBezTo>
                  <a:lnTo>
                    <a:pt x="60040" y="24938"/>
                  </a:lnTo>
                  <a:cubicBezTo>
                    <a:pt x="57776" y="26112"/>
                    <a:pt x="53429" y="24790"/>
                    <a:pt x="49711" y="26723"/>
                  </a:cubicBezTo>
                  <a:cubicBezTo>
                    <a:pt x="48802" y="26723"/>
                    <a:pt x="50389" y="26294"/>
                    <a:pt x="49876" y="26178"/>
                  </a:cubicBezTo>
                  <a:lnTo>
                    <a:pt x="49876" y="26178"/>
                  </a:lnTo>
                  <a:cubicBezTo>
                    <a:pt x="48967" y="26756"/>
                    <a:pt x="47777" y="27103"/>
                    <a:pt x="45497" y="27434"/>
                  </a:cubicBezTo>
                  <a:lnTo>
                    <a:pt x="45728" y="27269"/>
                  </a:lnTo>
                  <a:lnTo>
                    <a:pt x="45728" y="27269"/>
                  </a:lnTo>
                  <a:cubicBezTo>
                    <a:pt x="44175" y="27665"/>
                    <a:pt x="42836" y="27996"/>
                    <a:pt x="41597" y="28310"/>
                  </a:cubicBezTo>
                  <a:cubicBezTo>
                    <a:pt x="40969" y="28458"/>
                    <a:pt x="40374" y="28607"/>
                    <a:pt x="39779" y="28756"/>
                  </a:cubicBezTo>
                  <a:cubicBezTo>
                    <a:pt x="39200" y="28905"/>
                    <a:pt x="38622" y="29053"/>
                    <a:pt x="38027" y="29202"/>
                  </a:cubicBezTo>
                  <a:cubicBezTo>
                    <a:pt x="35697" y="29814"/>
                    <a:pt x="33251" y="30475"/>
                    <a:pt x="29814" y="31780"/>
                  </a:cubicBezTo>
                  <a:lnTo>
                    <a:pt x="30491" y="31978"/>
                  </a:lnTo>
                  <a:cubicBezTo>
                    <a:pt x="29037" y="32557"/>
                    <a:pt x="28673" y="32540"/>
                    <a:pt x="27946" y="32755"/>
                  </a:cubicBezTo>
                  <a:cubicBezTo>
                    <a:pt x="27715" y="33020"/>
                    <a:pt x="27682" y="33119"/>
                    <a:pt x="27814" y="33119"/>
                  </a:cubicBezTo>
                  <a:cubicBezTo>
                    <a:pt x="28012" y="33119"/>
                    <a:pt x="28657" y="32821"/>
                    <a:pt x="29318" y="32557"/>
                  </a:cubicBezTo>
                  <a:cubicBezTo>
                    <a:pt x="29962" y="32292"/>
                    <a:pt x="30624" y="32028"/>
                    <a:pt x="30871" y="32028"/>
                  </a:cubicBezTo>
                  <a:cubicBezTo>
                    <a:pt x="31020" y="32028"/>
                    <a:pt x="31037" y="32111"/>
                    <a:pt x="30805" y="32375"/>
                  </a:cubicBezTo>
                  <a:lnTo>
                    <a:pt x="30789" y="32375"/>
                  </a:lnTo>
                  <a:cubicBezTo>
                    <a:pt x="30227" y="32375"/>
                    <a:pt x="29318" y="32639"/>
                    <a:pt x="28244" y="33053"/>
                  </a:cubicBezTo>
                  <a:cubicBezTo>
                    <a:pt x="27715" y="33267"/>
                    <a:pt x="27137" y="33532"/>
                    <a:pt x="26542" y="33813"/>
                  </a:cubicBezTo>
                  <a:cubicBezTo>
                    <a:pt x="26244" y="33962"/>
                    <a:pt x="25947" y="34094"/>
                    <a:pt x="25649" y="34242"/>
                  </a:cubicBezTo>
                  <a:cubicBezTo>
                    <a:pt x="25352" y="34391"/>
                    <a:pt x="25054" y="34556"/>
                    <a:pt x="24757" y="34722"/>
                  </a:cubicBezTo>
                  <a:cubicBezTo>
                    <a:pt x="24162" y="35036"/>
                    <a:pt x="23567" y="35350"/>
                    <a:pt x="23022" y="35647"/>
                  </a:cubicBezTo>
                  <a:cubicBezTo>
                    <a:pt x="22460" y="35945"/>
                    <a:pt x="21947" y="36259"/>
                    <a:pt x="21468" y="36507"/>
                  </a:cubicBezTo>
                  <a:cubicBezTo>
                    <a:pt x="20989" y="36754"/>
                    <a:pt x="20543" y="36969"/>
                    <a:pt x="20179" y="37101"/>
                  </a:cubicBezTo>
                  <a:cubicBezTo>
                    <a:pt x="19816" y="37234"/>
                    <a:pt x="19535" y="37333"/>
                    <a:pt x="19303" y="37333"/>
                  </a:cubicBezTo>
                  <a:lnTo>
                    <a:pt x="19287" y="37333"/>
                  </a:lnTo>
                  <a:cubicBezTo>
                    <a:pt x="17254" y="38738"/>
                    <a:pt x="20146" y="37333"/>
                    <a:pt x="18163" y="38754"/>
                  </a:cubicBezTo>
                  <a:lnTo>
                    <a:pt x="17469" y="38919"/>
                  </a:lnTo>
                  <a:lnTo>
                    <a:pt x="17204" y="39580"/>
                  </a:lnTo>
                  <a:cubicBezTo>
                    <a:pt x="16560" y="40060"/>
                    <a:pt x="16031" y="40357"/>
                    <a:pt x="15634" y="40522"/>
                  </a:cubicBezTo>
                  <a:cubicBezTo>
                    <a:pt x="15370" y="40638"/>
                    <a:pt x="15155" y="40688"/>
                    <a:pt x="15023" y="40688"/>
                  </a:cubicBezTo>
                  <a:cubicBezTo>
                    <a:pt x="14957" y="40688"/>
                    <a:pt x="14907" y="40688"/>
                    <a:pt x="14874" y="40655"/>
                  </a:cubicBezTo>
                  <a:cubicBezTo>
                    <a:pt x="15188" y="40423"/>
                    <a:pt x="15684" y="39878"/>
                    <a:pt x="15998" y="39597"/>
                  </a:cubicBezTo>
                  <a:lnTo>
                    <a:pt x="15998" y="39597"/>
                  </a:lnTo>
                  <a:cubicBezTo>
                    <a:pt x="15073" y="40142"/>
                    <a:pt x="13949" y="41134"/>
                    <a:pt x="13056" y="42092"/>
                  </a:cubicBezTo>
                  <a:cubicBezTo>
                    <a:pt x="12594" y="42555"/>
                    <a:pt x="12197" y="43018"/>
                    <a:pt x="11867" y="43381"/>
                  </a:cubicBezTo>
                  <a:cubicBezTo>
                    <a:pt x="11586" y="43712"/>
                    <a:pt x="11354" y="43943"/>
                    <a:pt x="11206" y="44092"/>
                  </a:cubicBezTo>
                  <a:cubicBezTo>
                    <a:pt x="11767" y="43580"/>
                    <a:pt x="12329" y="43051"/>
                    <a:pt x="12924" y="42572"/>
                  </a:cubicBezTo>
                  <a:lnTo>
                    <a:pt x="12924" y="42572"/>
                  </a:lnTo>
                  <a:cubicBezTo>
                    <a:pt x="10611" y="45001"/>
                    <a:pt x="8181" y="47860"/>
                    <a:pt x="6198" y="51000"/>
                  </a:cubicBezTo>
                  <a:cubicBezTo>
                    <a:pt x="4199" y="54107"/>
                    <a:pt x="2662" y="57544"/>
                    <a:pt x="1934" y="60733"/>
                  </a:cubicBezTo>
                  <a:cubicBezTo>
                    <a:pt x="2050" y="60601"/>
                    <a:pt x="2166" y="60469"/>
                    <a:pt x="2298" y="60337"/>
                  </a:cubicBezTo>
                  <a:lnTo>
                    <a:pt x="2298" y="60337"/>
                  </a:lnTo>
                  <a:cubicBezTo>
                    <a:pt x="2001" y="61543"/>
                    <a:pt x="1786" y="62386"/>
                    <a:pt x="1620" y="63047"/>
                  </a:cubicBezTo>
                  <a:cubicBezTo>
                    <a:pt x="1439" y="63708"/>
                    <a:pt x="1323" y="64204"/>
                    <a:pt x="1158" y="64716"/>
                  </a:cubicBezTo>
                  <a:cubicBezTo>
                    <a:pt x="877" y="65724"/>
                    <a:pt x="513" y="66815"/>
                    <a:pt x="414" y="69575"/>
                  </a:cubicBezTo>
                  <a:lnTo>
                    <a:pt x="381" y="69377"/>
                  </a:lnTo>
                  <a:lnTo>
                    <a:pt x="381" y="69377"/>
                  </a:lnTo>
                  <a:cubicBezTo>
                    <a:pt x="447" y="69922"/>
                    <a:pt x="530" y="70566"/>
                    <a:pt x="563" y="71260"/>
                  </a:cubicBezTo>
                  <a:cubicBezTo>
                    <a:pt x="629" y="71955"/>
                    <a:pt x="645" y="72698"/>
                    <a:pt x="712" y="73442"/>
                  </a:cubicBezTo>
                  <a:cubicBezTo>
                    <a:pt x="645" y="73244"/>
                    <a:pt x="612" y="73161"/>
                    <a:pt x="563" y="73161"/>
                  </a:cubicBezTo>
                  <a:cubicBezTo>
                    <a:pt x="480" y="73161"/>
                    <a:pt x="431" y="73607"/>
                    <a:pt x="381" y="74037"/>
                  </a:cubicBezTo>
                  <a:cubicBezTo>
                    <a:pt x="331" y="74417"/>
                    <a:pt x="298" y="74781"/>
                    <a:pt x="216" y="74781"/>
                  </a:cubicBezTo>
                  <a:cubicBezTo>
                    <a:pt x="166" y="74781"/>
                    <a:pt x="100" y="74648"/>
                    <a:pt x="1" y="74301"/>
                  </a:cubicBezTo>
                  <a:lnTo>
                    <a:pt x="1" y="74301"/>
                  </a:lnTo>
                  <a:cubicBezTo>
                    <a:pt x="150" y="74979"/>
                    <a:pt x="249" y="75541"/>
                    <a:pt x="365" y="75987"/>
                  </a:cubicBezTo>
                  <a:cubicBezTo>
                    <a:pt x="480" y="76433"/>
                    <a:pt x="579" y="76780"/>
                    <a:pt x="662" y="77061"/>
                  </a:cubicBezTo>
                  <a:cubicBezTo>
                    <a:pt x="827" y="77606"/>
                    <a:pt x="959" y="77871"/>
                    <a:pt x="1075" y="78086"/>
                  </a:cubicBezTo>
                  <a:cubicBezTo>
                    <a:pt x="1307" y="78482"/>
                    <a:pt x="1505" y="78664"/>
                    <a:pt x="2397" y="80267"/>
                  </a:cubicBezTo>
                  <a:lnTo>
                    <a:pt x="2348" y="81143"/>
                  </a:lnTo>
                  <a:cubicBezTo>
                    <a:pt x="2711" y="81672"/>
                    <a:pt x="2926" y="81936"/>
                    <a:pt x="3207" y="82382"/>
                  </a:cubicBezTo>
                  <a:cubicBezTo>
                    <a:pt x="3356" y="82597"/>
                    <a:pt x="3521" y="82862"/>
                    <a:pt x="3719" y="83209"/>
                  </a:cubicBezTo>
                  <a:cubicBezTo>
                    <a:pt x="3802" y="83391"/>
                    <a:pt x="3918" y="83605"/>
                    <a:pt x="4050" y="83837"/>
                  </a:cubicBezTo>
                  <a:cubicBezTo>
                    <a:pt x="4165" y="84068"/>
                    <a:pt x="4298" y="84332"/>
                    <a:pt x="4479" y="84613"/>
                  </a:cubicBezTo>
                  <a:cubicBezTo>
                    <a:pt x="4182" y="84233"/>
                    <a:pt x="4050" y="84085"/>
                    <a:pt x="3984" y="84085"/>
                  </a:cubicBezTo>
                  <a:lnTo>
                    <a:pt x="3967" y="84085"/>
                  </a:lnTo>
                  <a:cubicBezTo>
                    <a:pt x="3901" y="84134"/>
                    <a:pt x="3918" y="84349"/>
                    <a:pt x="3967" y="84564"/>
                  </a:cubicBezTo>
                  <a:cubicBezTo>
                    <a:pt x="4000" y="84779"/>
                    <a:pt x="4017" y="85010"/>
                    <a:pt x="3918" y="85010"/>
                  </a:cubicBezTo>
                  <a:cubicBezTo>
                    <a:pt x="3818" y="85010"/>
                    <a:pt x="3637" y="84828"/>
                    <a:pt x="3290" y="84349"/>
                  </a:cubicBezTo>
                  <a:lnTo>
                    <a:pt x="3290" y="84349"/>
                  </a:lnTo>
                  <a:cubicBezTo>
                    <a:pt x="4248" y="87142"/>
                    <a:pt x="5702" y="88844"/>
                    <a:pt x="6876" y="90166"/>
                  </a:cubicBezTo>
                  <a:cubicBezTo>
                    <a:pt x="7487" y="90811"/>
                    <a:pt x="8033" y="91373"/>
                    <a:pt x="8479" y="91934"/>
                  </a:cubicBezTo>
                  <a:cubicBezTo>
                    <a:pt x="8958" y="92480"/>
                    <a:pt x="9322" y="93042"/>
                    <a:pt x="9586" y="93736"/>
                  </a:cubicBezTo>
                  <a:cubicBezTo>
                    <a:pt x="9850" y="93851"/>
                    <a:pt x="10032" y="93917"/>
                    <a:pt x="10131" y="93917"/>
                  </a:cubicBezTo>
                  <a:cubicBezTo>
                    <a:pt x="10528" y="93917"/>
                    <a:pt x="9867" y="93141"/>
                    <a:pt x="9156" y="92314"/>
                  </a:cubicBezTo>
                  <a:cubicBezTo>
                    <a:pt x="8694" y="91802"/>
                    <a:pt x="8231" y="91240"/>
                    <a:pt x="7933" y="90877"/>
                  </a:cubicBezTo>
                  <a:cubicBezTo>
                    <a:pt x="7735" y="90645"/>
                    <a:pt x="7619" y="90480"/>
                    <a:pt x="7652" y="90480"/>
                  </a:cubicBezTo>
                  <a:cubicBezTo>
                    <a:pt x="7652" y="90480"/>
                    <a:pt x="7702" y="90530"/>
                    <a:pt x="7801" y="90612"/>
                  </a:cubicBezTo>
                  <a:cubicBezTo>
                    <a:pt x="7702" y="90397"/>
                    <a:pt x="7702" y="90298"/>
                    <a:pt x="7785" y="90298"/>
                  </a:cubicBezTo>
                  <a:cubicBezTo>
                    <a:pt x="7917" y="90298"/>
                    <a:pt x="8264" y="90563"/>
                    <a:pt x="8694" y="90959"/>
                  </a:cubicBezTo>
                  <a:cubicBezTo>
                    <a:pt x="9024" y="91273"/>
                    <a:pt x="9454" y="91637"/>
                    <a:pt x="9834" y="92017"/>
                  </a:cubicBezTo>
                  <a:cubicBezTo>
                    <a:pt x="10231" y="92381"/>
                    <a:pt x="10594" y="92794"/>
                    <a:pt x="10908" y="93108"/>
                  </a:cubicBezTo>
                  <a:cubicBezTo>
                    <a:pt x="11536" y="93719"/>
                    <a:pt x="11867" y="94496"/>
                    <a:pt x="12528" y="95454"/>
                  </a:cubicBezTo>
                  <a:cubicBezTo>
                    <a:pt x="12842" y="95934"/>
                    <a:pt x="13238" y="96479"/>
                    <a:pt x="13800" y="97057"/>
                  </a:cubicBezTo>
                  <a:cubicBezTo>
                    <a:pt x="14081" y="97338"/>
                    <a:pt x="14395" y="97652"/>
                    <a:pt x="14759" y="97966"/>
                  </a:cubicBezTo>
                  <a:cubicBezTo>
                    <a:pt x="15122" y="98264"/>
                    <a:pt x="15519" y="98561"/>
                    <a:pt x="15965" y="98875"/>
                  </a:cubicBezTo>
                  <a:cubicBezTo>
                    <a:pt x="15651" y="98660"/>
                    <a:pt x="15568" y="98677"/>
                    <a:pt x="15221" y="98429"/>
                  </a:cubicBezTo>
                  <a:lnTo>
                    <a:pt x="15221" y="98429"/>
                  </a:lnTo>
                  <a:cubicBezTo>
                    <a:pt x="15849" y="99024"/>
                    <a:pt x="16593" y="99454"/>
                    <a:pt x="17386" y="99867"/>
                  </a:cubicBezTo>
                  <a:cubicBezTo>
                    <a:pt x="17783" y="100082"/>
                    <a:pt x="18179" y="100313"/>
                    <a:pt x="18593" y="100561"/>
                  </a:cubicBezTo>
                  <a:cubicBezTo>
                    <a:pt x="19006" y="100809"/>
                    <a:pt x="19419" y="101090"/>
                    <a:pt x="19832" y="101453"/>
                  </a:cubicBezTo>
                  <a:cubicBezTo>
                    <a:pt x="20477" y="101503"/>
                    <a:pt x="21088" y="101800"/>
                    <a:pt x="21600" y="102065"/>
                  </a:cubicBezTo>
                  <a:cubicBezTo>
                    <a:pt x="21947" y="102230"/>
                    <a:pt x="22245" y="102379"/>
                    <a:pt x="22509" y="102379"/>
                  </a:cubicBezTo>
                  <a:cubicBezTo>
                    <a:pt x="22641" y="102379"/>
                    <a:pt x="22757" y="102329"/>
                    <a:pt x="22873" y="102247"/>
                  </a:cubicBezTo>
                  <a:cubicBezTo>
                    <a:pt x="22228" y="101966"/>
                    <a:pt x="21617" y="101652"/>
                    <a:pt x="20972" y="101371"/>
                  </a:cubicBezTo>
                  <a:cubicBezTo>
                    <a:pt x="20344" y="101073"/>
                    <a:pt x="19733" y="100726"/>
                    <a:pt x="19105" y="100412"/>
                  </a:cubicBezTo>
                  <a:lnTo>
                    <a:pt x="19105" y="100412"/>
                  </a:lnTo>
                  <a:cubicBezTo>
                    <a:pt x="19650" y="100660"/>
                    <a:pt x="20196" y="100875"/>
                    <a:pt x="20774" y="101073"/>
                  </a:cubicBezTo>
                  <a:cubicBezTo>
                    <a:pt x="21352" y="101272"/>
                    <a:pt x="21947" y="101453"/>
                    <a:pt x="22592" y="101668"/>
                  </a:cubicBezTo>
                  <a:cubicBezTo>
                    <a:pt x="23220" y="101883"/>
                    <a:pt x="23897" y="102098"/>
                    <a:pt x="24625" y="102412"/>
                  </a:cubicBezTo>
                  <a:cubicBezTo>
                    <a:pt x="25352" y="102709"/>
                    <a:pt x="26128" y="103056"/>
                    <a:pt x="26988" y="103519"/>
                  </a:cubicBezTo>
                  <a:lnTo>
                    <a:pt x="26905" y="103519"/>
                  </a:lnTo>
                  <a:cubicBezTo>
                    <a:pt x="26492" y="103519"/>
                    <a:pt x="25467" y="103271"/>
                    <a:pt x="24740" y="103089"/>
                  </a:cubicBezTo>
                  <a:lnTo>
                    <a:pt x="24740" y="103089"/>
                  </a:lnTo>
                  <a:cubicBezTo>
                    <a:pt x="25699" y="103734"/>
                    <a:pt x="26806" y="103800"/>
                    <a:pt x="27831" y="104411"/>
                  </a:cubicBezTo>
                  <a:cubicBezTo>
                    <a:pt x="27765" y="104478"/>
                    <a:pt x="27649" y="104511"/>
                    <a:pt x="27484" y="104511"/>
                  </a:cubicBezTo>
                  <a:cubicBezTo>
                    <a:pt x="26971" y="104511"/>
                    <a:pt x="25996" y="104180"/>
                    <a:pt x="24906" y="103717"/>
                  </a:cubicBezTo>
                  <a:cubicBezTo>
                    <a:pt x="24178" y="103436"/>
                    <a:pt x="23418" y="103056"/>
                    <a:pt x="22658" y="102742"/>
                  </a:cubicBezTo>
                  <a:cubicBezTo>
                    <a:pt x="21914" y="102428"/>
                    <a:pt x="21187" y="102114"/>
                    <a:pt x="20559" y="101949"/>
                  </a:cubicBezTo>
                  <a:lnTo>
                    <a:pt x="20559" y="101949"/>
                  </a:lnTo>
                  <a:cubicBezTo>
                    <a:pt x="21038" y="102362"/>
                    <a:pt x="22162" y="102841"/>
                    <a:pt x="23022" y="103139"/>
                  </a:cubicBezTo>
                  <a:cubicBezTo>
                    <a:pt x="23864" y="103453"/>
                    <a:pt x="24393" y="103684"/>
                    <a:pt x="23650" y="103783"/>
                  </a:cubicBezTo>
                  <a:lnTo>
                    <a:pt x="23864" y="103783"/>
                  </a:lnTo>
                  <a:cubicBezTo>
                    <a:pt x="24311" y="103783"/>
                    <a:pt x="24773" y="103866"/>
                    <a:pt x="25236" y="104015"/>
                  </a:cubicBezTo>
                  <a:cubicBezTo>
                    <a:pt x="25765" y="104180"/>
                    <a:pt x="26310" y="104444"/>
                    <a:pt x="26905" y="104692"/>
                  </a:cubicBezTo>
                  <a:cubicBezTo>
                    <a:pt x="28079" y="105205"/>
                    <a:pt x="29417" y="105783"/>
                    <a:pt x="31004" y="105866"/>
                  </a:cubicBezTo>
                  <a:lnTo>
                    <a:pt x="30673" y="106229"/>
                  </a:lnTo>
                  <a:cubicBezTo>
                    <a:pt x="31169" y="106295"/>
                    <a:pt x="32193" y="106411"/>
                    <a:pt x="33053" y="106642"/>
                  </a:cubicBezTo>
                  <a:cubicBezTo>
                    <a:pt x="32474" y="106709"/>
                    <a:pt x="31913" y="106725"/>
                    <a:pt x="31334" y="106758"/>
                  </a:cubicBezTo>
                  <a:cubicBezTo>
                    <a:pt x="33863" y="106989"/>
                    <a:pt x="35895" y="108477"/>
                    <a:pt x="38292" y="108692"/>
                  </a:cubicBezTo>
                  <a:cubicBezTo>
                    <a:pt x="35846" y="108179"/>
                    <a:pt x="35598" y="107948"/>
                    <a:pt x="35730" y="107799"/>
                  </a:cubicBezTo>
                  <a:cubicBezTo>
                    <a:pt x="35846" y="107634"/>
                    <a:pt x="36308" y="107535"/>
                    <a:pt x="35333" y="107122"/>
                  </a:cubicBezTo>
                  <a:lnTo>
                    <a:pt x="35333" y="107122"/>
                  </a:lnTo>
                  <a:cubicBezTo>
                    <a:pt x="38374" y="107551"/>
                    <a:pt x="39167" y="107981"/>
                    <a:pt x="40060" y="108510"/>
                  </a:cubicBezTo>
                  <a:cubicBezTo>
                    <a:pt x="40506" y="108774"/>
                    <a:pt x="40985" y="109055"/>
                    <a:pt x="41762" y="109320"/>
                  </a:cubicBezTo>
                  <a:cubicBezTo>
                    <a:pt x="42506" y="109568"/>
                    <a:pt x="43530" y="109815"/>
                    <a:pt x="45051" y="110014"/>
                  </a:cubicBezTo>
                  <a:cubicBezTo>
                    <a:pt x="44010" y="109848"/>
                    <a:pt x="42159" y="109254"/>
                    <a:pt x="43348" y="109254"/>
                  </a:cubicBezTo>
                  <a:lnTo>
                    <a:pt x="43415" y="109254"/>
                  </a:lnTo>
                  <a:cubicBezTo>
                    <a:pt x="44687" y="109568"/>
                    <a:pt x="46356" y="109981"/>
                    <a:pt x="47116" y="110328"/>
                  </a:cubicBezTo>
                  <a:cubicBezTo>
                    <a:pt x="47976" y="110427"/>
                    <a:pt x="48488" y="110476"/>
                    <a:pt x="48752" y="110476"/>
                  </a:cubicBezTo>
                  <a:cubicBezTo>
                    <a:pt x="49893" y="110476"/>
                    <a:pt x="46869" y="109782"/>
                    <a:pt x="48422" y="109766"/>
                  </a:cubicBezTo>
                  <a:lnTo>
                    <a:pt x="48422" y="109766"/>
                  </a:lnTo>
                  <a:cubicBezTo>
                    <a:pt x="48951" y="110030"/>
                    <a:pt x="49380" y="110113"/>
                    <a:pt x="49810" y="110113"/>
                  </a:cubicBezTo>
                  <a:cubicBezTo>
                    <a:pt x="50174" y="110113"/>
                    <a:pt x="50521" y="110047"/>
                    <a:pt x="50934" y="109997"/>
                  </a:cubicBezTo>
                  <a:cubicBezTo>
                    <a:pt x="51347" y="109931"/>
                    <a:pt x="51810" y="109882"/>
                    <a:pt x="52355" y="109882"/>
                  </a:cubicBezTo>
                  <a:lnTo>
                    <a:pt x="52603" y="109882"/>
                  </a:lnTo>
                  <a:lnTo>
                    <a:pt x="52570" y="110344"/>
                  </a:lnTo>
                  <a:cubicBezTo>
                    <a:pt x="53677" y="110526"/>
                    <a:pt x="54371" y="110609"/>
                    <a:pt x="54817" y="110609"/>
                  </a:cubicBezTo>
                  <a:cubicBezTo>
                    <a:pt x="55396" y="110609"/>
                    <a:pt x="55578" y="110493"/>
                    <a:pt x="55743" y="110377"/>
                  </a:cubicBezTo>
                  <a:cubicBezTo>
                    <a:pt x="55908" y="110262"/>
                    <a:pt x="56057" y="110146"/>
                    <a:pt x="56536" y="110146"/>
                  </a:cubicBezTo>
                  <a:cubicBezTo>
                    <a:pt x="56933" y="110146"/>
                    <a:pt x="57528" y="110229"/>
                    <a:pt x="58519" y="110410"/>
                  </a:cubicBezTo>
                  <a:lnTo>
                    <a:pt x="56536" y="110823"/>
                  </a:lnTo>
                  <a:lnTo>
                    <a:pt x="58916" y="110939"/>
                  </a:lnTo>
                  <a:lnTo>
                    <a:pt x="58371" y="111402"/>
                  </a:lnTo>
                  <a:cubicBezTo>
                    <a:pt x="58817" y="111385"/>
                    <a:pt x="59197" y="111369"/>
                    <a:pt x="59544" y="111369"/>
                  </a:cubicBezTo>
                  <a:cubicBezTo>
                    <a:pt x="61296" y="111369"/>
                    <a:pt x="62188" y="111567"/>
                    <a:pt x="64270" y="111931"/>
                  </a:cubicBezTo>
                  <a:cubicBezTo>
                    <a:pt x="63841" y="111633"/>
                    <a:pt x="64320" y="111336"/>
                    <a:pt x="65609" y="111336"/>
                  </a:cubicBezTo>
                  <a:cubicBezTo>
                    <a:pt x="65973" y="111336"/>
                    <a:pt x="66402" y="111352"/>
                    <a:pt x="66914" y="111418"/>
                  </a:cubicBezTo>
                  <a:cubicBezTo>
                    <a:pt x="68402" y="111881"/>
                    <a:pt x="66006" y="111732"/>
                    <a:pt x="69179" y="112063"/>
                  </a:cubicBezTo>
                  <a:cubicBezTo>
                    <a:pt x="68765" y="112179"/>
                    <a:pt x="68352" y="112294"/>
                    <a:pt x="67840" y="112294"/>
                  </a:cubicBezTo>
                  <a:cubicBezTo>
                    <a:pt x="67394" y="112294"/>
                    <a:pt x="66898" y="112212"/>
                    <a:pt x="66286" y="111931"/>
                  </a:cubicBezTo>
                  <a:cubicBezTo>
                    <a:pt x="66121" y="112063"/>
                    <a:pt x="65543" y="112129"/>
                    <a:pt x="65394" y="112261"/>
                  </a:cubicBezTo>
                  <a:cubicBezTo>
                    <a:pt x="66981" y="112774"/>
                    <a:pt x="69476" y="112840"/>
                    <a:pt x="70616" y="112988"/>
                  </a:cubicBezTo>
                  <a:cubicBezTo>
                    <a:pt x="70187" y="112922"/>
                    <a:pt x="69658" y="112823"/>
                    <a:pt x="69393" y="112724"/>
                  </a:cubicBezTo>
                  <a:lnTo>
                    <a:pt x="74037" y="112707"/>
                  </a:lnTo>
                  <a:lnTo>
                    <a:pt x="74037" y="112707"/>
                  </a:lnTo>
                  <a:cubicBezTo>
                    <a:pt x="74731" y="112972"/>
                    <a:pt x="74153" y="113021"/>
                    <a:pt x="73574" y="113088"/>
                  </a:cubicBezTo>
                  <a:cubicBezTo>
                    <a:pt x="73839" y="113104"/>
                    <a:pt x="74103" y="113121"/>
                    <a:pt x="74351" y="113121"/>
                  </a:cubicBezTo>
                  <a:cubicBezTo>
                    <a:pt x="74467" y="113121"/>
                    <a:pt x="74583" y="113121"/>
                    <a:pt x="74682" y="113104"/>
                  </a:cubicBezTo>
                  <a:lnTo>
                    <a:pt x="75029" y="113104"/>
                  </a:lnTo>
                  <a:cubicBezTo>
                    <a:pt x="75442" y="113104"/>
                    <a:pt x="75921" y="113121"/>
                    <a:pt x="76533" y="113187"/>
                  </a:cubicBezTo>
                  <a:cubicBezTo>
                    <a:pt x="76169" y="113484"/>
                    <a:pt x="76169" y="113831"/>
                    <a:pt x="74731" y="113831"/>
                  </a:cubicBezTo>
                  <a:cubicBezTo>
                    <a:pt x="74686" y="113831"/>
                    <a:pt x="74639" y="113831"/>
                    <a:pt x="74590" y="113831"/>
                  </a:cubicBezTo>
                  <a:lnTo>
                    <a:pt x="74590" y="113831"/>
                  </a:lnTo>
                  <a:lnTo>
                    <a:pt x="78615" y="114013"/>
                  </a:lnTo>
                  <a:cubicBezTo>
                    <a:pt x="78879" y="114211"/>
                    <a:pt x="80780" y="114773"/>
                    <a:pt x="80201" y="114823"/>
                  </a:cubicBezTo>
                  <a:cubicBezTo>
                    <a:pt x="82581" y="115401"/>
                    <a:pt x="86200" y="114988"/>
                    <a:pt x="89340" y="115781"/>
                  </a:cubicBezTo>
                  <a:cubicBezTo>
                    <a:pt x="89423" y="115765"/>
                    <a:pt x="89572" y="115748"/>
                    <a:pt x="89786" y="115748"/>
                  </a:cubicBezTo>
                  <a:cubicBezTo>
                    <a:pt x="89985" y="115748"/>
                    <a:pt x="90216" y="115765"/>
                    <a:pt x="90530" y="115781"/>
                  </a:cubicBezTo>
                  <a:cubicBezTo>
                    <a:pt x="93521" y="116360"/>
                    <a:pt x="96083" y="117252"/>
                    <a:pt x="99702" y="117368"/>
                  </a:cubicBezTo>
                  <a:lnTo>
                    <a:pt x="101602" y="118392"/>
                  </a:lnTo>
                  <a:cubicBezTo>
                    <a:pt x="101867" y="118425"/>
                    <a:pt x="102065" y="118442"/>
                    <a:pt x="102197" y="118442"/>
                  </a:cubicBezTo>
                  <a:cubicBezTo>
                    <a:pt x="102710" y="118442"/>
                    <a:pt x="102330" y="118211"/>
                    <a:pt x="102016" y="117979"/>
                  </a:cubicBezTo>
                  <a:cubicBezTo>
                    <a:pt x="101685" y="117764"/>
                    <a:pt x="101421" y="117533"/>
                    <a:pt x="102181" y="117533"/>
                  </a:cubicBezTo>
                  <a:cubicBezTo>
                    <a:pt x="102495" y="117533"/>
                    <a:pt x="102974" y="117566"/>
                    <a:pt x="103685" y="117665"/>
                  </a:cubicBezTo>
                  <a:cubicBezTo>
                    <a:pt x="106973" y="118045"/>
                    <a:pt x="104792" y="118442"/>
                    <a:pt x="105916" y="118839"/>
                  </a:cubicBezTo>
                  <a:cubicBezTo>
                    <a:pt x="106312" y="118839"/>
                    <a:pt x="106808" y="118822"/>
                    <a:pt x="107353" y="118822"/>
                  </a:cubicBezTo>
                  <a:cubicBezTo>
                    <a:pt x="109023" y="118822"/>
                    <a:pt x="111237" y="118954"/>
                    <a:pt x="113418" y="119797"/>
                  </a:cubicBezTo>
                  <a:cubicBezTo>
                    <a:pt x="112410" y="119731"/>
                    <a:pt x="111650" y="119483"/>
                    <a:pt x="110708" y="119351"/>
                  </a:cubicBezTo>
                  <a:lnTo>
                    <a:pt x="110708" y="119351"/>
                  </a:lnTo>
                  <a:lnTo>
                    <a:pt x="112923" y="120161"/>
                  </a:lnTo>
                  <a:lnTo>
                    <a:pt x="112493" y="120161"/>
                  </a:lnTo>
                  <a:cubicBezTo>
                    <a:pt x="111799" y="120161"/>
                    <a:pt x="111187" y="120128"/>
                    <a:pt x="110675" y="120095"/>
                  </a:cubicBezTo>
                  <a:cubicBezTo>
                    <a:pt x="110163" y="120061"/>
                    <a:pt x="109783" y="120028"/>
                    <a:pt x="109551" y="120028"/>
                  </a:cubicBezTo>
                  <a:cubicBezTo>
                    <a:pt x="109138" y="120028"/>
                    <a:pt x="109237" y="120144"/>
                    <a:pt x="110163" y="120557"/>
                  </a:cubicBezTo>
                  <a:cubicBezTo>
                    <a:pt x="110262" y="120326"/>
                    <a:pt x="110626" y="120243"/>
                    <a:pt x="111154" y="120243"/>
                  </a:cubicBezTo>
                  <a:cubicBezTo>
                    <a:pt x="112080" y="120243"/>
                    <a:pt x="113485" y="120508"/>
                    <a:pt x="114906" y="120772"/>
                  </a:cubicBezTo>
                  <a:cubicBezTo>
                    <a:pt x="116311" y="121037"/>
                    <a:pt x="117732" y="121301"/>
                    <a:pt x="118624" y="121301"/>
                  </a:cubicBezTo>
                  <a:cubicBezTo>
                    <a:pt x="119136" y="121301"/>
                    <a:pt x="119483" y="121218"/>
                    <a:pt x="119583" y="121003"/>
                  </a:cubicBezTo>
                  <a:lnTo>
                    <a:pt x="121020" y="121582"/>
                  </a:lnTo>
                  <a:cubicBezTo>
                    <a:pt x="120591" y="121483"/>
                    <a:pt x="120508" y="121549"/>
                    <a:pt x="120095" y="121450"/>
                  </a:cubicBezTo>
                  <a:lnTo>
                    <a:pt x="120095" y="121450"/>
                  </a:lnTo>
                  <a:cubicBezTo>
                    <a:pt x="120905" y="121797"/>
                    <a:pt x="121450" y="121912"/>
                    <a:pt x="121896" y="121912"/>
                  </a:cubicBezTo>
                  <a:cubicBezTo>
                    <a:pt x="122243" y="121912"/>
                    <a:pt x="122541" y="121846"/>
                    <a:pt x="122871" y="121780"/>
                  </a:cubicBezTo>
                  <a:cubicBezTo>
                    <a:pt x="123185" y="121714"/>
                    <a:pt x="123549" y="121648"/>
                    <a:pt x="124012" y="121648"/>
                  </a:cubicBezTo>
                  <a:cubicBezTo>
                    <a:pt x="124540" y="121648"/>
                    <a:pt x="125218" y="121731"/>
                    <a:pt x="126160" y="121978"/>
                  </a:cubicBezTo>
                  <a:cubicBezTo>
                    <a:pt x="127383" y="122342"/>
                    <a:pt x="128226" y="122706"/>
                    <a:pt x="127532" y="122706"/>
                  </a:cubicBezTo>
                  <a:lnTo>
                    <a:pt x="127399" y="122706"/>
                  </a:lnTo>
                  <a:lnTo>
                    <a:pt x="130391" y="123036"/>
                  </a:lnTo>
                  <a:cubicBezTo>
                    <a:pt x="130969" y="123168"/>
                    <a:pt x="131035" y="123301"/>
                    <a:pt x="130738" y="123301"/>
                  </a:cubicBezTo>
                  <a:cubicBezTo>
                    <a:pt x="130688" y="123301"/>
                    <a:pt x="130605" y="123284"/>
                    <a:pt x="130523" y="123284"/>
                  </a:cubicBezTo>
                  <a:cubicBezTo>
                    <a:pt x="131894" y="123548"/>
                    <a:pt x="133266" y="123813"/>
                    <a:pt x="134654" y="124061"/>
                  </a:cubicBezTo>
                  <a:lnTo>
                    <a:pt x="134605" y="124094"/>
                  </a:lnTo>
                  <a:cubicBezTo>
                    <a:pt x="135233" y="124028"/>
                    <a:pt x="136555" y="124011"/>
                    <a:pt x="137332" y="124011"/>
                  </a:cubicBezTo>
                  <a:lnTo>
                    <a:pt x="137530" y="124011"/>
                  </a:lnTo>
                  <a:cubicBezTo>
                    <a:pt x="137976" y="124160"/>
                    <a:pt x="137976" y="124209"/>
                    <a:pt x="137827" y="124209"/>
                  </a:cubicBezTo>
                  <a:cubicBezTo>
                    <a:pt x="137761" y="124209"/>
                    <a:pt x="137679" y="124193"/>
                    <a:pt x="137579" y="124193"/>
                  </a:cubicBezTo>
                  <a:cubicBezTo>
                    <a:pt x="137480" y="124176"/>
                    <a:pt x="137381" y="124176"/>
                    <a:pt x="137315" y="124176"/>
                  </a:cubicBezTo>
                  <a:cubicBezTo>
                    <a:pt x="137199" y="124176"/>
                    <a:pt x="137133" y="124193"/>
                    <a:pt x="137199" y="124243"/>
                  </a:cubicBezTo>
                  <a:cubicBezTo>
                    <a:pt x="138059" y="124309"/>
                    <a:pt x="138901" y="124358"/>
                    <a:pt x="139761" y="124408"/>
                  </a:cubicBezTo>
                  <a:cubicBezTo>
                    <a:pt x="140257" y="124656"/>
                    <a:pt x="139926" y="124788"/>
                    <a:pt x="139265" y="124788"/>
                  </a:cubicBezTo>
                  <a:cubicBezTo>
                    <a:pt x="138637" y="124788"/>
                    <a:pt x="137695" y="124672"/>
                    <a:pt x="136869" y="124490"/>
                  </a:cubicBezTo>
                  <a:lnTo>
                    <a:pt x="136869" y="124490"/>
                  </a:lnTo>
                  <a:cubicBezTo>
                    <a:pt x="137926" y="125350"/>
                    <a:pt x="138472" y="125366"/>
                    <a:pt x="139348" y="125366"/>
                  </a:cubicBezTo>
                  <a:cubicBezTo>
                    <a:pt x="140240" y="125383"/>
                    <a:pt x="141480" y="125383"/>
                    <a:pt x="143991" y="126126"/>
                  </a:cubicBezTo>
                  <a:cubicBezTo>
                    <a:pt x="143182" y="126093"/>
                    <a:pt x="142372" y="125994"/>
                    <a:pt x="141562" y="125928"/>
                  </a:cubicBezTo>
                  <a:lnTo>
                    <a:pt x="141562" y="125928"/>
                  </a:lnTo>
                  <a:cubicBezTo>
                    <a:pt x="142289" y="126407"/>
                    <a:pt x="143132" y="126688"/>
                    <a:pt x="144140" y="126887"/>
                  </a:cubicBezTo>
                  <a:cubicBezTo>
                    <a:pt x="145132" y="127118"/>
                    <a:pt x="146289" y="127316"/>
                    <a:pt x="147677" y="127680"/>
                  </a:cubicBezTo>
                  <a:cubicBezTo>
                    <a:pt x="147346" y="127515"/>
                    <a:pt x="145991" y="127102"/>
                    <a:pt x="145082" y="126672"/>
                  </a:cubicBezTo>
                  <a:cubicBezTo>
                    <a:pt x="144206" y="126259"/>
                    <a:pt x="143744" y="125895"/>
                    <a:pt x="144983" y="125895"/>
                  </a:cubicBezTo>
                  <a:lnTo>
                    <a:pt x="145115" y="125895"/>
                  </a:lnTo>
                  <a:cubicBezTo>
                    <a:pt x="145710" y="126060"/>
                    <a:pt x="146470" y="126193"/>
                    <a:pt x="147511" y="126193"/>
                  </a:cubicBezTo>
                  <a:cubicBezTo>
                    <a:pt x="147792" y="126193"/>
                    <a:pt x="148106" y="126176"/>
                    <a:pt x="148437" y="126160"/>
                  </a:cubicBezTo>
                  <a:lnTo>
                    <a:pt x="148437" y="126160"/>
                  </a:lnTo>
                  <a:cubicBezTo>
                    <a:pt x="148404" y="126622"/>
                    <a:pt x="149891" y="126639"/>
                    <a:pt x="151759" y="126738"/>
                  </a:cubicBezTo>
                  <a:lnTo>
                    <a:pt x="151593" y="127333"/>
                  </a:lnTo>
                  <a:cubicBezTo>
                    <a:pt x="153643" y="127234"/>
                    <a:pt x="153477" y="126953"/>
                    <a:pt x="154667" y="126672"/>
                  </a:cubicBezTo>
                  <a:cubicBezTo>
                    <a:pt x="156915" y="126754"/>
                    <a:pt x="157394" y="127168"/>
                    <a:pt x="157956" y="127548"/>
                  </a:cubicBezTo>
                  <a:cubicBezTo>
                    <a:pt x="159790" y="127515"/>
                    <a:pt x="159146" y="127349"/>
                    <a:pt x="158584" y="127168"/>
                  </a:cubicBezTo>
                  <a:cubicBezTo>
                    <a:pt x="158022" y="126969"/>
                    <a:pt x="157559" y="126771"/>
                    <a:pt x="159691" y="126589"/>
                  </a:cubicBezTo>
                  <a:cubicBezTo>
                    <a:pt x="160451" y="126573"/>
                    <a:pt x="161145" y="126540"/>
                    <a:pt x="161823" y="126474"/>
                  </a:cubicBezTo>
                  <a:cubicBezTo>
                    <a:pt x="162501" y="126407"/>
                    <a:pt x="163145" y="126275"/>
                    <a:pt x="163806" y="126143"/>
                  </a:cubicBezTo>
                  <a:cubicBezTo>
                    <a:pt x="164484" y="126027"/>
                    <a:pt x="165161" y="125829"/>
                    <a:pt x="165872" y="125598"/>
                  </a:cubicBezTo>
                  <a:cubicBezTo>
                    <a:pt x="166599" y="125383"/>
                    <a:pt x="167376" y="125151"/>
                    <a:pt x="168218" y="124837"/>
                  </a:cubicBezTo>
                  <a:cubicBezTo>
                    <a:pt x="168582" y="124771"/>
                    <a:pt x="168813" y="124755"/>
                    <a:pt x="168946" y="124755"/>
                  </a:cubicBezTo>
                  <a:cubicBezTo>
                    <a:pt x="169260" y="124755"/>
                    <a:pt x="169061" y="124871"/>
                    <a:pt x="168846" y="125003"/>
                  </a:cubicBezTo>
                  <a:cubicBezTo>
                    <a:pt x="168648" y="125135"/>
                    <a:pt x="168433" y="125267"/>
                    <a:pt x="168714" y="125267"/>
                  </a:cubicBezTo>
                  <a:lnTo>
                    <a:pt x="168747" y="125267"/>
                  </a:lnTo>
                  <a:cubicBezTo>
                    <a:pt x="169293" y="124937"/>
                    <a:pt x="169855" y="124623"/>
                    <a:pt x="170400" y="124276"/>
                  </a:cubicBezTo>
                  <a:cubicBezTo>
                    <a:pt x="170499" y="124259"/>
                    <a:pt x="170582" y="124243"/>
                    <a:pt x="170631" y="124243"/>
                  </a:cubicBezTo>
                  <a:cubicBezTo>
                    <a:pt x="170797" y="124243"/>
                    <a:pt x="170730" y="124358"/>
                    <a:pt x="170697" y="124441"/>
                  </a:cubicBezTo>
                  <a:cubicBezTo>
                    <a:pt x="172119" y="123780"/>
                    <a:pt x="170631" y="123846"/>
                    <a:pt x="172879" y="122871"/>
                  </a:cubicBezTo>
                  <a:cubicBezTo>
                    <a:pt x="173061" y="122441"/>
                    <a:pt x="174300" y="122243"/>
                    <a:pt x="175820" y="121846"/>
                  </a:cubicBezTo>
                  <a:cubicBezTo>
                    <a:pt x="177324" y="121450"/>
                    <a:pt x="179093" y="120822"/>
                    <a:pt x="180216" y="119781"/>
                  </a:cubicBezTo>
                  <a:cubicBezTo>
                    <a:pt x="180315" y="119764"/>
                    <a:pt x="180382" y="119747"/>
                    <a:pt x="180431" y="119747"/>
                  </a:cubicBezTo>
                  <a:cubicBezTo>
                    <a:pt x="180762" y="119747"/>
                    <a:pt x="180134" y="120293"/>
                    <a:pt x="180398" y="120392"/>
                  </a:cubicBezTo>
                  <a:cubicBezTo>
                    <a:pt x="182100" y="119186"/>
                    <a:pt x="182794" y="118657"/>
                    <a:pt x="183422" y="118161"/>
                  </a:cubicBezTo>
                  <a:cubicBezTo>
                    <a:pt x="184034" y="117649"/>
                    <a:pt x="184563" y="117186"/>
                    <a:pt x="185786" y="115996"/>
                  </a:cubicBezTo>
                  <a:cubicBezTo>
                    <a:pt x="186645" y="115583"/>
                    <a:pt x="187521" y="115170"/>
                    <a:pt x="188364" y="114740"/>
                  </a:cubicBezTo>
                  <a:lnTo>
                    <a:pt x="188364" y="114740"/>
                  </a:lnTo>
                  <a:cubicBezTo>
                    <a:pt x="188050" y="114872"/>
                    <a:pt x="187835" y="114922"/>
                    <a:pt x="187703" y="114922"/>
                  </a:cubicBezTo>
                  <a:cubicBezTo>
                    <a:pt x="186992" y="114922"/>
                    <a:pt x="188545" y="113319"/>
                    <a:pt x="189884" y="111865"/>
                  </a:cubicBezTo>
                  <a:lnTo>
                    <a:pt x="189884" y="111865"/>
                  </a:lnTo>
                  <a:cubicBezTo>
                    <a:pt x="189768" y="111914"/>
                    <a:pt x="189669" y="111947"/>
                    <a:pt x="189570" y="111980"/>
                  </a:cubicBezTo>
                  <a:cubicBezTo>
                    <a:pt x="189785" y="111815"/>
                    <a:pt x="190000" y="111666"/>
                    <a:pt x="190198" y="111501"/>
                  </a:cubicBezTo>
                  <a:lnTo>
                    <a:pt x="190198" y="111501"/>
                  </a:lnTo>
                  <a:cubicBezTo>
                    <a:pt x="190099" y="111633"/>
                    <a:pt x="190000" y="111749"/>
                    <a:pt x="189884" y="111865"/>
                  </a:cubicBezTo>
                  <a:cubicBezTo>
                    <a:pt x="190016" y="111815"/>
                    <a:pt x="190148" y="111765"/>
                    <a:pt x="190297" y="111716"/>
                  </a:cubicBezTo>
                  <a:lnTo>
                    <a:pt x="190297" y="111716"/>
                  </a:lnTo>
                  <a:cubicBezTo>
                    <a:pt x="189785" y="112559"/>
                    <a:pt x="189322" y="113385"/>
                    <a:pt x="189686" y="113567"/>
                  </a:cubicBezTo>
                  <a:cubicBezTo>
                    <a:pt x="189851" y="113368"/>
                    <a:pt x="190181" y="113054"/>
                    <a:pt x="190578" y="112724"/>
                  </a:cubicBezTo>
                  <a:lnTo>
                    <a:pt x="190578" y="112724"/>
                  </a:lnTo>
                  <a:cubicBezTo>
                    <a:pt x="190462" y="112939"/>
                    <a:pt x="190380" y="113104"/>
                    <a:pt x="190495" y="113104"/>
                  </a:cubicBezTo>
                  <a:cubicBezTo>
                    <a:pt x="190495" y="113104"/>
                    <a:pt x="190495" y="113088"/>
                    <a:pt x="190512" y="113088"/>
                  </a:cubicBezTo>
                  <a:cubicBezTo>
                    <a:pt x="190644" y="113071"/>
                    <a:pt x="190876" y="112740"/>
                    <a:pt x="191272" y="112228"/>
                  </a:cubicBezTo>
                  <a:lnTo>
                    <a:pt x="192363" y="112261"/>
                  </a:lnTo>
                  <a:lnTo>
                    <a:pt x="192363" y="111914"/>
                  </a:lnTo>
                  <a:cubicBezTo>
                    <a:pt x="193057" y="111485"/>
                    <a:pt x="193735" y="111022"/>
                    <a:pt x="194412" y="110559"/>
                  </a:cubicBezTo>
                  <a:cubicBezTo>
                    <a:pt x="195106" y="110113"/>
                    <a:pt x="195767" y="109617"/>
                    <a:pt x="196428" y="109138"/>
                  </a:cubicBezTo>
                  <a:cubicBezTo>
                    <a:pt x="196990" y="108444"/>
                    <a:pt x="197502" y="107733"/>
                    <a:pt x="197998" y="107006"/>
                  </a:cubicBezTo>
                  <a:cubicBezTo>
                    <a:pt x="198246" y="106642"/>
                    <a:pt x="198511" y="106279"/>
                    <a:pt x="198758" y="105899"/>
                  </a:cubicBezTo>
                  <a:cubicBezTo>
                    <a:pt x="199023" y="105519"/>
                    <a:pt x="199287" y="105139"/>
                    <a:pt x="199552" y="104742"/>
                  </a:cubicBezTo>
                  <a:cubicBezTo>
                    <a:pt x="200659" y="103172"/>
                    <a:pt x="201898" y="101404"/>
                    <a:pt x="203617" y="99288"/>
                  </a:cubicBezTo>
                  <a:lnTo>
                    <a:pt x="203617" y="99288"/>
                  </a:lnTo>
                  <a:cubicBezTo>
                    <a:pt x="203088" y="100627"/>
                    <a:pt x="204030" y="100049"/>
                    <a:pt x="204427" y="100511"/>
                  </a:cubicBezTo>
                  <a:cubicBezTo>
                    <a:pt x="202973" y="101189"/>
                    <a:pt x="201766" y="103767"/>
                    <a:pt x="199634" y="105651"/>
                  </a:cubicBezTo>
                  <a:cubicBezTo>
                    <a:pt x="200080" y="105271"/>
                    <a:pt x="200328" y="105139"/>
                    <a:pt x="200444" y="105139"/>
                  </a:cubicBezTo>
                  <a:cubicBezTo>
                    <a:pt x="200576" y="105139"/>
                    <a:pt x="200510" y="105353"/>
                    <a:pt x="200394" y="105535"/>
                  </a:cubicBezTo>
                  <a:lnTo>
                    <a:pt x="201221" y="104527"/>
                  </a:lnTo>
                  <a:lnTo>
                    <a:pt x="202031" y="103503"/>
                  </a:lnTo>
                  <a:lnTo>
                    <a:pt x="202824" y="102478"/>
                  </a:lnTo>
                  <a:lnTo>
                    <a:pt x="203584" y="101437"/>
                  </a:lnTo>
                  <a:cubicBezTo>
                    <a:pt x="203634" y="101503"/>
                    <a:pt x="203683" y="101536"/>
                    <a:pt x="203766" y="101536"/>
                  </a:cubicBezTo>
                  <a:cubicBezTo>
                    <a:pt x="204112" y="101536"/>
                    <a:pt x="204789" y="100761"/>
                    <a:pt x="205630" y="100002"/>
                  </a:cubicBezTo>
                  <a:lnTo>
                    <a:pt x="205630" y="100002"/>
                  </a:lnTo>
                  <a:cubicBezTo>
                    <a:pt x="205613" y="100016"/>
                    <a:pt x="205583" y="100016"/>
                    <a:pt x="205567" y="100016"/>
                  </a:cubicBezTo>
                  <a:cubicBezTo>
                    <a:pt x="204989" y="100016"/>
                    <a:pt x="205484" y="99206"/>
                    <a:pt x="206278" y="98181"/>
                  </a:cubicBezTo>
                  <a:cubicBezTo>
                    <a:pt x="206658" y="97636"/>
                    <a:pt x="207137" y="97024"/>
                    <a:pt x="207583" y="96446"/>
                  </a:cubicBezTo>
                  <a:cubicBezTo>
                    <a:pt x="208013" y="95851"/>
                    <a:pt x="208410" y="95273"/>
                    <a:pt x="208657" y="94826"/>
                  </a:cubicBezTo>
                  <a:cubicBezTo>
                    <a:pt x="208839" y="94876"/>
                    <a:pt x="208905" y="95041"/>
                    <a:pt x="208740" y="95454"/>
                  </a:cubicBezTo>
                  <a:cubicBezTo>
                    <a:pt x="208558" y="95868"/>
                    <a:pt x="208145" y="96512"/>
                    <a:pt x="207302" y="97471"/>
                  </a:cubicBezTo>
                  <a:cubicBezTo>
                    <a:pt x="208492" y="96611"/>
                    <a:pt x="208806" y="95702"/>
                    <a:pt x="209137" y="94810"/>
                  </a:cubicBezTo>
                  <a:cubicBezTo>
                    <a:pt x="209451" y="93917"/>
                    <a:pt x="209699" y="92992"/>
                    <a:pt x="210756" y="92067"/>
                  </a:cubicBezTo>
                  <a:lnTo>
                    <a:pt x="210756" y="92067"/>
                  </a:lnTo>
                  <a:cubicBezTo>
                    <a:pt x="210409" y="92579"/>
                    <a:pt x="210178" y="92810"/>
                    <a:pt x="210161" y="93108"/>
                  </a:cubicBezTo>
                  <a:cubicBezTo>
                    <a:pt x="210310" y="92777"/>
                    <a:pt x="210574" y="92348"/>
                    <a:pt x="210872" y="91918"/>
                  </a:cubicBezTo>
                  <a:cubicBezTo>
                    <a:pt x="211153" y="91472"/>
                    <a:pt x="211467" y="91025"/>
                    <a:pt x="211764" y="90645"/>
                  </a:cubicBezTo>
                  <a:cubicBezTo>
                    <a:pt x="212194" y="90067"/>
                    <a:pt x="212574" y="89637"/>
                    <a:pt x="212690" y="89637"/>
                  </a:cubicBezTo>
                  <a:cubicBezTo>
                    <a:pt x="212723" y="89637"/>
                    <a:pt x="212739" y="89687"/>
                    <a:pt x="212706" y="89803"/>
                  </a:cubicBezTo>
                  <a:lnTo>
                    <a:pt x="212376" y="90315"/>
                  </a:lnTo>
                  <a:lnTo>
                    <a:pt x="212376" y="90315"/>
                  </a:lnTo>
                  <a:cubicBezTo>
                    <a:pt x="213549" y="88613"/>
                    <a:pt x="215235" y="85935"/>
                    <a:pt x="216375" y="83457"/>
                  </a:cubicBezTo>
                  <a:cubicBezTo>
                    <a:pt x="216673" y="82862"/>
                    <a:pt x="216920" y="82250"/>
                    <a:pt x="217152" y="81688"/>
                  </a:cubicBezTo>
                  <a:cubicBezTo>
                    <a:pt x="217367" y="81126"/>
                    <a:pt x="217581" y="80631"/>
                    <a:pt x="217714" y="80168"/>
                  </a:cubicBezTo>
                  <a:cubicBezTo>
                    <a:pt x="217995" y="79259"/>
                    <a:pt x="218127" y="78598"/>
                    <a:pt x="217995" y="78383"/>
                  </a:cubicBezTo>
                  <a:lnTo>
                    <a:pt x="217995" y="78383"/>
                  </a:lnTo>
                  <a:cubicBezTo>
                    <a:pt x="218110" y="78383"/>
                    <a:pt x="218672" y="79276"/>
                    <a:pt x="218705" y="79573"/>
                  </a:cubicBezTo>
                  <a:cubicBezTo>
                    <a:pt x="218854" y="77755"/>
                    <a:pt x="218920" y="75954"/>
                    <a:pt x="218904" y="74153"/>
                  </a:cubicBezTo>
                  <a:cubicBezTo>
                    <a:pt x="219184" y="73442"/>
                    <a:pt x="219432" y="72715"/>
                    <a:pt x="219680" y="71988"/>
                  </a:cubicBezTo>
                  <a:lnTo>
                    <a:pt x="220358" y="71988"/>
                  </a:lnTo>
                  <a:cubicBezTo>
                    <a:pt x="220639" y="72037"/>
                    <a:pt x="220870" y="72153"/>
                    <a:pt x="221002" y="72467"/>
                  </a:cubicBezTo>
                  <a:cubicBezTo>
                    <a:pt x="221135" y="72781"/>
                    <a:pt x="221151" y="73310"/>
                    <a:pt x="220936" y="74169"/>
                  </a:cubicBezTo>
                  <a:cubicBezTo>
                    <a:pt x="221168" y="73706"/>
                    <a:pt x="221399" y="73211"/>
                    <a:pt x="221630" y="72550"/>
                  </a:cubicBezTo>
                  <a:cubicBezTo>
                    <a:pt x="221845" y="71888"/>
                    <a:pt x="222110" y="71079"/>
                    <a:pt x="222258" y="70038"/>
                  </a:cubicBezTo>
                  <a:lnTo>
                    <a:pt x="222258" y="70038"/>
                  </a:lnTo>
                  <a:cubicBezTo>
                    <a:pt x="222077" y="70451"/>
                    <a:pt x="221515" y="70880"/>
                    <a:pt x="221201" y="70880"/>
                  </a:cubicBezTo>
                  <a:cubicBezTo>
                    <a:pt x="221035" y="70880"/>
                    <a:pt x="220953" y="70748"/>
                    <a:pt x="221019" y="70451"/>
                  </a:cubicBezTo>
                  <a:cubicBezTo>
                    <a:pt x="222440" y="68269"/>
                    <a:pt x="221944" y="68881"/>
                    <a:pt x="223266" y="66104"/>
                  </a:cubicBezTo>
                  <a:lnTo>
                    <a:pt x="223266" y="66104"/>
                  </a:lnTo>
                  <a:cubicBezTo>
                    <a:pt x="223184" y="66253"/>
                    <a:pt x="223085" y="66319"/>
                    <a:pt x="223002" y="66319"/>
                  </a:cubicBezTo>
                  <a:cubicBezTo>
                    <a:pt x="222622" y="66319"/>
                    <a:pt x="222225" y="65245"/>
                    <a:pt x="222473" y="64055"/>
                  </a:cubicBezTo>
                  <a:lnTo>
                    <a:pt x="222473" y="64055"/>
                  </a:lnTo>
                  <a:cubicBezTo>
                    <a:pt x="222572" y="64320"/>
                    <a:pt x="223465" y="64171"/>
                    <a:pt x="223547" y="64667"/>
                  </a:cubicBezTo>
                  <a:cubicBezTo>
                    <a:pt x="223498" y="64006"/>
                    <a:pt x="223481" y="63345"/>
                    <a:pt x="223399" y="62684"/>
                  </a:cubicBezTo>
                  <a:lnTo>
                    <a:pt x="223200" y="60816"/>
                  </a:lnTo>
                  <a:lnTo>
                    <a:pt x="223200" y="60816"/>
                  </a:lnTo>
                  <a:cubicBezTo>
                    <a:pt x="223233" y="61031"/>
                    <a:pt x="223333" y="61114"/>
                    <a:pt x="223465" y="61114"/>
                  </a:cubicBezTo>
                  <a:cubicBezTo>
                    <a:pt x="223762" y="61114"/>
                    <a:pt x="224208" y="60634"/>
                    <a:pt x="224473" y="60089"/>
                  </a:cubicBezTo>
                  <a:lnTo>
                    <a:pt x="224473" y="60089"/>
                  </a:lnTo>
                  <a:cubicBezTo>
                    <a:pt x="224456" y="60106"/>
                    <a:pt x="224440" y="60106"/>
                    <a:pt x="224440" y="60106"/>
                  </a:cubicBezTo>
                  <a:cubicBezTo>
                    <a:pt x="224357" y="60106"/>
                    <a:pt x="224456" y="59312"/>
                    <a:pt x="224572" y="58354"/>
                  </a:cubicBezTo>
                  <a:cubicBezTo>
                    <a:pt x="224704" y="57296"/>
                    <a:pt x="224787" y="56057"/>
                    <a:pt x="224787" y="55511"/>
                  </a:cubicBezTo>
                  <a:lnTo>
                    <a:pt x="224787" y="55511"/>
                  </a:lnTo>
                  <a:lnTo>
                    <a:pt x="224423" y="57197"/>
                  </a:lnTo>
                  <a:cubicBezTo>
                    <a:pt x="224688" y="54933"/>
                    <a:pt x="224274" y="53793"/>
                    <a:pt x="223911" y="52685"/>
                  </a:cubicBezTo>
                  <a:cubicBezTo>
                    <a:pt x="223481" y="51562"/>
                    <a:pt x="223118" y="50487"/>
                    <a:pt x="222969" y="48289"/>
                  </a:cubicBezTo>
                  <a:lnTo>
                    <a:pt x="222969" y="48289"/>
                  </a:lnTo>
                  <a:cubicBezTo>
                    <a:pt x="223085" y="48521"/>
                    <a:pt x="223415" y="48818"/>
                    <a:pt x="223729" y="48818"/>
                  </a:cubicBezTo>
                  <a:cubicBezTo>
                    <a:pt x="224076" y="48818"/>
                    <a:pt x="224407" y="48455"/>
                    <a:pt x="224390" y="47232"/>
                  </a:cubicBezTo>
                  <a:cubicBezTo>
                    <a:pt x="224208" y="46984"/>
                    <a:pt x="223944" y="46587"/>
                    <a:pt x="223597" y="46075"/>
                  </a:cubicBezTo>
                  <a:cubicBezTo>
                    <a:pt x="223266" y="45563"/>
                    <a:pt x="222870" y="44951"/>
                    <a:pt x="222407" y="44241"/>
                  </a:cubicBezTo>
                  <a:cubicBezTo>
                    <a:pt x="222357" y="44141"/>
                    <a:pt x="222291" y="44042"/>
                    <a:pt x="222225" y="43943"/>
                  </a:cubicBezTo>
                  <a:cubicBezTo>
                    <a:pt x="222143" y="43447"/>
                    <a:pt x="222077" y="42935"/>
                    <a:pt x="221977" y="42423"/>
                  </a:cubicBezTo>
                  <a:cubicBezTo>
                    <a:pt x="221779" y="41365"/>
                    <a:pt x="221531" y="40241"/>
                    <a:pt x="221250" y="39085"/>
                  </a:cubicBezTo>
                  <a:lnTo>
                    <a:pt x="221250" y="39085"/>
                  </a:lnTo>
                  <a:cubicBezTo>
                    <a:pt x="221399" y="39332"/>
                    <a:pt x="221564" y="39597"/>
                    <a:pt x="221713" y="39845"/>
                  </a:cubicBezTo>
                  <a:cubicBezTo>
                    <a:pt x="222225" y="40721"/>
                    <a:pt x="222738" y="41613"/>
                    <a:pt x="223167" y="42505"/>
                  </a:cubicBezTo>
                  <a:cubicBezTo>
                    <a:pt x="223580" y="43381"/>
                    <a:pt x="223977" y="44224"/>
                    <a:pt x="224241" y="44935"/>
                  </a:cubicBezTo>
                  <a:cubicBezTo>
                    <a:pt x="224225" y="43200"/>
                    <a:pt x="224539" y="44406"/>
                    <a:pt x="224093" y="41861"/>
                  </a:cubicBezTo>
                  <a:cubicBezTo>
                    <a:pt x="224109" y="41696"/>
                    <a:pt x="224142" y="41630"/>
                    <a:pt x="224175" y="41630"/>
                  </a:cubicBezTo>
                  <a:cubicBezTo>
                    <a:pt x="224258" y="41630"/>
                    <a:pt x="224390" y="41894"/>
                    <a:pt x="224489" y="42258"/>
                  </a:cubicBezTo>
                  <a:cubicBezTo>
                    <a:pt x="224671" y="42803"/>
                    <a:pt x="224836" y="43563"/>
                    <a:pt x="224902" y="43943"/>
                  </a:cubicBezTo>
                  <a:cubicBezTo>
                    <a:pt x="224655" y="41927"/>
                    <a:pt x="224308" y="39944"/>
                    <a:pt x="223894" y="37977"/>
                  </a:cubicBezTo>
                  <a:cubicBezTo>
                    <a:pt x="223861" y="37994"/>
                    <a:pt x="223845" y="38010"/>
                    <a:pt x="223812" y="38010"/>
                  </a:cubicBezTo>
                  <a:cubicBezTo>
                    <a:pt x="223531" y="38010"/>
                    <a:pt x="223151" y="37019"/>
                    <a:pt x="222738" y="36044"/>
                  </a:cubicBezTo>
                  <a:cubicBezTo>
                    <a:pt x="222324" y="35069"/>
                    <a:pt x="221895" y="34094"/>
                    <a:pt x="221663" y="34094"/>
                  </a:cubicBezTo>
                  <a:cubicBezTo>
                    <a:pt x="221630" y="34094"/>
                    <a:pt x="221614" y="34094"/>
                    <a:pt x="221597" y="34110"/>
                  </a:cubicBezTo>
                  <a:cubicBezTo>
                    <a:pt x="222440" y="36093"/>
                    <a:pt x="223200" y="38126"/>
                    <a:pt x="223878" y="40192"/>
                  </a:cubicBezTo>
                  <a:cubicBezTo>
                    <a:pt x="223861" y="40208"/>
                    <a:pt x="223828" y="40225"/>
                    <a:pt x="223795" y="40225"/>
                  </a:cubicBezTo>
                  <a:cubicBezTo>
                    <a:pt x="223481" y="40225"/>
                    <a:pt x="222886" y="39432"/>
                    <a:pt x="222258" y="38209"/>
                  </a:cubicBezTo>
                  <a:cubicBezTo>
                    <a:pt x="221548" y="36854"/>
                    <a:pt x="220754" y="34986"/>
                    <a:pt x="220176" y="33003"/>
                  </a:cubicBezTo>
                  <a:cubicBezTo>
                    <a:pt x="220143" y="32722"/>
                    <a:pt x="220226" y="32606"/>
                    <a:pt x="220374" y="32606"/>
                  </a:cubicBezTo>
                  <a:cubicBezTo>
                    <a:pt x="220556" y="32606"/>
                    <a:pt x="220821" y="32788"/>
                    <a:pt x="221068" y="32953"/>
                  </a:cubicBezTo>
                  <a:cubicBezTo>
                    <a:pt x="221316" y="33119"/>
                    <a:pt x="221548" y="33300"/>
                    <a:pt x="221647" y="33300"/>
                  </a:cubicBezTo>
                  <a:cubicBezTo>
                    <a:pt x="221647" y="33300"/>
                    <a:pt x="221663" y="33300"/>
                    <a:pt x="221663" y="33284"/>
                  </a:cubicBezTo>
                  <a:cubicBezTo>
                    <a:pt x="221482" y="33053"/>
                    <a:pt x="221085" y="32144"/>
                    <a:pt x="220721" y="31235"/>
                  </a:cubicBezTo>
                  <a:cubicBezTo>
                    <a:pt x="220341" y="30326"/>
                    <a:pt x="220011" y="29433"/>
                    <a:pt x="220011" y="29235"/>
                  </a:cubicBezTo>
                  <a:lnTo>
                    <a:pt x="220011" y="29235"/>
                  </a:lnTo>
                  <a:cubicBezTo>
                    <a:pt x="220341" y="29747"/>
                    <a:pt x="220622" y="30276"/>
                    <a:pt x="220936" y="30805"/>
                  </a:cubicBezTo>
                  <a:cubicBezTo>
                    <a:pt x="220391" y="28508"/>
                    <a:pt x="218854" y="27500"/>
                    <a:pt x="218325" y="24707"/>
                  </a:cubicBezTo>
                  <a:cubicBezTo>
                    <a:pt x="217995" y="23798"/>
                    <a:pt x="217895" y="21716"/>
                    <a:pt x="217466" y="21716"/>
                  </a:cubicBezTo>
                  <a:cubicBezTo>
                    <a:pt x="217482" y="22773"/>
                    <a:pt x="216772" y="23600"/>
                    <a:pt x="216028" y="23947"/>
                  </a:cubicBezTo>
                  <a:cubicBezTo>
                    <a:pt x="215582" y="22972"/>
                    <a:pt x="215103" y="21997"/>
                    <a:pt x="214623" y="21022"/>
                  </a:cubicBezTo>
                  <a:lnTo>
                    <a:pt x="214623" y="21022"/>
                  </a:lnTo>
                  <a:lnTo>
                    <a:pt x="214904" y="21038"/>
                  </a:lnTo>
                  <a:lnTo>
                    <a:pt x="214623" y="20476"/>
                  </a:lnTo>
                  <a:lnTo>
                    <a:pt x="214408" y="20609"/>
                  </a:lnTo>
                  <a:cubicBezTo>
                    <a:pt x="213913" y="19634"/>
                    <a:pt x="213384" y="18659"/>
                    <a:pt x="212839" y="17700"/>
                  </a:cubicBezTo>
                  <a:cubicBezTo>
                    <a:pt x="212872" y="17634"/>
                    <a:pt x="212921" y="17601"/>
                    <a:pt x="213004" y="17601"/>
                  </a:cubicBezTo>
                  <a:cubicBezTo>
                    <a:pt x="213202" y="17601"/>
                    <a:pt x="213533" y="17799"/>
                    <a:pt x="213863" y="18014"/>
                  </a:cubicBezTo>
                  <a:cubicBezTo>
                    <a:pt x="214227" y="18245"/>
                    <a:pt x="214574" y="18510"/>
                    <a:pt x="214789" y="18510"/>
                  </a:cubicBezTo>
                  <a:cubicBezTo>
                    <a:pt x="214904" y="18510"/>
                    <a:pt x="214970" y="18394"/>
                    <a:pt x="214937" y="18113"/>
                  </a:cubicBezTo>
                  <a:lnTo>
                    <a:pt x="214921" y="18113"/>
                  </a:lnTo>
                  <a:cubicBezTo>
                    <a:pt x="214739" y="18113"/>
                    <a:pt x="214128" y="17469"/>
                    <a:pt x="213896" y="17204"/>
                  </a:cubicBezTo>
                  <a:cubicBezTo>
                    <a:pt x="213500" y="16246"/>
                    <a:pt x="214590" y="17287"/>
                    <a:pt x="213367" y="15419"/>
                  </a:cubicBezTo>
                  <a:cubicBezTo>
                    <a:pt x="213119" y="15419"/>
                    <a:pt x="212756" y="14940"/>
                    <a:pt x="212425" y="14477"/>
                  </a:cubicBezTo>
                  <a:cubicBezTo>
                    <a:pt x="212111" y="13998"/>
                    <a:pt x="211847" y="13519"/>
                    <a:pt x="211830" y="13519"/>
                  </a:cubicBezTo>
                  <a:lnTo>
                    <a:pt x="211830" y="13519"/>
                  </a:lnTo>
                  <a:cubicBezTo>
                    <a:pt x="211797" y="13519"/>
                    <a:pt x="211946" y="13866"/>
                    <a:pt x="212359" y="14808"/>
                  </a:cubicBezTo>
                  <a:cubicBezTo>
                    <a:pt x="211698" y="13949"/>
                    <a:pt x="211401" y="13469"/>
                    <a:pt x="211087" y="12924"/>
                  </a:cubicBezTo>
                  <a:cubicBezTo>
                    <a:pt x="210938" y="12643"/>
                    <a:pt x="210773" y="12362"/>
                    <a:pt x="210541" y="12032"/>
                  </a:cubicBezTo>
                  <a:cubicBezTo>
                    <a:pt x="210327" y="11685"/>
                    <a:pt x="210062" y="11271"/>
                    <a:pt x="209649" y="10776"/>
                  </a:cubicBezTo>
                  <a:lnTo>
                    <a:pt x="209649" y="10776"/>
                  </a:lnTo>
                  <a:cubicBezTo>
                    <a:pt x="209682" y="10941"/>
                    <a:pt x="209616" y="11024"/>
                    <a:pt x="209484" y="11024"/>
                  </a:cubicBezTo>
                  <a:cubicBezTo>
                    <a:pt x="209252" y="11024"/>
                    <a:pt x="208806" y="10792"/>
                    <a:pt x="208277" y="10462"/>
                  </a:cubicBezTo>
                  <a:cubicBezTo>
                    <a:pt x="207996" y="10296"/>
                    <a:pt x="207699" y="10098"/>
                    <a:pt x="207401" y="9900"/>
                  </a:cubicBezTo>
                  <a:cubicBezTo>
                    <a:pt x="206790" y="9189"/>
                    <a:pt x="206179" y="8528"/>
                    <a:pt x="205551" y="7900"/>
                  </a:cubicBezTo>
                  <a:cubicBezTo>
                    <a:pt x="205518" y="7834"/>
                    <a:pt x="205501" y="7785"/>
                    <a:pt x="205484" y="7751"/>
                  </a:cubicBezTo>
                  <a:cubicBezTo>
                    <a:pt x="203964" y="6198"/>
                    <a:pt x="202692" y="5091"/>
                    <a:pt x="201353" y="4099"/>
                  </a:cubicBezTo>
                  <a:cubicBezTo>
                    <a:pt x="200031" y="3124"/>
                    <a:pt x="198610" y="2281"/>
                    <a:pt x="196627" y="1620"/>
                  </a:cubicBezTo>
                  <a:cubicBezTo>
                    <a:pt x="196313" y="1372"/>
                    <a:pt x="194363" y="695"/>
                    <a:pt x="195255" y="629"/>
                  </a:cubicBezTo>
                  <a:lnTo>
                    <a:pt x="195139" y="629"/>
                  </a:lnTo>
                  <a:cubicBezTo>
                    <a:pt x="194858" y="629"/>
                    <a:pt x="194594" y="678"/>
                    <a:pt x="194247" y="678"/>
                  </a:cubicBezTo>
                  <a:cubicBezTo>
                    <a:pt x="194131" y="695"/>
                    <a:pt x="193999" y="695"/>
                    <a:pt x="193850" y="695"/>
                  </a:cubicBezTo>
                  <a:lnTo>
                    <a:pt x="193602" y="695"/>
                  </a:lnTo>
                  <a:cubicBezTo>
                    <a:pt x="193470" y="695"/>
                    <a:pt x="193354" y="678"/>
                    <a:pt x="193206" y="678"/>
                  </a:cubicBezTo>
                  <a:lnTo>
                    <a:pt x="192760" y="678"/>
                  </a:lnTo>
                  <a:cubicBezTo>
                    <a:pt x="191504" y="364"/>
                    <a:pt x="192214" y="364"/>
                    <a:pt x="193040" y="348"/>
                  </a:cubicBezTo>
                  <a:cubicBezTo>
                    <a:pt x="193321" y="348"/>
                    <a:pt x="193619" y="364"/>
                    <a:pt x="193834" y="364"/>
                  </a:cubicBezTo>
                  <a:cubicBezTo>
                    <a:pt x="194247" y="364"/>
                    <a:pt x="194429" y="315"/>
                    <a:pt x="193801" y="1"/>
                  </a:cubicBezTo>
                  <a:close/>
                </a:path>
              </a:pathLst>
            </a:custGeom>
            <a:solidFill>
              <a:srgbClr val="EFD2D1"/>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latin typeface="Cambria" panose="02040503050406030204" pitchFamily="18" charset="0"/>
                <a:ea typeface="Cambria" panose="02040503050406030204" pitchFamily="18" charset="0"/>
              </a:endParaRPr>
            </a:p>
          </p:txBody>
        </p:sp>
        <p:sp>
          <p:nvSpPr>
            <p:cNvPr id="20" name="Rectangle 19"/>
            <p:cNvSpPr/>
            <p:nvPr/>
          </p:nvSpPr>
          <p:spPr>
            <a:xfrm>
              <a:off x="685664" y="2980463"/>
              <a:ext cx="3050597" cy="646331"/>
            </a:xfrm>
            <a:prstGeom prst="rect">
              <a:avLst/>
            </a:prstGeom>
          </p:spPr>
          <p:txBody>
            <a:bodyPr wrap="square" anchor="ctr">
              <a:spAutoFit/>
            </a:bodyPr>
            <a:lstStyle/>
            <a:p>
              <a:pPr lvl="0" algn="ctr"/>
              <a:r>
                <a:rPr lang="id-ID" b="1" i="1" dirty="0" smtClean="0">
                  <a:latin typeface="Cambria" panose="02040503050406030204" pitchFamily="18" charset="0"/>
                  <a:ea typeface="Cambria" panose="02040503050406030204" pitchFamily="18" charset="0"/>
                </a:rPr>
                <a:t>Simplex</a:t>
              </a:r>
              <a:r>
                <a:rPr lang="id-ID" b="1" dirty="0" smtClean="0">
                  <a:latin typeface="Cambria" panose="02040503050406030204" pitchFamily="18" charset="0"/>
                  <a:ea typeface="Cambria" panose="02040503050406030204" pitchFamily="18" charset="0"/>
                </a:rPr>
                <a:t> Atau Sistem Komunikasi Satu Arah</a:t>
              </a:r>
              <a:endParaRPr lang="id-ID" b="1" dirty="0">
                <a:latin typeface="Cambria" panose="02040503050406030204" pitchFamily="18" charset="0"/>
                <a:ea typeface="Cambria" panose="02040503050406030204" pitchFamily="18" charset="0"/>
              </a:endParaRPr>
            </a:p>
          </p:txBody>
        </p:sp>
        <p:sp>
          <p:nvSpPr>
            <p:cNvPr id="21" name="Google Shape;5478;p45">
              <a:extLst>
                <a:ext uri="{FF2B5EF4-FFF2-40B4-BE49-F238E27FC236}">
                  <a16:creationId xmlns:a16="http://schemas.microsoft.com/office/drawing/2014/main" id="{9F227F76-3F95-B831-2A5A-72030BB4DA6E}"/>
                </a:ext>
              </a:extLst>
            </p:cNvPr>
            <p:cNvSpPr/>
            <p:nvPr/>
          </p:nvSpPr>
          <p:spPr>
            <a:xfrm>
              <a:off x="492258" y="2703014"/>
              <a:ext cx="3121300" cy="1156422"/>
            </a:xfrm>
            <a:custGeom>
              <a:avLst/>
              <a:gdLst/>
              <a:ahLst/>
              <a:cxnLst/>
              <a:rect l="l" t="t" r="r" b="b"/>
              <a:pathLst>
                <a:path w="224903" h="127680" extrusionOk="0">
                  <a:moveTo>
                    <a:pt x="205633" y="99999"/>
                  </a:moveTo>
                  <a:cubicBezTo>
                    <a:pt x="205632" y="100000"/>
                    <a:pt x="205631" y="100001"/>
                    <a:pt x="205630" y="100002"/>
                  </a:cubicBezTo>
                  <a:lnTo>
                    <a:pt x="205630" y="100002"/>
                  </a:lnTo>
                  <a:cubicBezTo>
                    <a:pt x="205631" y="100001"/>
                    <a:pt x="205632" y="100000"/>
                    <a:pt x="205633" y="99999"/>
                  </a:cubicBezTo>
                  <a:close/>
                  <a:moveTo>
                    <a:pt x="194445" y="109419"/>
                  </a:moveTo>
                  <a:cubicBezTo>
                    <a:pt x="194164" y="109848"/>
                    <a:pt x="193503" y="110278"/>
                    <a:pt x="192710" y="110691"/>
                  </a:cubicBezTo>
                  <a:cubicBezTo>
                    <a:pt x="193189" y="110262"/>
                    <a:pt x="193751" y="109832"/>
                    <a:pt x="194445" y="109419"/>
                  </a:cubicBezTo>
                  <a:close/>
                  <a:moveTo>
                    <a:pt x="192032" y="110113"/>
                  </a:moveTo>
                  <a:lnTo>
                    <a:pt x="192032" y="110113"/>
                  </a:lnTo>
                  <a:cubicBezTo>
                    <a:pt x="192148" y="110245"/>
                    <a:pt x="191900" y="110708"/>
                    <a:pt x="191570" y="111220"/>
                  </a:cubicBezTo>
                  <a:cubicBezTo>
                    <a:pt x="191140" y="111385"/>
                    <a:pt x="190710" y="111567"/>
                    <a:pt x="190297" y="111716"/>
                  </a:cubicBezTo>
                  <a:cubicBezTo>
                    <a:pt x="190396" y="111551"/>
                    <a:pt x="190495" y="111385"/>
                    <a:pt x="190578" y="111220"/>
                  </a:cubicBezTo>
                  <a:cubicBezTo>
                    <a:pt x="191074" y="110857"/>
                    <a:pt x="191553" y="110493"/>
                    <a:pt x="192032" y="110113"/>
                  </a:cubicBezTo>
                  <a:close/>
                  <a:moveTo>
                    <a:pt x="74235" y="113815"/>
                  </a:moveTo>
                  <a:lnTo>
                    <a:pt x="74235" y="113815"/>
                  </a:lnTo>
                  <a:cubicBezTo>
                    <a:pt x="74362" y="113826"/>
                    <a:pt x="74480" y="113830"/>
                    <a:pt x="74590" y="113831"/>
                  </a:cubicBezTo>
                  <a:lnTo>
                    <a:pt x="74590" y="113831"/>
                  </a:lnTo>
                  <a:lnTo>
                    <a:pt x="74235" y="113815"/>
                  </a:lnTo>
                  <a:close/>
                  <a:moveTo>
                    <a:pt x="143264" y="125449"/>
                  </a:moveTo>
                  <a:cubicBezTo>
                    <a:pt x="143760" y="125449"/>
                    <a:pt x="144272" y="125680"/>
                    <a:pt x="145049" y="125879"/>
                  </a:cubicBezTo>
                  <a:cubicBezTo>
                    <a:pt x="144768" y="125879"/>
                    <a:pt x="144405" y="125895"/>
                    <a:pt x="144025" y="125895"/>
                  </a:cubicBezTo>
                  <a:cubicBezTo>
                    <a:pt x="143413" y="125895"/>
                    <a:pt x="142769" y="125846"/>
                    <a:pt x="142488" y="125631"/>
                  </a:cubicBezTo>
                  <a:cubicBezTo>
                    <a:pt x="142769" y="125498"/>
                    <a:pt x="143016" y="125449"/>
                    <a:pt x="143264" y="125449"/>
                  </a:cubicBezTo>
                  <a:close/>
                  <a:moveTo>
                    <a:pt x="193801" y="1"/>
                  </a:moveTo>
                  <a:cubicBezTo>
                    <a:pt x="193751" y="100"/>
                    <a:pt x="193503" y="116"/>
                    <a:pt x="193140" y="166"/>
                  </a:cubicBezTo>
                  <a:cubicBezTo>
                    <a:pt x="192776" y="232"/>
                    <a:pt x="192280" y="282"/>
                    <a:pt x="191751" y="315"/>
                  </a:cubicBezTo>
                  <a:cubicBezTo>
                    <a:pt x="190694" y="447"/>
                    <a:pt x="189454" y="662"/>
                    <a:pt x="188578" y="943"/>
                  </a:cubicBezTo>
                  <a:cubicBezTo>
                    <a:pt x="188694" y="1042"/>
                    <a:pt x="188909" y="1075"/>
                    <a:pt x="189190" y="1075"/>
                  </a:cubicBezTo>
                  <a:cubicBezTo>
                    <a:pt x="189289" y="1075"/>
                    <a:pt x="189405" y="1075"/>
                    <a:pt x="189520" y="1058"/>
                  </a:cubicBezTo>
                  <a:cubicBezTo>
                    <a:pt x="189967" y="1025"/>
                    <a:pt x="190529" y="992"/>
                    <a:pt x="191123" y="910"/>
                  </a:cubicBezTo>
                  <a:cubicBezTo>
                    <a:pt x="191421" y="860"/>
                    <a:pt x="191735" y="844"/>
                    <a:pt x="192049" y="827"/>
                  </a:cubicBezTo>
                  <a:cubicBezTo>
                    <a:pt x="192363" y="794"/>
                    <a:pt x="192677" y="778"/>
                    <a:pt x="192991" y="761"/>
                  </a:cubicBezTo>
                  <a:cubicBezTo>
                    <a:pt x="193189" y="744"/>
                    <a:pt x="193387" y="744"/>
                    <a:pt x="193586" y="744"/>
                  </a:cubicBezTo>
                  <a:lnTo>
                    <a:pt x="194660" y="744"/>
                  </a:lnTo>
                  <a:cubicBezTo>
                    <a:pt x="194627" y="943"/>
                    <a:pt x="194396" y="1125"/>
                    <a:pt x="194015" y="1273"/>
                  </a:cubicBezTo>
                  <a:cubicBezTo>
                    <a:pt x="193883" y="1323"/>
                    <a:pt x="193718" y="1372"/>
                    <a:pt x="193536" y="1422"/>
                  </a:cubicBezTo>
                  <a:cubicBezTo>
                    <a:pt x="192991" y="1372"/>
                    <a:pt x="192462" y="1339"/>
                    <a:pt x="191917" y="1339"/>
                  </a:cubicBezTo>
                  <a:cubicBezTo>
                    <a:pt x="188264" y="1339"/>
                    <a:pt x="184678" y="2529"/>
                    <a:pt x="181142" y="4000"/>
                  </a:cubicBezTo>
                  <a:cubicBezTo>
                    <a:pt x="178448" y="4843"/>
                    <a:pt x="171805" y="8363"/>
                    <a:pt x="167508" y="9107"/>
                  </a:cubicBezTo>
                  <a:cubicBezTo>
                    <a:pt x="166963" y="9404"/>
                    <a:pt x="166120" y="9801"/>
                    <a:pt x="165938" y="9999"/>
                  </a:cubicBezTo>
                  <a:cubicBezTo>
                    <a:pt x="160699" y="11519"/>
                    <a:pt x="155295" y="12610"/>
                    <a:pt x="149825" y="13469"/>
                  </a:cubicBezTo>
                  <a:cubicBezTo>
                    <a:pt x="149875" y="13387"/>
                    <a:pt x="149858" y="13321"/>
                    <a:pt x="149776" y="13255"/>
                  </a:cubicBezTo>
                  <a:lnTo>
                    <a:pt x="147710" y="13800"/>
                  </a:lnTo>
                  <a:cubicBezTo>
                    <a:pt x="147627" y="13800"/>
                    <a:pt x="147545" y="13816"/>
                    <a:pt x="147462" y="13833"/>
                  </a:cubicBezTo>
                  <a:cubicBezTo>
                    <a:pt x="147528" y="13717"/>
                    <a:pt x="148173" y="13453"/>
                    <a:pt x="147578" y="13453"/>
                  </a:cubicBezTo>
                  <a:lnTo>
                    <a:pt x="147561" y="13453"/>
                  </a:lnTo>
                  <a:cubicBezTo>
                    <a:pt x="147528" y="13602"/>
                    <a:pt x="147231" y="13767"/>
                    <a:pt x="146768" y="13932"/>
                  </a:cubicBezTo>
                  <a:cubicBezTo>
                    <a:pt x="145611" y="14097"/>
                    <a:pt x="144454" y="14263"/>
                    <a:pt x="143297" y="14411"/>
                  </a:cubicBezTo>
                  <a:cubicBezTo>
                    <a:pt x="143248" y="14411"/>
                    <a:pt x="143182" y="14411"/>
                    <a:pt x="143116" y="14395"/>
                  </a:cubicBezTo>
                  <a:cubicBezTo>
                    <a:pt x="143066" y="14411"/>
                    <a:pt x="143016" y="14428"/>
                    <a:pt x="142967" y="14444"/>
                  </a:cubicBezTo>
                  <a:cubicBezTo>
                    <a:pt x="142025" y="14577"/>
                    <a:pt x="141083" y="14692"/>
                    <a:pt x="140141" y="14808"/>
                  </a:cubicBezTo>
                  <a:lnTo>
                    <a:pt x="140042" y="14808"/>
                  </a:lnTo>
                  <a:cubicBezTo>
                    <a:pt x="139959" y="14808"/>
                    <a:pt x="139843" y="14808"/>
                    <a:pt x="139711" y="14825"/>
                  </a:cubicBezTo>
                  <a:cubicBezTo>
                    <a:pt x="139496" y="14891"/>
                    <a:pt x="139232" y="14907"/>
                    <a:pt x="139001" y="14957"/>
                  </a:cubicBezTo>
                  <a:cubicBezTo>
                    <a:pt x="133349" y="15651"/>
                    <a:pt x="127713" y="16262"/>
                    <a:pt x="122210" y="17072"/>
                  </a:cubicBezTo>
                  <a:cubicBezTo>
                    <a:pt x="103817" y="19749"/>
                    <a:pt x="85407" y="22426"/>
                    <a:pt x="67014" y="25104"/>
                  </a:cubicBezTo>
                  <a:cubicBezTo>
                    <a:pt x="65328" y="25352"/>
                    <a:pt x="63659" y="25599"/>
                    <a:pt x="61973" y="25864"/>
                  </a:cubicBezTo>
                  <a:cubicBezTo>
                    <a:pt x="60998" y="25616"/>
                    <a:pt x="59957" y="25368"/>
                    <a:pt x="60040" y="24938"/>
                  </a:cubicBezTo>
                  <a:lnTo>
                    <a:pt x="60040" y="24938"/>
                  </a:lnTo>
                  <a:cubicBezTo>
                    <a:pt x="57776" y="26112"/>
                    <a:pt x="53429" y="24790"/>
                    <a:pt x="49711" y="26723"/>
                  </a:cubicBezTo>
                  <a:cubicBezTo>
                    <a:pt x="48802" y="26723"/>
                    <a:pt x="50389" y="26294"/>
                    <a:pt x="49876" y="26178"/>
                  </a:cubicBezTo>
                  <a:lnTo>
                    <a:pt x="49876" y="26178"/>
                  </a:lnTo>
                  <a:cubicBezTo>
                    <a:pt x="48967" y="26756"/>
                    <a:pt x="47777" y="27103"/>
                    <a:pt x="45497" y="27434"/>
                  </a:cubicBezTo>
                  <a:lnTo>
                    <a:pt x="45728" y="27269"/>
                  </a:lnTo>
                  <a:lnTo>
                    <a:pt x="45728" y="27269"/>
                  </a:lnTo>
                  <a:cubicBezTo>
                    <a:pt x="44175" y="27665"/>
                    <a:pt x="42836" y="27996"/>
                    <a:pt x="41597" y="28310"/>
                  </a:cubicBezTo>
                  <a:cubicBezTo>
                    <a:pt x="40969" y="28458"/>
                    <a:pt x="40374" y="28607"/>
                    <a:pt x="39779" y="28756"/>
                  </a:cubicBezTo>
                  <a:cubicBezTo>
                    <a:pt x="39200" y="28905"/>
                    <a:pt x="38622" y="29053"/>
                    <a:pt x="38027" y="29202"/>
                  </a:cubicBezTo>
                  <a:cubicBezTo>
                    <a:pt x="35697" y="29814"/>
                    <a:pt x="33251" y="30475"/>
                    <a:pt x="29814" y="31780"/>
                  </a:cubicBezTo>
                  <a:lnTo>
                    <a:pt x="30491" y="31978"/>
                  </a:lnTo>
                  <a:cubicBezTo>
                    <a:pt x="29037" y="32557"/>
                    <a:pt x="28673" y="32540"/>
                    <a:pt x="27946" y="32755"/>
                  </a:cubicBezTo>
                  <a:cubicBezTo>
                    <a:pt x="27715" y="33020"/>
                    <a:pt x="27682" y="33119"/>
                    <a:pt x="27814" y="33119"/>
                  </a:cubicBezTo>
                  <a:cubicBezTo>
                    <a:pt x="28012" y="33119"/>
                    <a:pt x="28657" y="32821"/>
                    <a:pt x="29318" y="32557"/>
                  </a:cubicBezTo>
                  <a:cubicBezTo>
                    <a:pt x="29962" y="32292"/>
                    <a:pt x="30624" y="32028"/>
                    <a:pt x="30871" y="32028"/>
                  </a:cubicBezTo>
                  <a:cubicBezTo>
                    <a:pt x="31020" y="32028"/>
                    <a:pt x="31037" y="32111"/>
                    <a:pt x="30805" y="32375"/>
                  </a:cubicBezTo>
                  <a:lnTo>
                    <a:pt x="30789" y="32375"/>
                  </a:lnTo>
                  <a:cubicBezTo>
                    <a:pt x="30227" y="32375"/>
                    <a:pt x="29318" y="32639"/>
                    <a:pt x="28244" y="33053"/>
                  </a:cubicBezTo>
                  <a:cubicBezTo>
                    <a:pt x="27715" y="33267"/>
                    <a:pt x="27137" y="33532"/>
                    <a:pt x="26542" y="33813"/>
                  </a:cubicBezTo>
                  <a:cubicBezTo>
                    <a:pt x="26244" y="33962"/>
                    <a:pt x="25947" y="34094"/>
                    <a:pt x="25649" y="34242"/>
                  </a:cubicBezTo>
                  <a:cubicBezTo>
                    <a:pt x="25352" y="34391"/>
                    <a:pt x="25054" y="34556"/>
                    <a:pt x="24757" y="34722"/>
                  </a:cubicBezTo>
                  <a:cubicBezTo>
                    <a:pt x="24162" y="35036"/>
                    <a:pt x="23567" y="35350"/>
                    <a:pt x="23022" y="35647"/>
                  </a:cubicBezTo>
                  <a:cubicBezTo>
                    <a:pt x="22460" y="35945"/>
                    <a:pt x="21947" y="36259"/>
                    <a:pt x="21468" y="36507"/>
                  </a:cubicBezTo>
                  <a:cubicBezTo>
                    <a:pt x="20989" y="36754"/>
                    <a:pt x="20543" y="36969"/>
                    <a:pt x="20179" y="37101"/>
                  </a:cubicBezTo>
                  <a:cubicBezTo>
                    <a:pt x="19816" y="37234"/>
                    <a:pt x="19535" y="37333"/>
                    <a:pt x="19303" y="37333"/>
                  </a:cubicBezTo>
                  <a:lnTo>
                    <a:pt x="19287" y="37333"/>
                  </a:lnTo>
                  <a:cubicBezTo>
                    <a:pt x="17254" y="38738"/>
                    <a:pt x="20146" y="37333"/>
                    <a:pt x="18163" y="38754"/>
                  </a:cubicBezTo>
                  <a:lnTo>
                    <a:pt x="17469" y="38919"/>
                  </a:lnTo>
                  <a:lnTo>
                    <a:pt x="17204" y="39580"/>
                  </a:lnTo>
                  <a:cubicBezTo>
                    <a:pt x="16560" y="40060"/>
                    <a:pt x="16031" y="40357"/>
                    <a:pt x="15634" y="40522"/>
                  </a:cubicBezTo>
                  <a:cubicBezTo>
                    <a:pt x="15370" y="40638"/>
                    <a:pt x="15155" y="40688"/>
                    <a:pt x="15023" y="40688"/>
                  </a:cubicBezTo>
                  <a:cubicBezTo>
                    <a:pt x="14957" y="40688"/>
                    <a:pt x="14907" y="40688"/>
                    <a:pt x="14874" y="40655"/>
                  </a:cubicBezTo>
                  <a:cubicBezTo>
                    <a:pt x="15188" y="40423"/>
                    <a:pt x="15684" y="39878"/>
                    <a:pt x="15998" y="39597"/>
                  </a:cubicBezTo>
                  <a:lnTo>
                    <a:pt x="15998" y="39597"/>
                  </a:lnTo>
                  <a:cubicBezTo>
                    <a:pt x="15073" y="40142"/>
                    <a:pt x="13949" y="41134"/>
                    <a:pt x="13056" y="42092"/>
                  </a:cubicBezTo>
                  <a:cubicBezTo>
                    <a:pt x="12594" y="42555"/>
                    <a:pt x="12197" y="43018"/>
                    <a:pt x="11867" y="43381"/>
                  </a:cubicBezTo>
                  <a:cubicBezTo>
                    <a:pt x="11586" y="43712"/>
                    <a:pt x="11354" y="43943"/>
                    <a:pt x="11206" y="44092"/>
                  </a:cubicBezTo>
                  <a:cubicBezTo>
                    <a:pt x="11767" y="43580"/>
                    <a:pt x="12329" y="43051"/>
                    <a:pt x="12924" y="42572"/>
                  </a:cubicBezTo>
                  <a:lnTo>
                    <a:pt x="12924" y="42572"/>
                  </a:lnTo>
                  <a:cubicBezTo>
                    <a:pt x="10611" y="45001"/>
                    <a:pt x="8181" y="47860"/>
                    <a:pt x="6198" y="51000"/>
                  </a:cubicBezTo>
                  <a:cubicBezTo>
                    <a:pt x="4199" y="54107"/>
                    <a:pt x="2662" y="57544"/>
                    <a:pt x="1934" y="60733"/>
                  </a:cubicBezTo>
                  <a:cubicBezTo>
                    <a:pt x="2050" y="60601"/>
                    <a:pt x="2166" y="60469"/>
                    <a:pt x="2298" y="60337"/>
                  </a:cubicBezTo>
                  <a:lnTo>
                    <a:pt x="2298" y="60337"/>
                  </a:lnTo>
                  <a:cubicBezTo>
                    <a:pt x="2001" y="61543"/>
                    <a:pt x="1786" y="62386"/>
                    <a:pt x="1620" y="63047"/>
                  </a:cubicBezTo>
                  <a:cubicBezTo>
                    <a:pt x="1439" y="63708"/>
                    <a:pt x="1323" y="64204"/>
                    <a:pt x="1158" y="64716"/>
                  </a:cubicBezTo>
                  <a:cubicBezTo>
                    <a:pt x="877" y="65724"/>
                    <a:pt x="513" y="66815"/>
                    <a:pt x="414" y="69575"/>
                  </a:cubicBezTo>
                  <a:lnTo>
                    <a:pt x="381" y="69377"/>
                  </a:lnTo>
                  <a:lnTo>
                    <a:pt x="381" y="69377"/>
                  </a:lnTo>
                  <a:cubicBezTo>
                    <a:pt x="447" y="69922"/>
                    <a:pt x="530" y="70566"/>
                    <a:pt x="563" y="71260"/>
                  </a:cubicBezTo>
                  <a:cubicBezTo>
                    <a:pt x="629" y="71955"/>
                    <a:pt x="645" y="72698"/>
                    <a:pt x="712" y="73442"/>
                  </a:cubicBezTo>
                  <a:cubicBezTo>
                    <a:pt x="645" y="73244"/>
                    <a:pt x="612" y="73161"/>
                    <a:pt x="563" y="73161"/>
                  </a:cubicBezTo>
                  <a:cubicBezTo>
                    <a:pt x="480" y="73161"/>
                    <a:pt x="431" y="73607"/>
                    <a:pt x="381" y="74037"/>
                  </a:cubicBezTo>
                  <a:cubicBezTo>
                    <a:pt x="331" y="74417"/>
                    <a:pt x="298" y="74781"/>
                    <a:pt x="216" y="74781"/>
                  </a:cubicBezTo>
                  <a:cubicBezTo>
                    <a:pt x="166" y="74781"/>
                    <a:pt x="100" y="74648"/>
                    <a:pt x="1" y="74301"/>
                  </a:cubicBezTo>
                  <a:lnTo>
                    <a:pt x="1" y="74301"/>
                  </a:lnTo>
                  <a:cubicBezTo>
                    <a:pt x="150" y="74979"/>
                    <a:pt x="249" y="75541"/>
                    <a:pt x="365" y="75987"/>
                  </a:cubicBezTo>
                  <a:cubicBezTo>
                    <a:pt x="480" y="76433"/>
                    <a:pt x="579" y="76780"/>
                    <a:pt x="662" y="77061"/>
                  </a:cubicBezTo>
                  <a:cubicBezTo>
                    <a:pt x="827" y="77606"/>
                    <a:pt x="959" y="77871"/>
                    <a:pt x="1075" y="78086"/>
                  </a:cubicBezTo>
                  <a:cubicBezTo>
                    <a:pt x="1307" y="78482"/>
                    <a:pt x="1505" y="78664"/>
                    <a:pt x="2397" y="80267"/>
                  </a:cubicBezTo>
                  <a:lnTo>
                    <a:pt x="2348" y="81143"/>
                  </a:lnTo>
                  <a:cubicBezTo>
                    <a:pt x="2711" y="81672"/>
                    <a:pt x="2926" y="81936"/>
                    <a:pt x="3207" y="82382"/>
                  </a:cubicBezTo>
                  <a:cubicBezTo>
                    <a:pt x="3356" y="82597"/>
                    <a:pt x="3521" y="82862"/>
                    <a:pt x="3719" y="83209"/>
                  </a:cubicBezTo>
                  <a:cubicBezTo>
                    <a:pt x="3802" y="83391"/>
                    <a:pt x="3918" y="83605"/>
                    <a:pt x="4050" y="83837"/>
                  </a:cubicBezTo>
                  <a:cubicBezTo>
                    <a:pt x="4165" y="84068"/>
                    <a:pt x="4298" y="84332"/>
                    <a:pt x="4479" y="84613"/>
                  </a:cubicBezTo>
                  <a:cubicBezTo>
                    <a:pt x="4182" y="84233"/>
                    <a:pt x="4050" y="84085"/>
                    <a:pt x="3984" y="84085"/>
                  </a:cubicBezTo>
                  <a:lnTo>
                    <a:pt x="3967" y="84085"/>
                  </a:lnTo>
                  <a:cubicBezTo>
                    <a:pt x="3901" y="84134"/>
                    <a:pt x="3918" y="84349"/>
                    <a:pt x="3967" y="84564"/>
                  </a:cubicBezTo>
                  <a:cubicBezTo>
                    <a:pt x="4000" y="84779"/>
                    <a:pt x="4017" y="85010"/>
                    <a:pt x="3918" y="85010"/>
                  </a:cubicBezTo>
                  <a:cubicBezTo>
                    <a:pt x="3818" y="85010"/>
                    <a:pt x="3637" y="84828"/>
                    <a:pt x="3290" y="84349"/>
                  </a:cubicBezTo>
                  <a:lnTo>
                    <a:pt x="3290" y="84349"/>
                  </a:lnTo>
                  <a:cubicBezTo>
                    <a:pt x="4248" y="87142"/>
                    <a:pt x="5702" y="88844"/>
                    <a:pt x="6876" y="90166"/>
                  </a:cubicBezTo>
                  <a:cubicBezTo>
                    <a:pt x="7487" y="90811"/>
                    <a:pt x="8033" y="91373"/>
                    <a:pt x="8479" y="91934"/>
                  </a:cubicBezTo>
                  <a:cubicBezTo>
                    <a:pt x="8958" y="92480"/>
                    <a:pt x="9322" y="93042"/>
                    <a:pt x="9586" y="93736"/>
                  </a:cubicBezTo>
                  <a:cubicBezTo>
                    <a:pt x="9850" y="93851"/>
                    <a:pt x="10032" y="93917"/>
                    <a:pt x="10131" y="93917"/>
                  </a:cubicBezTo>
                  <a:cubicBezTo>
                    <a:pt x="10528" y="93917"/>
                    <a:pt x="9867" y="93141"/>
                    <a:pt x="9156" y="92314"/>
                  </a:cubicBezTo>
                  <a:cubicBezTo>
                    <a:pt x="8694" y="91802"/>
                    <a:pt x="8231" y="91240"/>
                    <a:pt x="7933" y="90877"/>
                  </a:cubicBezTo>
                  <a:cubicBezTo>
                    <a:pt x="7735" y="90645"/>
                    <a:pt x="7619" y="90480"/>
                    <a:pt x="7652" y="90480"/>
                  </a:cubicBezTo>
                  <a:cubicBezTo>
                    <a:pt x="7652" y="90480"/>
                    <a:pt x="7702" y="90530"/>
                    <a:pt x="7801" y="90612"/>
                  </a:cubicBezTo>
                  <a:cubicBezTo>
                    <a:pt x="7702" y="90397"/>
                    <a:pt x="7702" y="90298"/>
                    <a:pt x="7785" y="90298"/>
                  </a:cubicBezTo>
                  <a:cubicBezTo>
                    <a:pt x="7917" y="90298"/>
                    <a:pt x="8264" y="90563"/>
                    <a:pt x="8694" y="90959"/>
                  </a:cubicBezTo>
                  <a:cubicBezTo>
                    <a:pt x="9024" y="91273"/>
                    <a:pt x="9454" y="91637"/>
                    <a:pt x="9834" y="92017"/>
                  </a:cubicBezTo>
                  <a:cubicBezTo>
                    <a:pt x="10231" y="92381"/>
                    <a:pt x="10594" y="92794"/>
                    <a:pt x="10908" y="93108"/>
                  </a:cubicBezTo>
                  <a:cubicBezTo>
                    <a:pt x="11536" y="93719"/>
                    <a:pt x="11867" y="94496"/>
                    <a:pt x="12528" y="95454"/>
                  </a:cubicBezTo>
                  <a:cubicBezTo>
                    <a:pt x="12842" y="95934"/>
                    <a:pt x="13238" y="96479"/>
                    <a:pt x="13800" y="97057"/>
                  </a:cubicBezTo>
                  <a:cubicBezTo>
                    <a:pt x="14081" y="97338"/>
                    <a:pt x="14395" y="97652"/>
                    <a:pt x="14759" y="97966"/>
                  </a:cubicBezTo>
                  <a:cubicBezTo>
                    <a:pt x="15122" y="98264"/>
                    <a:pt x="15519" y="98561"/>
                    <a:pt x="15965" y="98875"/>
                  </a:cubicBezTo>
                  <a:cubicBezTo>
                    <a:pt x="15651" y="98660"/>
                    <a:pt x="15568" y="98677"/>
                    <a:pt x="15221" y="98429"/>
                  </a:cubicBezTo>
                  <a:lnTo>
                    <a:pt x="15221" y="98429"/>
                  </a:lnTo>
                  <a:cubicBezTo>
                    <a:pt x="15849" y="99024"/>
                    <a:pt x="16593" y="99454"/>
                    <a:pt x="17386" y="99867"/>
                  </a:cubicBezTo>
                  <a:cubicBezTo>
                    <a:pt x="17783" y="100082"/>
                    <a:pt x="18179" y="100313"/>
                    <a:pt x="18593" y="100561"/>
                  </a:cubicBezTo>
                  <a:cubicBezTo>
                    <a:pt x="19006" y="100809"/>
                    <a:pt x="19419" y="101090"/>
                    <a:pt x="19832" y="101453"/>
                  </a:cubicBezTo>
                  <a:cubicBezTo>
                    <a:pt x="20477" y="101503"/>
                    <a:pt x="21088" y="101800"/>
                    <a:pt x="21600" y="102065"/>
                  </a:cubicBezTo>
                  <a:cubicBezTo>
                    <a:pt x="21947" y="102230"/>
                    <a:pt x="22245" y="102379"/>
                    <a:pt x="22509" y="102379"/>
                  </a:cubicBezTo>
                  <a:cubicBezTo>
                    <a:pt x="22641" y="102379"/>
                    <a:pt x="22757" y="102329"/>
                    <a:pt x="22873" y="102247"/>
                  </a:cubicBezTo>
                  <a:cubicBezTo>
                    <a:pt x="22228" y="101966"/>
                    <a:pt x="21617" y="101652"/>
                    <a:pt x="20972" y="101371"/>
                  </a:cubicBezTo>
                  <a:cubicBezTo>
                    <a:pt x="20344" y="101073"/>
                    <a:pt x="19733" y="100726"/>
                    <a:pt x="19105" y="100412"/>
                  </a:cubicBezTo>
                  <a:lnTo>
                    <a:pt x="19105" y="100412"/>
                  </a:lnTo>
                  <a:cubicBezTo>
                    <a:pt x="19650" y="100660"/>
                    <a:pt x="20196" y="100875"/>
                    <a:pt x="20774" y="101073"/>
                  </a:cubicBezTo>
                  <a:cubicBezTo>
                    <a:pt x="21352" y="101272"/>
                    <a:pt x="21947" y="101453"/>
                    <a:pt x="22592" y="101668"/>
                  </a:cubicBezTo>
                  <a:cubicBezTo>
                    <a:pt x="23220" y="101883"/>
                    <a:pt x="23897" y="102098"/>
                    <a:pt x="24625" y="102412"/>
                  </a:cubicBezTo>
                  <a:cubicBezTo>
                    <a:pt x="25352" y="102709"/>
                    <a:pt x="26128" y="103056"/>
                    <a:pt x="26988" y="103519"/>
                  </a:cubicBezTo>
                  <a:lnTo>
                    <a:pt x="26905" y="103519"/>
                  </a:lnTo>
                  <a:cubicBezTo>
                    <a:pt x="26492" y="103519"/>
                    <a:pt x="25467" y="103271"/>
                    <a:pt x="24740" y="103089"/>
                  </a:cubicBezTo>
                  <a:lnTo>
                    <a:pt x="24740" y="103089"/>
                  </a:lnTo>
                  <a:cubicBezTo>
                    <a:pt x="25699" y="103734"/>
                    <a:pt x="26806" y="103800"/>
                    <a:pt x="27831" y="104411"/>
                  </a:cubicBezTo>
                  <a:cubicBezTo>
                    <a:pt x="27765" y="104478"/>
                    <a:pt x="27649" y="104511"/>
                    <a:pt x="27484" y="104511"/>
                  </a:cubicBezTo>
                  <a:cubicBezTo>
                    <a:pt x="26971" y="104511"/>
                    <a:pt x="25996" y="104180"/>
                    <a:pt x="24906" y="103717"/>
                  </a:cubicBezTo>
                  <a:cubicBezTo>
                    <a:pt x="24178" y="103436"/>
                    <a:pt x="23418" y="103056"/>
                    <a:pt x="22658" y="102742"/>
                  </a:cubicBezTo>
                  <a:cubicBezTo>
                    <a:pt x="21914" y="102428"/>
                    <a:pt x="21187" y="102114"/>
                    <a:pt x="20559" y="101949"/>
                  </a:cubicBezTo>
                  <a:lnTo>
                    <a:pt x="20559" y="101949"/>
                  </a:lnTo>
                  <a:cubicBezTo>
                    <a:pt x="21038" y="102362"/>
                    <a:pt x="22162" y="102841"/>
                    <a:pt x="23022" y="103139"/>
                  </a:cubicBezTo>
                  <a:cubicBezTo>
                    <a:pt x="23864" y="103453"/>
                    <a:pt x="24393" y="103684"/>
                    <a:pt x="23650" y="103783"/>
                  </a:cubicBezTo>
                  <a:lnTo>
                    <a:pt x="23864" y="103783"/>
                  </a:lnTo>
                  <a:cubicBezTo>
                    <a:pt x="24311" y="103783"/>
                    <a:pt x="24773" y="103866"/>
                    <a:pt x="25236" y="104015"/>
                  </a:cubicBezTo>
                  <a:cubicBezTo>
                    <a:pt x="25765" y="104180"/>
                    <a:pt x="26310" y="104444"/>
                    <a:pt x="26905" y="104692"/>
                  </a:cubicBezTo>
                  <a:cubicBezTo>
                    <a:pt x="28079" y="105205"/>
                    <a:pt x="29417" y="105783"/>
                    <a:pt x="31004" y="105866"/>
                  </a:cubicBezTo>
                  <a:lnTo>
                    <a:pt x="30673" y="106229"/>
                  </a:lnTo>
                  <a:cubicBezTo>
                    <a:pt x="31169" y="106295"/>
                    <a:pt x="32193" y="106411"/>
                    <a:pt x="33053" y="106642"/>
                  </a:cubicBezTo>
                  <a:cubicBezTo>
                    <a:pt x="32474" y="106709"/>
                    <a:pt x="31913" y="106725"/>
                    <a:pt x="31334" y="106758"/>
                  </a:cubicBezTo>
                  <a:cubicBezTo>
                    <a:pt x="33863" y="106989"/>
                    <a:pt x="35895" y="108477"/>
                    <a:pt x="38292" y="108692"/>
                  </a:cubicBezTo>
                  <a:cubicBezTo>
                    <a:pt x="35846" y="108179"/>
                    <a:pt x="35598" y="107948"/>
                    <a:pt x="35730" y="107799"/>
                  </a:cubicBezTo>
                  <a:cubicBezTo>
                    <a:pt x="35846" y="107634"/>
                    <a:pt x="36308" y="107535"/>
                    <a:pt x="35333" y="107122"/>
                  </a:cubicBezTo>
                  <a:lnTo>
                    <a:pt x="35333" y="107122"/>
                  </a:lnTo>
                  <a:cubicBezTo>
                    <a:pt x="38374" y="107551"/>
                    <a:pt x="39167" y="107981"/>
                    <a:pt x="40060" y="108510"/>
                  </a:cubicBezTo>
                  <a:cubicBezTo>
                    <a:pt x="40506" y="108774"/>
                    <a:pt x="40985" y="109055"/>
                    <a:pt x="41762" y="109320"/>
                  </a:cubicBezTo>
                  <a:cubicBezTo>
                    <a:pt x="42506" y="109568"/>
                    <a:pt x="43530" y="109815"/>
                    <a:pt x="45051" y="110014"/>
                  </a:cubicBezTo>
                  <a:cubicBezTo>
                    <a:pt x="44010" y="109848"/>
                    <a:pt x="42159" y="109254"/>
                    <a:pt x="43348" y="109254"/>
                  </a:cubicBezTo>
                  <a:lnTo>
                    <a:pt x="43415" y="109254"/>
                  </a:lnTo>
                  <a:cubicBezTo>
                    <a:pt x="44687" y="109568"/>
                    <a:pt x="46356" y="109981"/>
                    <a:pt x="47116" y="110328"/>
                  </a:cubicBezTo>
                  <a:cubicBezTo>
                    <a:pt x="47976" y="110427"/>
                    <a:pt x="48488" y="110476"/>
                    <a:pt x="48752" y="110476"/>
                  </a:cubicBezTo>
                  <a:cubicBezTo>
                    <a:pt x="49893" y="110476"/>
                    <a:pt x="46869" y="109782"/>
                    <a:pt x="48422" y="109766"/>
                  </a:cubicBezTo>
                  <a:lnTo>
                    <a:pt x="48422" y="109766"/>
                  </a:lnTo>
                  <a:cubicBezTo>
                    <a:pt x="48951" y="110030"/>
                    <a:pt x="49380" y="110113"/>
                    <a:pt x="49810" y="110113"/>
                  </a:cubicBezTo>
                  <a:cubicBezTo>
                    <a:pt x="50174" y="110113"/>
                    <a:pt x="50521" y="110047"/>
                    <a:pt x="50934" y="109997"/>
                  </a:cubicBezTo>
                  <a:cubicBezTo>
                    <a:pt x="51347" y="109931"/>
                    <a:pt x="51810" y="109882"/>
                    <a:pt x="52355" y="109882"/>
                  </a:cubicBezTo>
                  <a:lnTo>
                    <a:pt x="52603" y="109882"/>
                  </a:lnTo>
                  <a:lnTo>
                    <a:pt x="52570" y="110344"/>
                  </a:lnTo>
                  <a:cubicBezTo>
                    <a:pt x="53677" y="110526"/>
                    <a:pt x="54371" y="110609"/>
                    <a:pt x="54817" y="110609"/>
                  </a:cubicBezTo>
                  <a:cubicBezTo>
                    <a:pt x="55396" y="110609"/>
                    <a:pt x="55578" y="110493"/>
                    <a:pt x="55743" y="110377"/>
                  </a:cubicBezTo>
                  <a:cubicBezTo>
                    <a:pt x="55908" y="110262"/>
                    <a:pt x="56057" y="110146"/>
                    <a:pt x="56536" y="110146"/>
                  </a:cubicBezTo>
                  <a:cubicBezTo>
                    <a:pt x="56933" y="110146"/>
                    <a:pt x="57528" y="110229"/>
                    <a:pt x="58519" y="110410"/>
                  </a:cubicBezTo>
                  <a:lnTo>
                    <a:pt x="56536" y="110823"/>
                  </a:lnTo>
                  <a:lnTo>
                    <a:pt x="58916" y="110939"/>
                  </a:lnTo>
                  <a:lnTo>
                    <a:pt x="58371" y="111402"/>
                  </a:lnTo>
                  <a:cubicBezTo>
                    <a:pt x="58817" y="111385"/>
                    <a:pt x="59197" y="111369"/>
                    <a:pt x="59544" y="111369"/>
                  </a:cubicBezTo>
                  <a:cubicBezTo>
                    <a:pt x="61296" y="111369"/>
                    <a:pt x="62188" y="111567"/>
                    <a:pt x="64270" y="111931"/>
                  </a:cubicBezTo>
                  <a:cubicBezTo>
                    <a:pt x="63841" y="111633"/>
                    <a:pt x="64320" y="111336"/>
                    <a:pt x="65609" y="111336"/>
                  </a:cubicBezTo>
                  <a:cubicBezTo>
                    <a:pt x="65973" y="111336"/>
                    <a:pt x="66402" y="111352"/>
                    <a:pt x="66914" y="111418"/>
                  </a:cubicBezTo>
                  <a:cubicBezTo>
                    <a:pt x="68402" y="111881"/>
                    <a:pt x="66006" y="111732"/>
                    <a:pt x="69179" y="112063"/>
                  </a:cubicBezTo>
                  <a:cubicBezTo>
                    <a:pt x="68765" y="112179"/>
                    <a:pt x="68352" y="112294"/>
                    <a:pt x="67840" y="112294"/>
                  </a:cubicBezTo>
                  <a:cubicBezTo>
                    <a:pt x="67394" y="112294"/>
                    <a:pt x="66898" y="112212"/>
                    <a:pt x="66286" y="111931"/>
                  </a:cubicBezTo>
                  <a:cubicBezTo>
                    <a:pt x="66121" y="112063"/>
                    <a:pt x="65543" y="112129"/>
                    <a:pt x="65394" y="112261"/>
                  </a:cubicBezTo>
                  <a:cubicBezTo>
                    <a:pt x="66981" y="112774"/>
                    <a:pt x="69476" y="112840"/>
                    <a:pt x="70616" y="112988"/>
                  </a:cubicBezTo>
                  <a:cubicBezTo>
                    <a:pt x="70187" y="112922"/>
                    <a:pt x="69658" y="112823"/>
                    <a:pt x="69393" y="112724"/>
                  </a:cubicBezTo>
                  <a:lnTo>
                    <a:pt x="74037" y="112707"/>
                  </a:lnTo>
                  <a:lnTo>
                    <a:pt x="74037" y="112707"/>
                  </a:lnTo>
                  <a:cubicBezTo>
                    <a:pt x="74731" y="112972"/>
                    <a:pt x="74153" y="113021"/>
                    <a:pt x="73574" y="113088"/>
                  </a:cubicBezTo>
                  <a:cubicBezTo>
                    <a:pt x="73839" y="113104"/>
                    <a:pt x="74103" y="113121"/>
                    <a:pt x="74351" y="113121"/>
                  </a:cubicBezTo>
                  <a:cubicBezTo>
                    <a:pt x="74467" y="113121"/>
                    <a:pt x="74583" y="113121"/>
                    <a:pt x="74682" y="113104"/>
                  </a:cubicBezTo>
                  <a:lnTo>
                    <a:pt x="75029" y="113104"/>
                  </a:lnTo>
                  <a:cubicBezTo>
                    <a:pt x="75442" y="113104"/>
                    <a:pt x="75921" y="113121"/>
                    <a:pt x="76533" y="113187"/>
                  </a:cubicBezTo>
                  <a:cubicBezTo>
                    <a:pt x="76169" y="113484"/>
                    <a:pt x="76169" y="113831"/>
                    <a:pt x="74731" y="113831"/>
                  </a:cubicBezTo>
                  <a:cubicBezTo>
                    <a:pt x="74686" y="113831"/>
                    <a:pt x="74639" y="113831"/>
                    <a:pt x="74590" y="113831"/>
                  </a:cubicBezTo>
                  <a:lnTo>
                    <a:pt x="74590" y="113831"/>
                  </a:lnTo>
                  <a:lnTo>
                    <a:pt x="78615" y="114013"/>
                  </a:lnTo>
                  <a:cubicBezTo>
                    <a:pt x="78879" y="114211"/>
                    <a:pt x="80780" y="114773"/>
                    <a:pt x="80201" y="114823"/>
                  </a:cubicBezTo>
                  <a:cubicBezTo>
                    <a:pt x="82581" y="115401"/>
                    <a:pt x="86200" y="114988"/>
                    <a:pt x="89340" y="115781"/>
                  </a:cubicBezTo>
                  <a:cubicBezTo>
                    <a:pt x="89423" y="115765"/>
                    <a:pt x="89572" y="115748"/>
                    <a:pt x="89786" y="115748"/>
                  </a:cubicBezTo>
                  <a:cubicBezTo>
                    <a:pt x="89985" y="115748"/>
                    <a:pt x="90216" y="115765"/>
                    <a:pt x="90530" y="115781"/>
                  </a:cubicBezTo>
                  <a:cubicBezTo>
                    <a:pt x="93521" y="116360"/>
                    <a:pt x="96083" y="117252"/>
                    <a:pt x="99702" y="117368"/>
                  </a:cubicBezTo>
                  <a:lnTo>
                    <a:pt x="101602" y="118392"/>
                  </a:lnTo>
                  <a:cubicBezTo>
                    <a:pt x="101867" y="118425"/>
                    <a:pt x="102065" y="118442"/>
                    <a:pt x="102197" y="118442"/>
                  </a:cubicBezTo>
                  <a:cubicBezTo>
                    <a:pt x="102710" y="118442"/>
                    <a:pt x="102330" y="118211"/>
                    <a:pt x="102016" y="117979"/>
                  </a:cubicBezTo>
                  <a:cubicBezTo>
                    <a:pt x="101685" y="117764"/>
                    <a:pt x="101421" y="117533"/>
                    <a:pt x="102181" y="117533"/>
                  </a:cubicBezTo>
                  <a:cubicBezTo>
                    <a:pt x="102495" y="117533"/>
                    <a:pt x="102974" y="117566"/>
                    <a:pt x="103685" y="117665"/>
                  </a:cubicBezTo>
                  <a:cubicBezTo>
                    <a:pt x="106973" y="118045"/>
                    <a:pt x="104792" y="118442"/>
                    <a:pt x="105916" y="118839"/>
                  </a:cubicBezTo>
                  <a:cubicBezTo>
                    <a:pt x="106312" y="118839"/>
                    <a:pt x="106808" y="118822"/>
                    <a:pt x="107353" y="118822"/>
                  </a:cubicBezTo>
                  <a:cubicBezTo>
                    <a:pt x="109023" y="118822"/>
                    <a:pt x="111237" y="118954"/>
                    <a:pt x="113418" y="119797"/>
                  </a:cubicBezTo>
                  <a:cubicBezTo>
                    <a:pt x="112410" y="119731"/>
                    <a:pt x="111650" y="119483"/>
                    <a:pt x="110708" y="119351"/>
                  </a:cubicBezTo>
                  <a:lnTo>
                    <a:pt x="110708" y="119351"/>
                  </a:lnTo>
                  <a:lnTo>
                    <a:pt x="112923" y="120161"/>
                  </a:lnTo>
                  <a:lnTo>
                    <a:pt x="112493" y="120161"/>
                  </a:lnTo>
                  <a:cubicBezTo>
                    <a:pt x="111799" y="120161"/>
                    <a:pt x="111187" y="120128"/>
                    <a:pt x="110675" y="120095"/>
                  </a:cubicBezTo>
                  <a:cubicBezTo>
                    <a:pt x="110163" y="120061"/>
                    <a:pt x="109783" y="120028"/>
                    <a:pt x="109551" y="120028"/>
                  </a:cubicBezTo>
                  <a:cubicBezTo>
                    <a:pt x="109138" y="120028"/>
                    <a:pt x="109237" y="120144"/>
                    <a:pt x="110163" y="120557"/>
                  </a:cubicBezTo>
                  <a:cubicBezTo>
                    <a:pt x="110262" y="120326"/>
                    <a:pt x="110626" y="120243"/>
                    <a:pt x="111154" y="120243"/>
                  </a:cubicBezTo>
                  <a:cubicBezTo>
                    <a:pt x="112080" y="120243"/>
                    <a:pt x="113485" y="120508"/>
                    <a:pt x="114906" y="120772"/>
                  </a:cubicBezTo>
                  <a:cubicBezTo>
                    <a:pt x="116311" y="121037"/>
                    <a:pt x="117732" y="121301"/>
                    <a:pt x="118624" y="121301"/>
                  </a:cubicBezTo>
                  <a:cubicBezTo>
                    <a:pt x="119136" y="121301"/>
                    <a:pt x="119483" y="121218"/>
                    <a:pt x="119583" y="121003"/>
                  </a:cubicBezTo>
                  <a:lnTo>
                    <a:pt x="121020" y="121582"/>
                  </a:lnTo>
                  <a:cubicBezTo>
                    <a:pt x="120591" y="121483"/>
                    <a:pt x="120508" y="121549"/>
                    <a:pt x="120095" y="121450"/>
                  </a:cubicBezTo>
                  <a:lnTo>
                    <a:pt x="120095" y="121450"/>
                  </a:lnTo>
                  <a:cubicBezTo>
                    <a:pt x="120905" y="121797"/>
                    <a:pt x="121450" y="121912"/>
                    <a:pt x="121896" y="121912"/>
                  </a:cubicBezTo>
                  <a:cubicBezTo>
                    <a:pt x="122243" y="121912"/>
                    <a:pt x="122541" y="121846"/>
                    <a:pt x="122871" y="121780"/>
                  </a:cubicBezTo>
                  <a:cubicBezTo>
                    <a:pt x="123185" y="121714"/>
                    <a:pt x="123549" y="121648"/>
                    <a:pt x="124012" y="121648"/>
                  </a:cubicBezTo>
                  <a:cubicBezTo>
                    <a:pt x="124540" y="121648"/>
                    <a:pt x="125218" y="121731"/>
                    <a:pt x="126160" y="121978"/>
                  </a:cubicBezTo>
                  <a:cubicBezTo>
                    <a:pt x="127383" y="122342"/>
                    <a:pt x="128226" y="122706"/>
                    <a:pt x="127532" y="122706"/>
                  </a:cubicBezTo>
                  <a:lnTo>
                    <a:pt x="127399" y="122706"/>
                  </a:lnTo>
                  <a:lnTo>
                    <a:pt x="130391" y="123036"/>
                  </a:lnTo>
                  <a:cubicBezTo>
                    <a:pt x="130969" y="123168"/>
                    <a:pt x="131035" y="123301"/>
                    <a:pt x="130738" y="123301"/>
                  </a:cubicBezTo>
                  <a:cubicBezTo>
                    <a:pt x="130688" y="123301"/>
                    <a:pt x="130605" y="123284"/>
                    <a:pt x="130523" y="123284"/>
                  </a:cubicBezTo>
                  <a:cubicBezTo>
                    <a:pt x="131894" y="123548"/>
                    <a:pt x="133266" y="123813"/>
                    <a:pt x="134654" y="124061"/>
                  </a:cubicBezTo>
                  <a:lnTo>
                    <a:pt x="134605" y="124094"/>
                  </a:lnTo>
                  <a:cubicBezTo>
                    <a:pt x="135233" y="124028"/>
                    <a:pt x="136555" y="124011"/>
                    <a:pt x="137332" y="124011"/>
                  </a:cubicBezTo>
                  <a:lnTo>
                    <a:pt x="137530" y="124011"/>
                  </a:lnTo>
                  <a:cubicBezTo>
                    <a:pt x="137976" y="124160"/>
                    <a:pt x="137976" y="124209"/>
                    <a:pt x="137827" y="124209"/>
                  </a:cubicBezTo>
                  <a:cubicBezTo>
                    <a:pt x="137761" y="124209"/>
                    <a:pt x="137679" y="124193"/>
                    <a:pt x="137579" y="124193"/>
                  </a:cubicBezTo>
                  <a:cubicBezTo>
                    <a:pt x="137480" y="124176"/>
                    <a:pt x="137381" y="124176"/>
                    <a:pt x="137315" y="124176"/>
                  </a:cubicBezTo>
                  <a:cubicBezTo>
                    <a:pt x="137199" y="124176"/>
                    <a:pt x="137133" y="124193"/>
                    <a:pt x="137199" y="124243"/>
                  </a:cubicBezTo>
                  <a:cubicBezTo>
                    <a:pt x="138059" y="124309"/>
                    <a:pt x="138901" y="124358"/>
                    <a:pt x="139761" y="124408"/>
                  </a:cubicBezTo>
                  <a:cubicBezTo>
                    <a:pt x="140257" y="124656"/>
                    <a:pt x="139926" y="124788"/>
                    <a:pt x="139265" y="124788"/>
                  </a:cubicBezTo>
                  <a:cubicBezTo>
                    <a:pt x="138637" y="124788"/>
                    <a:pt x="137695" y="124672"/>
                    <a:pt x="136869" y="124490"/>
                  </a:cubicBezTo>
                  <a:lnTo>
                    <a:pt x="136869" y="124490"/>
                  </a:lnTo>
                  <a:cubicBezTo>
                    <a:pt x="137926" y="125350"/>
                    <a:pt x="138472" y="125366"/>
                    <a:pt x="139348" y="125366"/>
                  </a:cubicBezTo>
                  <a:cubicBezTo>
                    <a:pt x="140240" y="125383"/>
                    <a:pt x="141480" y="125383"/>
                    <a:pt x="143991" y="126126"/>
                  </a:cubicBezTo>
                  <a:cubicBezTo>
                    <a:pt x="143182" y="126093"/>
                    <a:pt x="142372" y="125994"/>
                    <a:pt x="141562" y="125928"/>
                  </a:cubicBezTo>
                  <a:lnTo>
                    <a:pt x="141562" y="125928"/>
                  </a:lnTo>
                  <a:cubicBezTo>
                    <a:pt x="142289" y="126407"/>
                    <a:pt x="143132" y="126688"/>
                    <a:pt x="144140" y="126887"/>
                  </a:cubicBezTo>
                  <a:cubicBezTo>
                    <a:pt x="145132" y="127118"/>
                    <a:pt x="146289" y="127316"/>
                    <a:pt x="147677" y="127680"/>
                  </a:cubicBezTo>
                  <a:cubicBezTo>
                    <a:pt x="147346" y="127515"/>
                    <a:pt x="145991" y="127102"/>
                    <a:pt x="145082" y="126672"/>
                  </a:cubicBezTo>
                  <a:cubicBezTo>
                    <a:pt x="144206" y="126259"/>
                    <a:pt x="143744" y="125895"/>
                    <a:pt x="144983" y="125895"/>
                  </a:cubicBezTo>
                  <a:lnTo>
                    <a:pt x="145115" y="125895"/>
                  </a:lnTo>
                  <a:cubicBezTo>
                    <a:pt x="145710" y="126060"/>
                    <a:pt x="146470" y="126193"/>
                    <a:pt x="147511" y="126193"/>
                  </a:cubicBezTo>
                  <a:cubicBezTo>
                    <a:pt x="147792" y="126193"/>
                    <a:pt x="148106" y="126176"/>
                    <a:pt x="148437" y="126160"/>
                  </a:cubicBezTo>
                  <a:lnTo>
                    <a:pt x="148437" y="126160"/>
                  </a:lnTo>
                  <a:cubicBezTo>
                    <a:pt x="148404" y="126622"/>
                    <a:pt x="149891" y="126639"/>
                    <a:pt x="151759" y="126738"/>
                  </a:cubicBezTo>
                  <a:lnTo>
                    <a:pt x="151593" y="127333"/>
                  </a:lnTo>
                  <a:cubicBezTo>
                    <a:pt x="153643" y="127234"/>
                    <a:pt x="153477" y="126953"/>
                    <a:pt x="154667" y="126672"/>
                  </a:cubicBezTo>
                  <a:cubicBezTo>
                    <a:pt x="156915" y="126754"/>
                    <a:pt x="157394" y="127168"/>
                    <a:pt x="157956" y="127548"/>
                  </a:cubicBezTo>
                  <a:cubicBezTo>
                    <a:pt x="159790" y="127515"/>
                    <a:pt x="159146" y="127349"/>
                    <a:pt x="158584" y="127168"/>
                  </a:cubicBezTo>
                  <a:cubicBezTo>
                    <a:pt x="158022" y="126969"/>
                    <a:pt x="157559" y="126771"/>
                    <a:pt x="159691" y="126589"/>
                  </a:cubicBezTo>
                  <a:cubicBezTo>
                    <a:pt x="160451" y="126573"/>
                    <a:pt x="161145" y="126540"/>
                    <a:pt x="161823" y="126474"/>
                  </a:cubicBezTo>
                  <a:cubicBezTo>
                    <a:pt x="162501" y="126407"/>
                    <a:pt x="163145" y="126275"/>
                    <a:pt x="163806" y="126143"/>
                  </a:cubicBezTo>
                  <a:cubicBezTo>
                    <a:pt x="164484" y="126027"/>
                    <a:pt x="165161" y="125829"/>
                    <a:pt x="165872" y="125598"/>
                  </a:cubicBezTo>
                  <a:cubicBezTo>
                    <a:pt x="166599" y="125383"/>
                    <a:pt x="167376" y="125151"/>
                    <a:pt x="168218" y="124837"/>
                  </a:cubicBezTo>
                  <a:cubicBezTo>
                    <a:pt x="168582" y="124771"/>
                    <a:pt x="168813" y="124755"/>
                    <a:pt x="168946" y="124755"/>
                  </a:cubicBezTo>
                  <a:cubicBezTo>
                    <a:pt x="169260" y="124755"/>
                    <a:pt x="169061" y="124871"/>
                    <a:pt x="168846" y="125003"/>
                  </a:cubicBezTo>
                  <a:cubicBezTo>
                    <a:pt x="168648" y="125135"/>
                    <a:pt x="168433" y="125267"/>
                    <a:pt x="168714" y="125267"/>
                  </a:cubicBezTo>
                  <a:lnTo>
                    <a:pt x="168747" y="125267"/>
                  </a:lnTo>
                  <a:cubicBezTo>
                    <a:pt x="169293" y="124937"/>
                    <a:pt x="169855" y="124623"/>
                    <a:pt x="170400" y="124276"/>
                  </a:cubicBezTo>
                  <a:cubicBezTo>
                    <a:pt x="170499" y="124259"/>
                    <a:pt x="170582" y="124243"/>
                    <a:pt x="170631" y="124243"/>
                  </a:cubicBezTo>
                  <a:cubicBezTo>
                    <a:pt x="170797" y="124243"/>
                    <a:pt x="170730" y="124358"/>
                    <a:pt x="170697" y="124441"/>
                  </a:cubicBezTo>
                  <a:cubicBezTo>
                    <a:pt x="172119" y="123780"/>
                    <a:pt x="170631" y="123846"/>
                    <a:pt x="172879" y="122871"/>
                  </a:cubicBezTo>
                  <a:cubicBezTo>
                    <a:pt x="173061" y="122441"/>
                    <a:pt x="174300" y="122243"/>
                    <a:pt x="175820" y="121846"/>
                  </a:cubicBezTo>
                  <a:cubicBezTo>
                    <a:pt x="177324" y="121450"/>
                    <a:pt x="179093" y="120822"/>
                    <a:pt x="180216" y="119781"/>
                  </a:cubicBezTo>
                  <a:cubicBezTo>
                    <a:pt x="180315" y="119764"/>
                    <a:pt x="180382" y="119747"/>
                    <a:pt x="180431" y="119747"/>
                  </a:cubicBezTo>
                  <a:cubicBezTo>
                    <a:pt x="180762" y="119747"/>
                    <a:pt x="180134" y="120293"/>
                    <a:pt x="180398" y="120392"/>
                  </a:cubicBezTo>
                  <a:cubicBezTo>
                    <a:pt x="182100" y="119186"/>
                    <a:pt x="182794" y="118657"/>
                    <a:pt x="183422" y="118161"/>
                  </a:cubicBezTo>
                  <a:cubicBezTo>
                    <a:pt x="184034" y="117649"/>
                    <a:pt x="184563" y="117186"/>
                    <a:pt x="185786" y="115996"/>
                  </a:cubicBezTo>
                  <a:cubicBezTo>
                    <a:pt x="186645" y="115583"/>
                    <a:pt x="187521" y="115170"/>
                    <a:pt x="188364" y="114740"/>
                  </a:cubicBezTo>
                  <a:lnTo>
                    <a:pt x="188364" y="114740"/>
                  </a:lnTo>
                  <a:cubicBezTo>
                    <a:pt x="188050" y="114872"/>
                    <a:pt x="187835" y="114922"/>
                    <a:pt x="187703" y="114922"/>
                  </a:cubicBezTo>
                  <a:cubicBezTo>
                    <a:pt x="186992" y="114922"/>
                    <a:pt x="188545" y="113319"/>
                    <a:pt x="189884" y="111865"/>
                  </a:cubicBezTo>
                  <a:lnTo>
                    <a:pt x="189884" y="111865"/>
                  </a:lnTo>
                  <a:cubicBezTo>
                    <a:pt x="189768" y="111914"/>
                    <a:pt x="189669" y="111947"/>
                    <a:pt x="189570" y="111980"/>
                  </a:cubicBezTo>
                  <a:cubicBezTo>
                    <a:pt x="189785" y="111815"/>
                    <a:pt x="190000" y="111666"/>
                    <a:pt x="190198" y="111501"/>
                  </a:cubicBezTo>
                  <a:lnTo>
                    <a:pt x="190198" y="111501"/>
                  </a:lnTo>
                  <a:cubicBezTo>
                    <a:pt x="190099" y="111633"/>
                    <a:pt x="190000" y="111749"/>
                    <a:pt x="189884" y="111865"/>
                  </a:cubicBezTo>
                  <a:cubicBezTo>
                    <a:pt x="190016" y="111815"/>
                    <a:pt x="190148" y="111765"/>
                    <a:pt x="190297" y="111716"/>
                  </a:cubicBezTo>
                  <a:lnTo>
                    <a:pt x="190297" y="111716"/>
                  </a:lnTo>
                  <a:cubicBezTo>
                    <a:pt x="189785" y="112559"/>
                    <a:pt x="189322" y="113385"/>
                    <a:pt x="189686" y="113567"/>
                  </a:cubicBezTo>
                  <a:cubicBezTo>
                    <a:pt x="189851" y="113368"/>
                    <a:pt x="190181" y="113054"/>
                    <a:pt x="190578" y="112724"/>
                  </a:cubicBezTo>
                  <a:lnTo>
                    <a:pt x="190578" y="112724"/>
                  </a:lnTo>
                  <a:cubicBezTo>
                    <a:pt x="190462" y="112939"/>
                    <a:pt x="190380" y="113104"/>
                    <a:pt x="190495" y="113104"/>
                  </a:cubicBezTo>
                  <a:cubicBezTo>
                    <a:pt x="190495" y="113104"/>
                    <a:pt x="190495" y="113088"/>
                    <a:pt x="190512" y="113088"/>
                  </a:cubicBezTo>
                  <a:cubicBezTo>
                    <a:pt x="190644" y="113071"/>
                    <a:pt x="190876" y="112740"/>
                    <a:pt x="191272" y="112228"/>
                  </a:cubicBezTo>
                  <a:lnTo>
                    <a:pt x="192363" y="112261"/>
                  </a:lnTo>
                  <a:lnTo>
                    <a:pt x="192363" y="111914"/>
                  </a:lnTo>
                  <a:cubicBezTo>
                    <a:pt x="193057" y="111485"/>
                    <a:pt x="193735" y="111022"/>
                    <a:pt x="194412" y="110559"/>
                  </a:cubicBezTo>
                  <a:cubicBezTo>
                    <a:pt x="195106" y="110113"/>
                    <a:pt x="195767" y="109617"/>
                    <a:pt x="196428" y="109138"/>
                  </a:cubicBezTo>
                  <a:cubicBezTo>
                    <a:pt x="196990" y="108444"/>
                    <a:pt x="197502" y="107733"/>
                    <a:pt x="197998" y="107006"/>
                  </a:cubicBezTo>
                  <a:cubicBezTo>
                    <a:pt x="198246" y="106642"/>
                    <a:pt x="198511" y="106279"/>
                    <a:pt x="198758" y="105899"/>
                  </a:cubicBezTo>
                  <a:cubicBezTo>
                    <a:pt x="199023" y="105519"/>
                    <a:pt x="199287" y="105139"/>
                    <a:pt x="199552" y="104742"/>
                  </a:cubicBezTo>
                  <a:cubicBezTo>
                    <a:pt x="200659" y="103172"/>
                    <a:pt x="201898" y="101404"/>
                    <a:pt x="203617" y="99288"/>
                  </a:cubicBezTo>
                  <a:lnTo>
                    <a:pt x="203617" y="99288"/>
                  </a:lnTo>
                  <a:cubicBezTo>
                    <a:pt x="203088" y="100627"/>
                    <a:pt x="204030" y="100049"/>
                    <a:pt x="204427" y="100511"/>
                  </a:cubicBezTo>
                  <a:cubicBezTo>
                    <a:pt x="202973" y="101189"/>
                    <a:pt x="201766" y="103767"/>
                    <a:pt x="199634" y="105651"/>
                  </a:cubicBezTo>
                  <a:cubicBezTo>
                    <a:pt x="200080" y="105271"/>
                    <a:pt x="200328" y="105139"/>
                    <a:pt x="200444" y="105139"/>
                  </a:cubicBezTo>
                  <a:cubicBezTo>
                    <a:pt x="200576" y="105139"/>
                    <a:pt x="200510" y="105353"/>
                    <a:pt x="200394" y="105535"/>
                  </a:cubicBezTo>
                  <a:lnTo>
                    <a:pt x="201221" y="104527"/>
                  </a:lnTo>
                  <a:lnTo>
                    <a:pt x="202031" y="103503"/>
                  </a:lnTo>
                  <a:lnTo>
                    <a:pt x="202824" y="102478"/>
                  </a:lnTo>
                  <a:lnTo>
                    <a:pt x="203584" y="101437"/>
                  </a:lnTo>
                  <a:cubicBezTo>
                    <a:pt x="203634" y="101503"/>
                    <a:pt x="203683" y="101536"/>
                    <a:pt x="203766" y="101536"/>
                  </a:cubicBezTo>
                  <a:cubicBezTo>
                    <a:pt x="204112" y="101536"/>
                    <a:pt x="204789" y="100761"/>
                    <a:pt x="205630" y="100002"/>
                  </a:cubicBezTo>
                  <a:lnTo>
                    <a:pt x="205630" y="100002"/>
                  </a:lnTo>
                  <a:cubicBezTo>
                    <a:pt x="205613" y="100016"/>
                    <a:pt x="205583" y="100016"/>
                    <a:pt x="205567" y="100016"/>
                  </a:cubicBezTo>
                  <a:cubicBezTo>
                    <a:pt x="204989" y="100016"/>
                    <a:pt x="205484" y="99206"/>
                    <a:pt x="206278" y="98181"/>
                  </a:cubicBezTo>
                  <a:cubicBezTo>
                    <a:pt x="206658" y="97636"/>
                    <a:pt x="207137" y="97024"/>
                    <a:pt x="207583" y="96446"/>
                  </a:cubicBezTo>
                  <a:cubicBezTo>
                    <a:pt x="208013" y="95851"/>
                    <a:pt x="208410" y="95273"/>
                    <a:pt x="208657" y="94826"/>
                  </a:cubicBezTo>
                  <a:cubicBezTo>
                    <a:pt x="208839" y="94876"/>
                    <a:pt x="208905" y="95041"/>
                    <a:pt x="208740" y="95454"/>
                  </a:cubicBezTo>
                  <a:cubicBezTo>
                    <a:pt x="208558" y="95868"/>
                    <a:pt x="208145" y="96512"/>
                    <a:pt x="207302" y="97471"/>
                  </a:cubicBezTo>
                  <a:cubicBezTo>
                    <a:pt x="208492" y="96611"/>
                    <a:pt x="208806" y="95702"/>
                    <a:pt x="209137" y="94810"/>
                  </a:cubicBezTo>
                  <a:cubicBezTo>
                    <a:pt x="209451" y="93917"/>
                    <a:pt x="209699" y="92992"/>
                    <a:pt x="210756" y="92067"/>
                  </a:cubicBezTo>
                  <a:lnTo>
                    <a:pt x="210756" y="92067"/>
                  </a:lnTo>
                  <a:cubicBezTo>
                    <a:pt x="210409" y="92579"/>
                    <a:pt x="210178" y="92810"/>
                    <a:pt x="210161" y="93108"/>
                  </a:cubicBezTo>
                  <a:cubicBezTo>
                    <a:pt x="210310" y="92777"/>
                    <a:pt x="210574" y="92348"/>
                    <a:pt x="210872" y="91918"/>
                  </a:cubicBezTo>
                  <a:cubicBezTo>
                    <a:pt x="211153" y="91472"/>
                    <a:pt x="211467" y="91025"/>
                    <a:pt x="211764" y="90645"/>
                  </a:cubicBezTo>
                  <a:cubicBezTo>
                    <a:pt x="212194" y="90067"/>
                    <a:pt x="212574" y="89637"/>
                    <a:pt x="212690" y="89637"/>
                  </a:cubicBezTo>
                  <a:cubicBezTo>
                    <a:pt x="212723" y="89637"/>
                    <a:pt x="212739" y="89687"/>
                    <a:pt x="212706" y="89803"/>
                  </a:cubicBezTo>
                  <a:lnTo>
                    <a:pt x="212376" y="90315"/>
                  </a:lnTo>
                  <a:lnTo>
                    <a:pt x="212376" y="90315"/>
                  </a:lnTo>
                  <a:cubicBezTo>
                    <a:pt x="213549" y="88613"/>
                    <a:pt x="215235" y="85935"/>
                    <a:pt x="216375" y="83457"/>
                  </a:cubicBezTo>
                  <a:cubicBezTo>
                    <a:pt x="216673" y="82862"/>
                    <a:pt x="216920" y="82250"/>
                    <a:pt x="217152" y="81688"/>
                  </a:cubicBezTo>
                  <a:cubicBezTo>
                    <a:pt x="217367" y="81126"/>
                    <a:pt x="217581" y="80631"/>
                    <a:pt x="217714" y="80168"/>
                  </a:cubicBezTo>
                  <a:cubicBezTo>
                    <a:pt x="217995" y="79259"/>
                    <a:pt x="218127" y="78598"/>
                    <a:pt x="217995" y="78383"/>
                  </a:cubicBezTo>
                  <a:lnTo>
                    <a:pt x="217995" y="78383"/>
                  </a:lnTo>
                  <a:cubicBezTo>
                    <a:pt x="218110" y="78383"/>
                    <a:pt x="218672" y="79276"/>
                    <a:pt x="218705" y="79573"/>
                  </a:cubicBezTo>
                  <a:cubicBezTo>
                    <a:pt x="218854" y="77755"/>
                    <a:pt x="218920" y="75954"/>
                    <a:pt x="218904" y="74153"/>
                  </a:cubicBezTo>
                  <a:cubicBezTo>
                    <a:pt x="219184" y="73442"/>
                    <a:pt x="219432" y="72715"/>
                    <a:pt x="219680" y="71988"/>
                  </a:cubicBezTo>
                  <a:lnTo>
                    <a:pt x="220358" y="71988"/>
                  </a:lnTo>
                  <a:cubicBezTo>
                    <a:pt x="220639" y="72037"/>
                    <a:pt x="220870" y="72153"/>
                    <a:pt x="221002" y="72467"/>
                  </a:cubicBezTo>
                  <a:cubicBezTo>
                    <a:pt x="221135" y="72781"/>
                    <a:pt x="221151" y="73310"/>
                    <a:pt x="220936" y="74169"/>
                  </a:cubicBezTo>
                  <a:cubicBezTo>
                    <a:pt x="221168" y="73706"/>
                    <a:pt x="221399" y="73211"/>
                    <a:pt x="221630" y="72550"/>
                  </a:cubicBezTo>
                  <a:cubicBezTo>
                    <a:pt x="221845" y="71888"/>
                    <a:pt x="222110" y="71079"/>
                    <a:pt x="222258" y="70038"/>
                  </a:cubicBezTo>
                  <a:lnTo>
                    <a:pt x="222258" y="70038"/>
                  </a:lnTo>
                  <a:cubicBezTo>
                    <a:pt x="222077" y="70451"/>
                    <a:pt x="221515" y="70880"/>
                    <a:pt x="221201" y="70880"/>
                  </a:cubicBezTo>
                  <a:cubicBezTo>
                    <a:pt x="221035" y="70880"/>
                    <a:pt x="220953" y="70748"/>
                    <a:pt x="221019" y="70451"/>
                  </a:cubicBezTo>
                  <a:cubicBezTo>
                    <a:pt x="222440" y="68269"/>
                    <a:pt x="221944" y="68881"/>
                    <a:pt x="223266" y="66104"/>
                  </a:cubicBezTo>
                  <a:lnTo>
                    <a:pt x="223266" y="66104"/>
                  </a:lnTo>
                  <a:cubicBezTo>
                    <a:pt x="223184" y="66253"/>
                    <a:pt x="223085" y="66319"/>
                    <a:pt x="223002" y="66319"/>
                  </a:cubicBezTo>
                  <a:cubicBezTo>
                    <a:pt x="222622" y="66319"/>
                    <a:pt x="222225" y="65245"/>
                    <a:pt x="222473" y="64055"/>
                  </a:cubicBezTo>
                  <a:lnTo>
                    <a:pt x="222473" y="64055"/>
                  </a:lnTo>
                  <a:cubicBezTo>
                    <a:pt x="222572" y="64320"/>
                    <a:pt x="223465" y="64171"/>
                    <a:pt x="223547" y="64667"/>
                  </a:cubicBezTo>
                  <a:cubicBezTo>
                    <a:pt x="223498" y="64006"/>
                    <a:pt x="223481" y="63345"/>
                    <a:pt x="223399" y="62684"/>
                  </a:cubicBezTo>
                  <a:lnTo>
                    <a:pt x="223200" y="60816"/>
                  </a:lnTo>
                  <a:lnTo>
                    <a:pt x="223200" y="60816"/>
                  </a:lnTo>
                  <a:cubicBezTo>
                    <a:pt x="223233" y="61031"/>
                    <a:pt x="223333" y="61114"/>
                    <a:pt x="223465" y="61114"/>
                  </a:cubicBezTo>
                  <a:cubicBezTo>
                    <a:pt x="223762" y="61114"/>
                    <a:pt x="224208" y="60634"/>
                    <a:pt x="224473" y="60089"/>
                  </a:cubicBezTo>
                  <a:lnTo>
                    <a:pt x="224473" y="60089"/>
                  </a:lnTo>
                  <a:cubicBezTo>
                    <a:pt x="224456" y="60106"/>
                    <a:pt x="224440" y="60106"/>
                    <a:pt x="224440" y="60106"/>
                  </a:cubicBezTo>
                  <a:cubicBezTo>
                    <a:pt x="224357" y="60106"/>
                    <a:pt x="224456" y="59312"/>
                    <a:pt x="224572" y="58354"/>
                  </a:cubicBezTo>
                  <a:cubicBezTo>
                    <a:pt x="224704" y="57296"/>
                    <a:pt x="224787" y="56057"/>
                    <a:pt x="224787" y="55511"/>
                  </a:cubicBezTo>
                  <a:lnTo>
                    <a:pt x="224787" y="55511"/>
                  </a:lnTo>
                  <a:lnTo>
                    <a:pt x="224423" y="57197"/>
                  </a:lnTo>
                  <a:cubicBezTo>
                    <a:pt x="224688" y="54933"/>
                    <a:pt x="224274" y="53793"/>
                    <a:pt x="223911" y="52685"/>
                  </a:cubicBezTo>
                  <a:cubicBezTo>
                    <a:pt x="223481" y="51562"/>
                    <a:pt x="223118" y="50487"/>
                    <a:pt x="222969" y="48289"/>
                  </a:cubicBezTo>
                  <a:lnTo>
                    <a:pt x="222969" y="48289"/>
                  </a:lnTo>
                  <a:cubicBezTo>
                    <a:pt x="223085" y="48521"/>
                    <a:pt x="223415" y="48818"/>
                    <a:pt x="223729" y="48818"/>
                  </a:cubicBezTo>
                  <a:cubicBezTo>
                    <a:pt x="224076" y="48818"/>
                    <a:pt x="224407" y="48455"/>
                    <a:pt x="224390" y="47232"/>
                  </a:cubicBezTo>
                  <a:cubicBezTo>
                    <a:pt x="224208" y="46984"/>
                    <a:pt x="223944" y="46587"/>
                    <a:pt x="223597" y="46075"/>
                  </a:cubicBezTo>
                  <a:cubicBezTo>
                    <a:pt x="223266" y="45563"/>
                    <a:pt x="222870" y="44951"/>
                    <a:pt x="222407" y="44241"/>
                  </a:cubicBezTo>
                  <a:cubicBezTo>
                    <a:pt x="222357" y="44141"/>
                    <a:pt x="222291" y="44042"/>
                    <a:pt x="222225" y="43943"/>
                  </a:cubicBezTo>
                  <a:cubicBezTo>
                    <a:pt x="222143" y="43447"/>
                    <a:pt x="222077" y="42935"/>
                    <a:pt x="221977" y="42423"/>
                  </a:cubicBezTo>
                  <a:cubicBezTo>
                    <a:pt x="221779" y="41365"/>
                    <a:pt x="221531" y="40241"/>
                    <a:pt x="221250" y="39085"/>
                  </a:cubicBezTo>
                  <a:lnTo>
                    <a:pt x="221250" y="39085"/>
                  </a:lnTo>
                  <a:cubicBezTo>
                    <a:pt x="221399" y="39332"/>
                    <a:pt x="221564" y="39597"/>
                    <a:pt x="221713" y="39845"/>
                  </a:cubicBezTo>
                  <a:cubicBezTo>
                    <a:pt x="222225" y="40721"/>
                    <a:pt x="222738" y="41613"/>
                    <a:pt x="223167" y="42505"/>
                  </a:cubicBezTo>
                  <a:cubicBezTo>
                    <a:pt x="223580" y="43381"/>
                    <a:pt x="223977" y="44224"/>
                    <a:pt x="224241" y="44935"/>
                  </a:cubicBezTo>
                  <a:cubicBezTo>
                    <a:pt x="224225" y="43200"/>
                    <a:pt x="224539" y="44406"/>
                    <a:pt x="224093" y="41861"/>
                  </a:cubicBezTo>
                  <a:cubicBezTo>
                    <a:pt x="224109" y="41696"/>
                    <a:pt x="224142" y="41630"/>
                    <a:pt x="224175" y="41630"/>
                  </a:cubicBezTo>
                  <a:cubicBezTo>
                    <a:pt x="224258" y="41630"/>
                    <a:pt x="224390" y="41894"/>
                    <a:pt x="224489" y="42258"/>
                  </a:cubicBezTo>
                  <a:cubicBezTo>
                    <a:pt x="224671" y="42803"/>
                    <a:pt x="224836" y="43563"/>
                    <a:pt x="224902" y="43943"/>
                  </a:cubicBezTo>
                  <a:cubicBezTo>
                    <a:pt x="224655" y="41927"/>
                    <a:pt x="224308" y="39944"/>
                    <a:pt x="223894" y="37977"/>
                  </a:cubicBezTo>
                  <a:cubicBezTo>
                    <a:pt x="223861" y="37994"/>
                    <a:pt x="223845" y="38010"/>
                    <a:pt x="223812" y="38010"/>
                  </a:cubicBezTo>
                  <a:cubicBezTo>
                    <a:pt x="223531" y="38010"/>
                    <a:pt x="223151" y="37019"/>
                    <a:pt x="222738" y="36044"/>
                  </a:cubicBezTo>
                  <a:cubicBezTo>
                    <a:pt x="222324" y="35069"/>
                    <a:pt x="221895" y="34094"/>
                    <a:pt x="221663" y="34094"/>
                  </a:cubicBezTo>
                  <a:cubicBezTo>
                    <a:pt x="221630" y="34094"/>
                    <a:pt x="221614" y="34094"/>
                    <a:pt x="221597" y="34110"/>
                  </a:cubicBezTo>
                  <a:cubicBezTo>
                    <a:pt x="222440" y="36093"/>
                    <a:pt x="223200" y="38126"/>
                    <a:pt x="223878" y="40192"/>
                  </a:cubicBezTo>
                  <a:cubicBezTo>
                    <a:pt x="223861" y="40208"/>
                    <a:pt x="223828" y="40225"/>
                    <a:pt x="223795" y="40225"/>
                  </a:cubicBezTo>
                  <a:cubicBezTo>
                    <a:pt x="223481" y="40225"/>
                    <a:pt x="222886" y="39432"/>
                    <a:pt x="222258" y="38209"/>
                  </a:cubicBezTo>
                  <a:cubicBezTo>
                    <a:pt x="221548" y="36854"/>
                    <a:pt x="220754" y="34986"/>
                    <a:pt x="220176" y="33003"/>
                  </a:cubicBezTo>
                  <a:cubicBezTo>
                    <a:pt x="220143" y="32722"/>
                    <a:pt x="220226" y="32606"/>
                    <a:pt x="220374" y="32606"/>
                  </a:cubicBezTo>
                  <a:cubicBezTo>
                    <a:pt x="220556" y="32606"/>
                    <a:pt x="220821" y="32788"/>
                    <a:pt x="221068" y="32953"/>
                  </a:cubicBezTo>
                  <a:cubicBezTo>
                    <a:pt x="221316" y="33119"/>
                    <a:pt x="221548" y="33300"/>
                    <a:pt x="221647" y="33300"/>
                  </a:cubicBezTo>
                  <a:cubicBezTo>
                    <a:pt x="221647" y="33300"/>
                    <a:pt x="221663" y="33300"/>
                    <a:pt x="221663" y="33284"/>
                  </a:cubicBezTo>
                  <a:cubicBezTo>
                    <a:pt x="221482" y="33053"/>
                    <a:pt x="221085" y="32144"/>
                    <a:pt x="220721" y="31235"/>
                  </a:cubicBezTo>
                  <a:cubicBezTo>
                    <a:pt x="220341" y="30326"/>
                    <a:pt x="220011" y="29433"/>
                    <a:pt x="220011" y="29235"/>
                  </a:cubicBezTo>
                  <a:lnTo>
                    <a:pt x="220011" y="29235"/>
                  </a:lnTo>
                  <a:cubicBezTo>
                    <a:pt x="220341" y="29747"/>
                    <a:pt x="220622" y="30276"/>
                    <a:pt x="220936" y="30805"/>
                  </a:cubicBezTo>
                  <a:cubicBezTo>
                    <a:pt x="220391" y="28508"/>
                    <a:pt x="218854" y="27500"/>
                    <a:pt x="218325" y="24707"/>
                  </a:cubicBezTo>
                  <a:cubicBezTo>
                    <a:pt x="217995" y="23798"/>
                    <a:pt x="217895" y="21716"/>
                    <a:pt x="217466" y="21716"/>
                  </a:cubicBezTo>
                  <a:cubicBezTo>
                    <a:pt x="217482" y="22773"/>
                    <a:pt x="216772" y="23600"/>
                    <a:pt x="216028" y="23947"/>
                  </a:cubicBezTo>
                  <a:cubicBezTo>
                    <a:pt x="215582" y="22972"/>
                    <a:pt x="215103" y="21997"/>
                    <a:pt x="214623" y="21022"/>
                  </a:cubicBezTo>
                  <a:lnTo>
                    <a:pt x="214623" y="21022"/>
                  </a:lnTo>
                  <a:lnTo>
                    <a:pt x="214904" y="21038"/>
                  </a:lnTo>
                  <a:lnTo>
                    <a:pt x="214623" y="20476"/>
                  </a:lnTo>
                  <a:lnTo>
                    <a:pt x="214408" y="20609"/>
                  </a:lnTo>
                  <a:cubicBezTo>
                    <a:pt x="213913" y="19634"/>
                    <a:pt x="213384" y="18659"/>
                    <a:pt x="212839" y="17700"/>
                  </a:cubicBezTo>
                  <a:cubicBezTo>
                    <a:pt x="212872" y="17634"/>
                    <a:pt x="212921" y="17601"/>
                    <a:pt x="213004" y="17601"/>
                  </a:cubicBezTo>
                  <a:cubicBezTo>
                    <a:pt x="213202" y="17601"/>
                    <a:pt x="213533" y="17799"/>
                    <a:pt x="213863" y="18014"/>
                  </a:cubicBezTo>
                  <a:cubicBezTo>
                    <a:pt x="214227" y="18245"/>
                    <a:pt x="214574" y="18510"/>
                    <a:pt x="214789" y="18510"/>
                  </a:cubicBezTo>
                  <a:cubicBezTo>
                    <a:pt x="214904" y="18510"/>
                    <a:pt x="214970" y="18394"/>
                    <a:pt x="214937" y="18113"/>
                  </a:cubicBezTo>
                  <a:lnTo>
                    <a:pt x="214921" y="18113"/>
                  </a:lnTo>
                  <a:cubicBezTo>
                    <a:pt x="214739" y="18113"/>
                    <a:pt x="214128" y="17469"/>
                    <a:pt x="213896" y="17204"/>
                  </a:cubicBezTo>
                  <a:cubicBezTo>
                    <a:pt x="213500" y="16246"/>
                    <a:pt x="214590" y="17287"/>
                    <a:pt x="213367" y="15419"/>
                  </a:cubicBezTo>
                  <a:cubicBezTo>
                    <a:pt x="213119" y="15419"/>
                    <a:pt x="212756" y="14940"/>
                    <a:pt x="212425" y="14477"/>
                  </a:cubicBezTo>
                  <a:cubicBezTo>
                    <a:pt x="212111" y="13998"/>
                    <a:pt x="211847" y="13519"/>
                    <a:pt x="211830" y="13519"/>
                  </a:cubicBezTo>
                  <a:lnTo>
                    <a:pt x="211830" y="13519"/>
                  </a:lnTo>
                  <a:cubicBezTo>
                    <a:pt x="211797" y="13519"/>
                    <a:pt x="211946" y="13866"/>
                    <a:pt x="212359" y="14808"/>
                  </a:cubicBezTo>
                  <a:cubicBezTo>
                    <a:pt x="211698" y="13949"/>
                    <a:pt x="211401" y="13469"/>
                    <a:pt x="211087" y="12924"/>
                  </a:cubicBezTo>
                  <a:cubicBezTo>
                    <a:pt x="210938" y="12643"/>
                    <a:pt x="210773" y="12362"/>
                    <a:pt x="210541" y="12032"/>
                  </a:cubicBezTo>
                  <a:cubicBezTo>
                    <a:pt x="210327" y="11685"/>
                    <a:pt x="210062" y="11271"/>
                    <a:pt x="209649" y="10776"/>
                  </a:cubicBezTo>
                  <a:lnTo>
                    <a:pt x="209649" y="10776"/>
                  </a:lnTo>
                  <a:cubicBezTo>
                    <a:pt x="209682" y="10941"/>
                    <a:pt x="209616" y="11024"/>
                    <a:pt x="209484" y="11024"/>
                  </a:cubicBezTo>
                  <a:cubicBezTo>
                    <a:pt x="209252" y="11024"/>
                    <a:pt x="208806" y="10792"/>
                    <a:pt x="208277" y="10462"/>
                  </a:cubicBezTo>
                  <a:cubicBezTo>
                    <a:pt x="207996" y="10296"/>
                    <a:pt x="207699" y="10098"/>
                    <a:pt x="207401" y="9900"/>
                  </a:cubicBezTo>
                  <a:cubicBezTo>
                    <a:pt x="206790" y="9189"/>
                    <a:pt x="206179" y="8528"/>
                    <a:pt x="205551" y="7900"/>
                  </a:cubicBezTo>
                  <a:cubicBezTo>
                    <a:pt x="205518" y="7834"/>
                    <a:pt x="205501" y="7785"/>
                    <a:pt x="205484" y="7751"/>
                  </a:cubicBezTo>
                  <a:cubicBezTo>
                    <a:pt x="203964" y="6198"/>
                    <a:pt x="202692" y="5091"/>
                    <a:pt x="201353" y="4099"/>
                  </a:cubicBezTo>
                  <a:cubicBezTo>
                    <a:pt x="200031" y="3124"/>
                    <a:pt x="198610" y="2281"/>
                    <a:pt x="196627" y="1620"/>
                  </a:cubicBezTo>
                  <a:cubicBezTo>
                    <a:pt x="196313" y="1372"/>
                    <a:pt x="194363" y="695"/>
                    <a:pt x="195255" y="629"/>
                  </a:cubicBezTo>
                  <a:lnTo>
                    <a:pt x="195139" y="629"/>
                  </a:lnTo>
                  <a:cubicBezTo>
                    <a:pt x="194858" y="629"/>
                    <a:pt x="194594" y="678"/>
                    <a:pt x="194247" y="678"/>
                  </a:cubicBezTo>
                  <a:cubicBezTo>
                    <a:pt x="194131" y="695"/>
                    <a:pt x="193999" y="695"/>
                    <a:pt x="193850" y="695"/>
                  </a:cubicBezTo>
                  <a:lnTo>
                    <a:pt x="193602" y="695"/>
                  </a:lnTo>
                  <a:cubicBezTo>
                    <a:pt x="193470" y="695"/>
                    <a:pt x="193354" y="678"/>
                    <a:pt x="193206" y="678"/>
                  </a:cubicBezTo>
                  <a:lnTo>
                    <a:pt x="192760" y="678"/>
                  </a:lnTo>
                  <a:cubicBezTo>
                    <a:pt x="191504" y="364"/>
                    <a:pt x="192214" y="364"/>
                    <a:pt x="193040" y="348"/>
                  </a:cubicBezTo>
                  <a:cubicBezTo>
                    <a:pt x="193321" y="348"/>
                    <a:pt x="193619" y="364"/>
                    <a:pt x="193834" y="364"/>
                  </a:cubicBezTo>
                  <a:cubicBezTo>
                    <a:pt x="194247" y="364"/>
                    <a:pt x="194429" y="315"/>
                    <a:pt x="193801" y="1"/>
                  </a:cubicBezTo>
                  <a:close/>
                </a:path>
              </a:pathLst>
            </a:custGeom>
            <a:noFill/>
            <a:ln w="38100">
              <a:solidFill>
                <a:srgbClr val="E7AFAF"/>
              </a:solidFill>
            </a:ln>
          </p:spPr>
          <p:txBody>
            <a:bodyPr spcFirstLastPara="1" wrap="square" lIns="91425" tIns="91425" rIns="91425" bIns="91425" anchor="ctr" anchorCtr="0">
              <a:noAutofit/>
            </a:bodyPr>
            <a:lstStyle/>
            <a:p>
              <a:endParaRPr>
                <a:solidFill>
                  <a:prstClr val="black"/>
                </a:solidFill>
                <a:latin typeface="Cambria" panose="02040503050406030204" pitchFamily="18" charset="0"/>
                <a:ea typeface="Cambria" panose="02040503050406030204" pitchFamily="18" charset="0"/>
              </a:endParaRPr>
            </a:p>
          </p:txBody>
        </p:sp>
      </p:grpSp>
      <p:grpSp>
        <p:nvGrpSpPr>
          <p:cNvPr id="11" name="Group 10"/>
          <p:cNvGrpSpPr/>
          <p:nvPr/>
        </p:nvGrpSpPr>
        <p:grpSpPr>
          <a:xfrm>
            <a:off x="8064500" y="734199"/>
            <a:ext cx="3683000" cy="4536301"/>
            <a:chOff x="8064500" y="734199"/>
            <a:chExt cx="3683000" cy="4536301"/>
          </a:xfrm>
        </p:grpSpPr>
        <p:sp>
          <p:nvSpPr>
            <p:cNvPr id="13" name="Rectangle 12"/>
            <p:cNvSpPr/>
            <p:nvPr/>
          </p:nvSpPr>
          <p:spPr>
            <a:xfrm>
              <a:off x="8064500" y="1219200"/>
              <a:ext cx="3683000" cy="40513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Content Placeholder 2"/>
            <p:cNvSpPr txBox="1">
              <a:spLocks/>
            </p:cNvSpPr>
            <p:nvPr/>
          </p:nvSpPr>
          <p:spPr>
            <a:xfrm>
              <a:off x="8280400" y="2022376"/>
              <a:ext cx="3175000" cy="3044924"/>
            </a:xfrm>
            <a:prstGeom prst="rect">
              <a:avLst/>
            </a:prstGeom>
          </p:spPr>
          <p:txBody>
            <a:bodyPr vert="horz" lIns="91440" tIns="45720" rIns="91440" bIns="45720" rtlCol="0" anchor="ctr">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Font typeface="Arial" panose="020B0604020202020204" pitchFamily="34" charset="0"/>
                <a:buNone/>
              </a:pPr>
              <a:r>
                <a:rPr lang="en-US" sz="2000" i="1" dirty="0" smtClean="0">
                  <a:latin typeface="Cambria" panose="02040503050406030204" pitchFamily="18" charset="0"/>
                  <a:ea typeface="Cambria" panose="02040503050406030204" pitchFamily="18" charset="0"/>
                </a:rPr>
                <a:t>Full duplex </a:t>
              </a:r>
              <a:r>
                <a:rPr lang="en-US" sz="2000" dirty="0" err="1" smtClean="0">
                  <a:latin typeface="Cambria" panose="02040503050406030204" pitchFamily="18" charset="0"/>
                  <a:ea typeface="Cambria" panose="02040503050406030204" pitchFamily="18" charset="0"/>
                </a:rPr>
                <a:t>merupakan</a:t>
              </a:r>
              <a:r>
                <a:rPr lang="en-US" sz="2000" dirty="0" smtClean="0">
                  <a:latin typeface="Cambria" panose="02040503050406030204" pitchFamily="18" charset="0"/>
                  <a:ea typeface="Cambria" panose="02040503050406030204" pitchFamily="18" charset="0"/>
                </a:rPr>
                <a:t> </a:t>
              </a:r>
              <a:r>
                <a:rPr lang="en-US" sz="2000" dirty="0" err="1" smtClean="0">
                  <a:latin typeface="Cambria" panose="02040503050406030204" pitchFamily="18" charset="0"/>
                  <a:ea typeface="Cambria" panose="02040503050406030204" pitchFamily="18" charset="0"/>
                </a:rPr>
                <a:t>sistem</a:t>
              </a:r>
              <a:r>
                <a:rPr lang="en-US" sz="2000" dirty="0" smtClean="0">
                  <a:latin typeface="Cambria" panose="02040503050406030204" pitchFamily="18" charset="0"/>
                  <a:ea typeface="Cambria" panose="02040503050406030204" pitchFamily="18" charset="0"/>
                </a:rPr>
                <a:t> </a:t>
              </a:r>
              <a:r>
                <a:rPr lang="en-US" sz="2000" dirty="0" err="1" smtClean="0">
                  <a:latin typeface="Cambria" panose="02040503050406030204" pitchFamily="18" charset="0"/>
                  <a:ea typeface="Cambria" panose="02040503050406030204" pitchFamily="18" charset="0"/>
                </a:rPr>
                <a:t>komunikasi</a:t>
              </a:r>
              <a:r>
                <a:rPr lang="en-US" sz="2000" dirty="0" smtClean="0">
                  <a:latin typeface="Cambria" panose="02040503050406030204" pitchFamily="18" charset="0"/>
                  <a:ea typeface="Cambria" panose="02040503050406030204" pitchFamily="18" charset="0"/>
                </a:rPr>
                <a:t> </a:t>
              </a:r>
              <a:r>
                <a:rPr lang="en-US" sz="2000" dirty="0" err="1" smtClean="0">
                  <a:latin typeface="Cambria" panose="02040503050406030204" pitchFamily="18" charset="0"/>
                  <a:ea typeface="Cambria" panose="02040503050406030204" pitchFamily="18" charset="0"/>
                </a:rPr>
                <a:t>dua</a:t>
              </a:r>
              <a:r>
                <a:rPr lang="en-US" sz="2000" dirty="0" smtClean="0">
                  <a:latin typeface="Cambria" panose="02040503050406030204" pitchFamily="18" charset="0"/>
                  <a:ea typeface="Cambria" panose="02040503050406030204" pitchFamily="18" charset="0"/>
                </a:rPr>
                <a:t> </a:t>
              </a:r>
              <a:r>
                <a:rPr lang="en-US" sz="2000" dirty="0" err="1" smtClean="0">
                  <a:latin typeface="Cambria" panose="02040503050406030204" pitchFamily="18" charset="0"/>
                  <a:ea typeface="Cambria" panose="02040503050406030204" pitchFamily="18" charset="0"/>
                </a:rPr>
                <a:t>arah</a:t>
              </a:r>
              <a:r>
                <a:rPr lang="en-US" sz="2000" dirty="0" smtClean="0">
                  <a:latin typeface="Cambria" panose="02040503050406030204" pitchFamily="18" charset="0"/>
                  <a:ea typeface="Cambria" panose="02040503050406030204" pitchFamily="18" charset="0"/>
                </a:rPr>
                <a:t> yang </a:t>
              </a:r>
              <a:r>
                <a:rPr lang="en-US" sz="2000" dirty="0" err="1" smtClean="0">
                  <a:latin typeface="Cambria" panose="02040503050406030204" pitchFamily="18" charset="0"/>
                  <a:ea typeface="Cambria" panose="02040503050406030204" pitchFamily="18" charset="0"/>
                </a:rPr>
                <a:t>mampu</a:t>
              </a:r>
              <a:r>
                <a:rPr lang="en-US" sz="2000" dirty="0" smtClean="0">
                  <a:latin typeface="Cambria" panose="02040503050406030204" pitchFamily="18" charset="0"/>
                  <a:ea typeface="Cambria" panose="02040503050406030204" pitchFamily="18" charset="0"/>
                </a:rPr>
                <a:t> </a:t>
              </a:r>
              <a:r>
                <a:rPr lang="en-US" sz="2000" dirty="0" err="1" smtClean="0">
                  <a:latin typeface="Cambria" panose="02040503050406030204" pitchFamily="18" charset="0"/>
                  <a:ea typeface="Cambria" panose="02040503050406030204" pitchFamily="18" charset="0"/>
                </a:rPr>
                <a:t>mengirim</a:t>
              </a:r>
              <a:r>
                <a:rPr lang="en-US" sz="2000" dirty="0" smtClean="0">
                  <a:latin typeface="Cambria" panose="02040503050406030204" pitchFamily="18" charset="0"/>
                  <a:ea typeface="Cambria" panose="02040503050406030204" pitchFamily="18" charset="0"/>
                </a:rPr>
                <a:t> </a:t>
              </a:r>
              <a:r>
                <a:rPr lang="en-US" sz="2000" dirty="0" err="1" smtClean="0">
                  <a:latin typeface="Cambria" panose="02040503050406030204" pitchFamily="18" charset="0"/>
                  <a:ea typeface="Cambria" panose="02040503050406030204" pitchFamily="18" charset="0"/>
                </a:rPr>
                <a:t>dan</a:t>
              </a:r>
              <a:r>
                <a:rPr lang="en-US" sz="2000" dirty="0" smtClean="0">
                  <a:latin typeface="Cambria" panose="02040503050406030204" pitchFamily="18" charset="0"/>
                  <a:ea typeface="Cambria" panose="02040503050406030204" pitchFamily="18" charset="0"/>
                </a:rPr>
                <a:t> </a:t>
              </a:r>
              <a:r>
                <a:rPr lang="en-US" sz="2000" dirty="0" err="1" smtClean="0">
                  <a:latin typeface="Cambria" panose="02040503050406030204" pitchFamily="18" charset="0"/>
                  <a:ea typeface="Cambria" panose="02040503050406030204" pitchFamily="18" charset="0"/>
                </a:rPr>
                <a:t>menerima</a:t>
              </a:r>
              <a:r>
                <a:rPr lang="en-US" sz="2000" dirty="0" smtClean="0">
                  <a:latin typeface="Cambria" panose="02040503050406030204" pitchFamily="18" charset="0"/>
                  <a:ea typeface="Cambria" panose="02040503050406030204" pitchFamily="18" charset="0"/>
                </a:rPr>
                <a:t> data </a:t>
              </a:r>
              <a:r>
                <a:rPr lang="en-US" sz="2000" dirty="0" err="1" smtClean="0">
                  <a:latin typeface="Cambria" panose="02040503050406030204" pitchFamily="18" charset="0"/>
                  <a:ea typeface="Cambria" panose="02040503050406030204" pitchFamily="18" charset="0"/>
                </a:rPr>
                <a:t>secara</a:t>
              </a:r>
              <a:r>
                <a:rPr lang="en-US" sz="2000" dirty="0" smtClean="0">
                  <a:latin typeface="Cambria" panose="02040503050406030204" pitchFamily="18" charset="0"/>
                  <a:ea typeface="Cambria" panose="02040503050406030204" pitchFamily="18" charset="0"/>
                </a:rPr>
                <a:t> </a:t>
              </a:r>
              <a:r>
                <a:rPr lang="en-US" sz="2000" dirty="0" err="1" smtClean="0">
                  <a:latin typeface="Cambria" panose="02040503050406030204" pitchFamily="18" charset="0"/>
                  <a:ea typeface="Cambria" panose="02040503050406030204" pitchFamily="18" charset="0"/>
                </a:rPr>
                <a:t>bersamaan</a:t>
              </a:r>
              <a:r>
                <a:rPr lang="en-US" sz="2000" dirty="0" smtClean="0">
                  <a:latin typeface="Cambria" panose="02040503050406030204" pitchFamily="18" charset="0"/>
                  <a:ea typeface="Cambria" panose="02040503050406030204" pitchFamily="18" charset="0"/>
                </a:rPr>
                <a:t>. </a:t>
              </a:r>
              <a:r>
                <a:rPr lang="en-US" sz="2000" dirty="0" err="1" smtClean="0">
                  <a:latin typeface="Cambria" panose="02040503050406030204" pitchFamily="18" charset="0"/>
                  <a:ea typeface="Cambria" panose="02040503050406030204" pitchFamily="18" charset="0"/>
                </a:rPr>
                <a:t>Contoh</a:t>
              </a:r>
              <a:r>
                <a:rPr lang="en-US" sz="2000" dirty="0" smtClean="0">
                  <a:latin typeface="Cambria" panose="02040503050406030204" pitchFamily="18" charset="0"/>
                  <a:ea typeface="Cambria" panose="02040503050406030204" pitchFamily="18" charset="0"/>
                </a:rPr>
                <a:t> </a:t>
              </a:r>
              <a:r>
                <a:rPr lang="en-US" sz="2000" dirty="0" err="1" smtClean="0">
                  <a:latin typeface="Cambria" panose="02040503050406030204" pitchFamily="18" charset="0"/>
                  <a:ea typeface="Cambria" panose="02040503050406030204" pitchFamily="18" charset="0"/>
                </a:rPr>
                <a:t>perangkat</a:t>
              </a:r>
              <a:r>
                <a:rPr lang="en-US" sz="2000" dirty="0" smtClean="0">
                  <a:latin typeface="Cambria" panose="02040503050406030204" pitchFamily="18" charset="0"/>
                  <a:ea typeface="Cambria" panose="02040503050406030204" pitchFamily="18" charset="0"/>
                </a:rPr>
                <a:t> yang </a:t>
              </a:r>
              <a:r>
                <a:rPr lang="en-US" sz="2000" dirty="0" err="1" smtClean="0">
                  <a:latin typeface="Cambria" panose="02040503050406030204" pitchFamily="18" charset="0"/>
                  <a:ea typeface="Cambria" panose="02040503050406030204" pitchFamily="18" charset="0"/>
                </a:rPr>
                <a:t>menerapkan</a:t>
              </a:r>
              <a:r>
                <a:rPr lang="en-US" sz="2000" dirty="0" smtClean="0">
                  <a:latin typeface="Cambria" panose="02040503050406030204" pitchFamily="18" charset="0"/>
                  <a:ea typeface="Cambria" panose="02040503050406030204" pitchFamily="18" charset="0"/>
                </a:rPr>
                <a:t> </a:t>
              </a:r>
              <a:r>
                <a:rPr lang="en-US" sz="2000" dirty="0" err="1" smtClean="0">
                  <a:latin typeface="Cambria" panose="02040503050406030204" pitchFamily="18" charset="0"/>
                  <a:ea typeface="Cambria" panose="02040503050406030204" pitchFamily="18" charset="0"/>
                </a:rPr>
                <a:t>sistem</a:t>
              </a:r>
              <a:r>
                <a:rPr lang="en-US" sz="2000" dirty="0" smtClean="0">
                  <a:latin typeface="Cambria" panose="02040503050406030204" pitchFamily="18" charset="0"/>
                  <a:ea typeface="Cambria" panose="02040503050406030204" pitchFamily="18" charset="0"/>
                </a:rPr>
                <a:t> </a:t>
              </a:r>
              <a:r>
                <a:rPr lang="en-US" sz="2000" dirty="0" err="1" smtClean="0">
                  <a:latin typeface="Cambria" panose="02040503050406030204" pitchFamily="18" charset="0"/>
                  <a:ea typeface="Cambria" panose="02040503050406030204" pitchFamily="18" charset="0"/>
                </a:rPr>
                <a:t>ini</a:t>
              </a:r>
              <a:r>
                <a:rPr lang="en-US" sz="2000" dirty="0" smtClean="0">
                  <a:latin typeface="Cambria" panose="02040503050406030204" pitchFamily="18" charset="0"/>
                  <a:ea typeface="Cambria" panose="02040503050406030204" pitchFamily="18" charset="0"/>
                </a:rPr>
                <a:t> </a:t>
              </a:r>
              <a:r>
                <a:rPr lang="en-US" sz="2000" dirty="0" err="1" smtClean="0">
                  <a:latin typeface="Cambria" panose="02040503050406030204" pitchFamily="18" charset="0"/>
                  <a:ea typeface="Cambria" panose="02040503050406030204" pitchFamily="18" charset="0"/>
                </a:rPr>
                <a:t>adalah</a:t>
              </a:r>
              <a:r>
                <a:rPr lang="en-US" sz="2000" dirty="0" smtClean="0">
                  <a:latin typeface="Cambria" panose="02040503050406030204" pitchFamily="18" charset="0"/>
                  <a:ea typeface="Cambria" panose="02040503050406030204" pitchFamily="18" charset="0"/>
                </a:rPr>
                <a:t> </a:t>
              </a:r>
              <a:r>
                <a:rPr lang="en-US" sz="2000" dirty="0" err="1" smtClean="0">
                  <a:latin typeface="Cambria" panose="02040503050406030204" pitchFamily="18" charset="0"/>
                  <a:ea typeface="Cambria" panose="02040503050406030204" pitchFamily="18" charset="0"/>
                </a:rPr>
                <a:t>telepon</a:t>
              </a:r>
              <a:r>
                <a:rPr lang="en-US" sz="2000" dirty="0" smtClean="0">
                  <a:latin typeface="Cambria" panose="02040503050406030204" pitchFamily="18" charset="0"/>
                  <a:ea typeface="Cambria" panose="02040503050406030204" pitchFamily="18" charset="0"/>
                </a:rPr>
                <a:t>, </a:t>
              </a:r>
              <a:r>
                <a:rPr lang="en-US" sz="2000" i="1" dirty="0" err="1" smtClean="0">
                  <a:latin typeface="Cambria" panose="02040503050406030204" pitchFamily="18" charset="0"/>
                  <a:ea typeface="Cambria" panose="02040503050406030204" pitchFamily="18" charset="0"/>
                </a:rPr>
                <a:t>handphone</a:t>
              </a:r>
              <a:r>
                <a:rPr lang="en-US" sz="2000" dirty="0" smtClean="0">
                  <a:latin typeface="Cambria" panose="02040503050406030204" pitchFamily="18" charset="0"/>
                  <a:ea typeface="Cambria" panose="02040503050406030204" pitchFamily="18" charset="0"/>
                </a:rPr>
                <a:t>, </a:t>
              </a:r>
              <a:r>
                <a:rPr lang="en-US" sz="2000" dirty="0" err="1" smtClean="0">
                  <a:latin typeface="Cambria" panose="02040503050406030204" pitchFamily="18" charset="0"/>
                  <a:ea typeface="Cambria" panose="02040503050406030204" pitchFamily="18" charset="0"/>
                </a:rPr>
                <a:t>dan</a:t>
              </a:r>
              <a:r>
                <a:rPr lang="en-US" sz="2000" dirty="0" smtClean="0">
                  <a:latin typeface="Cambria" panose="02040503050406030204" pitchFamily="18" charset="0"/>
                  <a:ea typeface="Cambria" panose="02040503050406030204" pitchFamily="18" charset="0"/>
                </a:rPr>
                <a:t> internet</a:t>
              </a:r>
              <a:r>
                <a:rPr lang="id-ID" sz="2000" dirty="0" smtClean="0">
                  <a:latin typeface="Cambria" panose="02040503050406030204" pitchFamily="18" charset="0"/>
                  <a:ea typeface="Cambria" panose="02040503050406030204" pitchFamily="18" charset="0"/>
                </a:rPr>
                <a:t>.</a:t>
              </a:r>
              <a:endParaRPr lang="id-ID" sz="2000" dirty="0">
                <a:latin typeface="Cambria" panose="02040503050406030204" pitchFamily="18" charset="0"/>
                <a:ea typeface="Cambria" panose="02040503050406030204" pitchFamily="18" charset="0"/>
              </a:endParaRPr>
            </a:p>
          </p:txBody>
        </p:sp>
        <p:grpSp>
          <p:nvGrpSpPr>
            <p:cNvPr id="22" name="Group 21"/>
            <p:cNvGrpSpPr/>
            <p:nvPr/>
          </p:nvGrpSpPr>
          <p:grpSpPr>
            <a:xfrm>
              <a:off x="8272561" y="734199"/>
              <a:ext cx="3266878" cy="1212044"/>
              <a:chOff x="5880325" y="2699556"/>
              <a:chExt cx="3266878" cy="1212044"/>
            </a:xfrm>
          </p:grpSpPr>
          <p:sp>
            <p:nvSpPr>
              <p:cNvPr id="23" name="Google Shape;5478;p45">
                <a:extLst>
                  <a:ext uri="{FF2B5EF4-FFF2-40B4-BE49-F238E27FC236}">
                    <a16:creationId xmlns:a16="http://schemas.microsoft.com/office/drawing/2014/main" id="{9F227F76-3F95-B831-2A5A-72030BB4DA6E}"/>
                  </a:ext>
                </a:extLst>
              </p:cNvPr>
              <p:cNvSpPr/>
              <p:nvPr/>
            </p:nvSpPr>
            <p:spPr>
              <a:xfrm flipV="1">
                <a:off x="5966067" y="2755178"/>
                <a:ext cx="3121300" cy="1156422"/>
              </a:xfrm>
              <a:custGeom>
                <a:avLst/>
                <a:gdLst/>
                <a:ahLst/>
                <a:cxnLst/>
                <a:rect l="l" t="t" r="r" b="b"/>
                <a:pathLst>
                  <a:path w="224903" h="127680" extrusionOk="0">
                    <a:moveTo>
                      <a:pt x="205633" y="99999"/>
                    </a:moveTo>
                    <a:cubicBezTo>
                      <a:pt x="205632" y="100000"/>
                      <a:pt x="205631" y="100001"/>
                      <a:pt x="205630" y="100002"/>
                    </a:cubicBezTo>
                    <a:lnTo>
                      <a:pt x="205630" y="100002"/>
                    </a:lnTo>
                    <a:cubicBezTo>
                      <a:pt x="205631" y="100001"/>
                      <a:pt x="205632" y="100000"/>
                      <a:pt x="205633" y="99999"/>
                    </a:cubicBezTo>
                    <a:close/>
                    <a:moveTo>
                      <a:pt x="194445" y="109419"/>
                    </a:moveTo>
                    <a:cubicBezTo>
                      <a:pt x="194164" y="109848"/>
                      <a:pt x="193503" y="110278"/>
                      <a:pt x="192710" y="110691"/>
                    </a:cubicBezTo>
                    <a:cubicBezTo>
                      <a:pt x="193189" y="110262"/>
                      <a:pt x="193751" y="109832"/>
                      <a:pt x="194445" y="109419"/>
                    </a:cubicBezTo>
                    <a:close/>
                    <a:moveTo>
                      <a:pt x="192032" y="110113"/>
                    </a:moveTo>
                    <a:lnTo>
                      <a:pt x="192032" y="110113"/>
                    </a:lnTo>
                    <a:cubicBezTo>
                      <a:pt x="192148" y="110245"/>
                      <a:pt x="191900" y="110708"/>
                      <a:pt x="191570" y="111220"/>
                    </a:cubicBezTo>
                    <a:cubicBezTo>
                      <a:pt x="191140" y="111385"/>
                      <a:pt x="190710" y="111567"/>
                      <a:pt x="190297" y="111716"/>
                    </a:cubicBezTo>
                    <a:cubicBezTo>
                      <a:pt x="190396" y="111551"/>
                      <a:pt x="190495" y="111385"/>
                      <a:pt x="190578" y="111220"/>
                    </a:cubicBezTo>
                    <a:cubicBezTo>
                      <a:pt x="191074" y="110857"/>
                      <a:pt x="191553" y="110493"/>
                      <a:pt x="192032" y="110113"/>
                    </a:cubicBezTo>
                    <a:close/>
                    <a:moveTo>
                      <a:pt x="74235" y="113815"/>
                    </a:moveTo>
                    <a:lnTo>
                      <a:pt x="74235" y="113815"/>
                    </a:lnTo>
                    <a:cubicBezTo>
                      <a:pt x="74362" y="113826"/>
                      <a:pt x="74480" y="113830"/>
                      <a:pt x="74590" y="113831"/>
                    </a:cubicBezTo>
                    <a:lnTo>
                      <a:pt x="74590" y="113831"/>
                    </a:lnTo>
                    <a:lnTo>
                      <a:pt x="74235" y="113815"/>
                    </a:lnTo>
                    <a:close/>
                    <a:moveTo>
                      <a:pt x="143264" y="125449"/>
                    </a:moveTo>
                    <a:cubicBezTo>
                      <a:pt x="143760" y="125449"/>
                      <a:pt x="144272" y="125680"/>
                      <a:pt x="145049" y="125879"/>
                    </a:cubicBezTo>
                    <a:cubicBezTo>
                      <a:pt x="144768" y="125879"/>
                      <a:pt x="144405" y="125895"/>
                      <a:pt x="144025" y="125895"/>
                    </a:cubicBezTo>
                    <a:cubicBezTo>
                      <a:pt x="143413" y="125895"/>
                      <a:pt x="142769" y="125846"/>
                      <a:pt x="142488" y="125631"/>
                    </a:cubicBezTo>
                    <a:cubicBezTo>
                      <a:pt x="142769" y="125498"/>
                      <a:pt x="143016" y="125449"/>
                      <a:pt x="143264" y="125449"/>
                    </a:cubicBezTo>
                    <a:close/>
                    <a:moveTo>
                      <a:pt x="193801" y="1"/>
                    </a:moveTo>
                    <a:cubicBezTo>
                      <a:pt x="193751" y="100"/>
                      <a:pt x="193503" y="116"/>
                      <a:pt x="193140" y="166"/>
                    </a:cubicBezTo>
                    <a:cubicBezTo>
                      <a:pt x="192776" y="232"/>
                      <a:pt x="192280" y="282"/>
                      <a:pt x="191751" y="315"/>
                    </a:cubicBezTo>
                    <a:cubicBezTo>
                      <a:pt x="190694" y="447"/>
                      <a:pt x="189454" y="662"/>
                      <a:pt x="188578" y="943"/>
                    </a:cubicBezTo>
                    <a:cubicBezTo>
                      <a:pt x="188694" y="1042"/>
                      <a:pt x="188909" y="1075"/>
                      <a:pt x="189190" y="1075"/>
                    </a:cubicBezTo>
                    <a:cubicBezTo>
                      <a:pt x="189289" y="1075"/>
                      <a:pt x="189405" y="1075"/>
                      <a:pt x="189520" y="1058"/>
                    </a:cubicBezTo>
                    <a:cubicBezTo>
                      <a:pt x="189967" y="1025"/>
                      <a:pt x="190529" y="992"/>
                      <a:pt x="191123" y="910"/>
                    </a:cubicBezTo>
                    <a:cubicBezTo>
                      <a:pt x="191421" y="860"/>
                      <a:pt x="191735" y="844"/>
                      <a:pt x="192049" y="827"/>
                    </a:cubicBezTo>
                    <a:cubicBezTo>
                      <a:pt x="192363" y="794"/>
                      <a:pt x="192677" y="778"/>
                      <a:pt x="192991" y="761"/>
                    </a:cubicBezTo>
                    <a:cubicBezTo>
                      <a:pt x="193189" y="744"/>
                      <a:pt x="193387" y="744"/>
                      <a:pt x="193586" y="744"/>
                    </a:cubicBezTo>
                    <a:lnTo>
                      <a:pt x="194660" y="744"/>
                    </a:lnTo>
                    <a:cubicBezTo>
                      <a:pt x="194627" y="943"/>
                      <a:pt x="194396" y="1125"/>
                      <a:pt x="194015" y="1273"/>
                    </a:cubicBezTo>
                    <a:cubicBezTo>
                      <a:pt x="193883" y="1323"/>
                      <a:pt x="193718" y="1372"/>
                      <a:pt x="193536" y="1422"/>
                    </a:cubicBezTo>
                    <a:cubicBezTo>
                      <a:pt x="192991" y="1372"/>
                      <a:pt x="192462" y="1339"/>
                      <a:pt x="191917" y="1339"/>
                    </a:cubicBezTo>
                    <a:cubicBezTo>
                      <a:pt x="188264" y="1339"/>
                      <a:pt x="184678" y="2529"/>
                      <a:pt x="181142" y="4000"/>
                    </a:cubicBezTo>
                    <a:cubicBezTo>
                      <a:pt x="178448" y="4843"/>
                      <a:pt x="171805" y="8363"/>
                      <a:pt x="167508" y="9107"/>
                    </a:cubicBezTo>
                    <a:cubicBezTo>
                      <a:pt x="166963" y="9404"/>
                      <a:pt x="166120" y="9801"/>
                      <a:pt x="165938" y="9999"/>
                    </a:cubicBezTo>
                    <a:cubicBezTo>
                      <a:pt x="160699" y="11519"/>
                      <a:pt x="155295" y="12610"/>
                      <a:pt x="149825" y="13469"/>
                    </a:cubicBezTo>
                    <a:cubicBezTo>
                      <a:pt x="149875" y="13387"/>
                      <a:pt x="149858" y="13321"/>
                      <a:pt x="149776" y="13255"/>
                    </a:cubicBezTo>
                    <a:lnTo>
                      <a:pt x="147710" y="13800"/>
                    </a:lnTo>
                    <a:cubicBezTo>
                      <a:pt x="147627" y="13800"/>
                      <a:pt x="147545" y="13816"/>
                      <a:pt x="147462" y="13833"/>
                    </a:cubicBezTo>
                    <a:cubicBezTo>
                      <a:pt x="147528" y="13717"/>
                      <a:pt x="148173" y="13453"/>
                      <a:pt x="147578" y="13453"/>
                    </a:cubicBezTo>
                    <a:lnTo>
                      <a:pt x="147561" y="13453"/>
                    </a:lnTo>
                    <a:cubicBezTo>
                      <a:pt x="147528" y="13602"/>
                      <a:pt x="147231" y="13767"/>
                      <a:pt x="146768" y="13932"/>
                    </a:cubicBezTo>
                    <a:cubicBezTo>
                      <a:pt x="145611" y="14097"/>
                      <a:pt x="144454" y="14263"/>
                      <a:pt x="143297" y="14411"/>
                    </a:cubicBezTo>
                    <a:cubicBezTo>
                      <a:pt x="143248" y="14411"/>
                      <a:pt x="143182" y="14411"/>
                      <a:pt x="143116" y="14395"/>
                    </a:cubicBezTo>
                    <a:cubicBezTo>
                      <a:pt x="143066" y="14411"/>
                      <a:pt x="143016" y="14428"/>
                      <a:pt x="142967" y="14444"/>
                    </a:cubicBezTo>
                    <a:cubicBezTo>
                      <a:pt x="142025" y="14577"/>
                      <a:pt x="141083" y="14692"/>
                      <a:pt x="140141" y="14808"/>
                    </a:cubicBezTo>
                    <a:lnTo>
                      <a:pt x="140042" y="14808"/>
                    </a:lnTo>
                    <a:cubicBezTo>
                      <a:pt x="139959" y="14808"/>
                      <a:pt x="139843" y="14808"/>
                      <a:pt x="139711" y="14825"/>
                    </a:cubicBezTo>
                    <a:cubicBezTo>
                      <a:pt x="139496" y="14891"/>
                      <a:pt x="139232" y="14907"/>
                      <a:pt x="139001" y="14957"/>
                    </a:cubicBezTo>
                    <a:cubicBezTo>
                      <a:pt x="133349" y="15651"/>
                      <a:pt x="127713" y="16262"/>
                      <a:pt x="122210" y="17072"/>
                    </a:cubicBezTo>
                    <a:cubicBezTo>
                      <a:pt x="103817" y="19749"/>
                      <a:pt x="85407" y="22426"/>
                      <a:pt x="67014" y="25104"/>
                    </a:cubicBezTo>
                    <a:cubicBezTo>
                      <a:pt x="65328" y="25352"/>
                      <a:pt x="63659" y="25599"/>
                      <a:pt x="61973" y="25864"/>
                    </a:cubicBezTo>
                    <a:cubicBezTo>
                      <a:pt x="60998" y="25616"/>
                      <a:pt x="59957" y="25368"/>
                      <a:pt x="60040" y="24938"/>
                    </a:cubicBezTo>
                    <a:lnTo>
                      <a:pt x="60040" y="24938"/>
                    </a:lnTo>
                    <a:cubicBezTo>
                      <a:pt x="57776" y="26112"/>
                      <a:pt x="53429" y="24790"/>
                      <a:pt x="49711" y="26723"/>
                    </a:cubicBezTo>
                    <a:cubicBezTo>
                      <a:pt x="48802" y="26723"/>
                      <a:pt x="50389" y="26294"/>
                      <a:pt x="49876" y="26178"/>
                    </a:cubicBezTo>
                    <a:lnTo>
                      <a:pt x="49876" y="26178"/>
                    </a:lnTo>
                    <a:cubicBezTo>
                      <a:pt x="48967" y="26756"/>
                      <a:pt x="47777" y="27103"/>
                      <a:pt x="45497" y="27434"/>
                    </a:cubicBezTo>
                    <a:lnTo>
                      <a:pt x="45728" y="27269"/>
                    </a:lnTo>
                    <a:lnTo>
                      <a:pt x="45728" y="27269"/>
                    </a:lnTo>
                    <a:cubicBezTo>
                      <a:pt x="44175" y="27665"/>
                      <a:pt x="42836" y="27996"/>
                      <a:pt x="41597" y="28310"/>
                    </a:cubicBezTo>
                    <a:cubicBezTo>
                      <a:pt x="40969" y="28458"/>
                      <a:pt x="40374" y="28607"/>
                      <a:pt x="39779" y="28756"/>
                    </a:cubicBezTo>
                    <a:cubicBezTo>
                      <a:pt x="39200" y="28905"/>
                      <a:pt x="38622" y="29053"/>
                      <a:pt x="38027" y="29202"/>
                    </a:cubicBezTo>
                    <a:cubicBezTo>
                      <a:pt x="35697" y="29814"/>
                      <a:pt x="33251" y="30475"/>
                      <a:pt x="29814" y="31780"/>
                    </a:cubicBezTo>
                    <a:lnTo>
                      <a:pt x="30491" y="31978"/>
                    </a:lnTo>
                    <a:cubicBezTo>
                      <a:pt x="29037" y="32557"/>
                      <a:pt x="28673" y="32540"/>
                      <a:pt x="27946" y="32755"/>
                    </a:cubicBezTo>
                    <a:cubicBezTo>
                      <a:pt x="27715" y="33020"/>
                      <a:pt x="27682" y="33119"/>
                      <a:pt x="27814" y="33119"/>
                    </a:cubicBezTo>
                    <a:cubicBezTo>
                      <a:pt x="28012" y="33119"/>
                      <a:pt x="28657" y="32821"/>
                      <a:pt x="29318" y="32557"/>
                    </a:cubicBezTo>
                    <a:cubicBezTo>
                      <a:pt x="29962" y="32292"/>
                      <a:pt x="30624" y="32028"/>
                      <a:pt x="30871" y="32028"/>
                    </a:cubicBezTo>
                    <a:cubicBezTo>
                      <a:pt x="31020" y="32028"/>
                      <a:pt x="31037" y="32111"/>
                      <a:pt x="30805" y="32375"/>
                    </a:cubicBezTo>
                    <a:lnTo>
                      <a:pt x="30789" y="32375"/>
                    </a:lnTo>
                    <a:cubicBezTo>
                      <a:pt x="30227" y="32375"/>
                      <a:pt x="29318" y="32639"/>
                      <a:pt x="28244" y="33053"/>
                    </a:cubicBezTo>
                    <a:cubicBezTo>
                      <a:pt x="27715" y="33267"/>
                      <a:pt x="27137" y="33532"/>
                      <a:pt x="26542" y="33813"/>
                    </a:cubicBezTo>
                    <a:cubicBezTo>
                      <a:pt x="26244" y="33962"/>
                      <a:pt x="25947" y="34094"/>
                      <a:pt x="25649" y="34242"/>
                    </a:cubicBezTo>
                    <a:cubicBezTo>
                      <a:pt x="25352" y="34391"/>
                      <a:pt x="25054" y="34556"/>
                      <a:pt x="24757" y="34722"/>
                    </a:cubicBezTo>
                    <a:cubicBezTo>
                      <a:pt x="24162" y="35036"/>
                      <a:pt x="23567" y="35350"/>
                      <a:pt x="23022" y="35647"/>
                    </a:cubicBezTo>
                    <a:cubicBezTo>
                      <a:pt x="22460" y="35945"/>
                      <a:pt x="21947" y="36259"/>
                      <a:pt x="21468" y="36507"/>
                    </a:cubicBezTo>
                    <a:cubicBezTo>
                      <a:pt x="20989" y="36754"/>
                      <a:pt x="20543" y="36969"/>
                      <a:pt x="20179" y="37101"/>
                    </a:cubicBezTo>
                    <a:cubicBezTo>
                      <a:pt x="19816" y="37234"/>
                      <a:pt x="19535" y="37333"/>
                      <a:pt x="19303" y="37333"/>
                    </a:cubicBezTo>
                    <a:lnTo>
                      <a:pt x="19287" y="37333"/>
                    </a:lnTo>
                    <a:cubicBezTo>
                      <a:pt x="17254" y="38738"/>
                      <a:pt x="20146" y="37333"/>
                      <a:pt x="18163" y="38754"/>
                    </a:cubicBezTo>
                    <a:lnTo>
                      <a:pt x="17469" y="38919"/>
                    </a:lnTo>
                    <a:lnTo>
                      <a:pt x="17204" y="39580"/>
                    </a:lnTo>
                    <a:cubicBezTo>
                      <a:pt x="16560" y="40060"/>
                      <a:pt x="16031" y="40357"/>
                      <a:pt x="15634" y="40522"/>
                    </a:cubicBezTo>
                    <a:cubicBezTo>
                      <a:pt x="15370" y="40638"/>
                      <a:pt x="15155" y="40688"/>
                      <a:pt x="15023" y="40688"/>
                    </a:cubicBezTo>
                    <a:cubicBezTo>
                      <a:pt x="14957" y="40688"/>
                      <a:pt x="14907" y="40688"/>
                      <a:pt x="14874" y="40655"/>
                    </a:cubicBezTo>
                    <a:cubicBezTo>
                      <a:pt x="15188" y="40423"/>
                      <a:pt x="15684" y="39878"/>
                      <a:pt x="15998" y="39597"/>
                    </a:cubicBezTo>
                    <a:lnTo>
                      <a:pt x="15998" y="39597"/>
                    </a:lnTo>
                    <a:cubicBezTo>
                      <a:pt x="15073" y="40142"/>
                      <a:pt x="13949" y="41134"/>
                      <a:pt x="13056" y="42092"/>
                    </a:cubicBezTo>
                    <a:cubicBezTo>
                      <a:pt x="12594" y="42555"/>
                      <a:pt x="12197" y="43018"/>
                      <a:pt x="11867" y="43381"/>
                    </a:cubicBezTo>
                    <a:cubicBezTo>
                      <a:pt x="11586" y="43712"/>
                      <a:pt x="11354" y="43943"/>
                      <a:pt x="11206" y="44092"/>
                    </a:cubicBezTo>
                    <a:cubicBezTo>
                      <a:pt x="11767" y="43580"/>
                      <a:pt x="12329" y="43051"/>
                      <a:pt x="12924" y="42572"/>
                    </a:cubicBezTo>
                    <a:lnTo>
                      <a:pt x="12924" y="42572"/>
                    </a:lnTo>
                    <a:cubicBezTo>
                      <a:pt x="10611" y="45001"/>
                      <a:pt x="8181" y="47860"/>
                      <a:pt x="6198" y="51000"/>
                    </a:cubicBezTo>
                    <a:cubicBezTo>
                      <a:pt x="4199" y="54107"/>
                      <a:pt x="2662" y="57544"/>
                      <a:pt x="1934" y="60733"/>
                    </a:cubicBezTo>
                    <a:cubicBezTo>
                      <a:pt x="2050" y="60601"/>
                      <a:pt x="2166" y="60469"/>
                      <a:pt x="2298" y="60337"/>
                    </a:cubicBezTo>
                    <a:lnTo>
                      <a:pt x="2298" y="60337"/>
                    </a:lnTo>
                    <a:cubicBezTo>
                      <a:pt x="2001" y="61543"/>
                      <a:pt x="1786" y="62386"/>
                      <a:pt x="1620" y="63047"/>
                    </a:cubicBezTo>
                    <a:cubicBezTo>
                      <a:pt x="1439" y="63708"/>
                      <a:pt x="1323" y="64204"/>
                      <a:pt x="1158" y="64716"/>
                    </a:cubicBezTo>
                    <a:cubicBezTo>
                      <a:pt x="877" y="65724"/>
                      <a:pt x="513" y="66815"/>
                      <a:pt x="414" y="69575"/>
                    </a:cubicBezTo>
                    <a:lnTo>
                      <a:pt x="381" y="69377"/>
                    </a:lnTo>
                    <a:lnTo>
                      <a:pt x="381" y="69377"/>
                    </a:lnTo>
                    <a:cubicBezTo>
                      <a:pt x="447" y="69922"/>
                      <a:pt x="530" y="70566"/>
                      <a:pt x="563" y="71260"/>
                    </a:cubicBezTo>
                    <a:cubicBezTo>
                      <a:pt x="629" y="71955"/>
                      <a:pt x="645" y="72698"/>
                      <a:pt x="712" y="73442"/>
                    </a:cubicBezTo>
                    <a:cubicBezTo>
                      <a:pt x="645" y="73244"/>
                      <a:pt x="612" y="73161"/>
                      <a:pt x="563" y="73161"/>
                    </a:cubicBezTo>
                    <a:cubicBezTo>
                      <a:pt x="480" y="73161"/>
                      <a:pt x="431" y="73607"/>
                      <a:pt x="381" y="74037"/>
                    </a:cubicBezTo>
                    <a:cubicBezTo>
                      <a:pt x="331" y="74417"/>
                      <a:pt x="298" y="74781"/>
                      <a:pt x="216" y="74781"/>
                    </a:cubicBezTo>
                    <a:cubicBezTo>
                      <a:pt x="166" y="74781"/>
                      <a:pt x="100" y="74648"/>
                      <a:pt x="1" y="74301"/>
                    </a:cubicBezTo>
                    <a:lnTo>
                      <a:pt x="1" y="74301"/>
                    </a:lnTo>
                    <a:cubicBezTo>
                      <a:pt x="150" y="74979"/>
                      <a:pt x="249" y="75541"/>
                      <a:pt x="365" y="75987"/>
                    </a:cubicBezTo>
                    <a:cubicBezTo>
                      <a:pt x="480" y="76433"/>
                      <a:pt x="579" y="76780"/>
                      <a:pt x="662" y="77061"/>
                    </a:cubicBezTo>
                    <a:cubicBezTo>
                      <a:pt x="827" y="77606"/>
                      <a:pt x="959" y="77871"/>
                      <a:pt x="1075" y="78086"/>
                    </a:cubicBezTo>
                    <a:cubicBezTo>
                      <a:pt x="1307" y="78482"/>
                      <a:pt x="1505" y="78664"/>
                      <a:pt x="2397" y="80267"/>
                    </a:cubicBezTo>
                    <a:lnTo>
                      <a:pt x="2348" y="81143"/>
                    </a:lnTo>
                    <a:cubicBezTo>
                      <a:pt x="2711" y="81672"/>
                      <a:pt x="2926" y="81936"/>
                      <a:pt x="3207" y="82382"/>
                    </a:cubicBezTo>
                    <a:cubicBezTo>
                      <a:pt x="3356" y="82597"/>
                      <a:pt x="3521" y="82862"/>
                      <a:pt x="3719" y="83209"/>
                    </a:cubicBezTo>
                    <a:cubicBezTo>
                      <a:pt x="3802" y="83391"/>
                      <a:pt x="3918" y="83605"/>
                      <a:pt x="4050" y="83837"/>
                    </a:cubicBezTo>
                    <a:cubicBezTo>
                      <a:pt x="4165" y="84068"/>
                      <a:pt x="4298" y="84332"/>
                      <a:pt x="4479" y="84613"/>
                    </a:cubicBezTo>
                    <a:cubicBezTo>
                      <a:pt x="4182" y="84233"/>
                      <a:pt x="4050" y="84085"/>
                      <a:pt x="3984" y="84085"/>
                    </a:cubicBezTo>
                    <a:lnTo>
                      <a:pt x="3967" y="84085"/>
                    </a:lnTo>
                    <a:cubicBezTo>
                      <a:pt x="3901" y="84134"/>
                      <a:pt x="3918" y="84349"/>
                      <a:pt x="3967" y="84564"/>
                    </a:cubicBezTo>
                    <a:cubicBezTo>
                      <a:pt x="4000" y="84779"/>
                      <a:pt x="4017" y="85010"/>
                      <a:pt x="3918" y="85010"/>
                    </a:cubicBezTo>
                    <a:cubicBezTo>
                      <a:pt x="3818" y="85010"/>
                      <a:pt x="3637" y="84828"/>
                      <a:pt x="3290" y="84349"/>
                    </a:cubicBezTo>
                    <a:lnTo>
                      <a:pt x="3290" y="84349"/>
                    </a:lnTo>
                    <a:cubicBezTo>
                      <a:pt x="4248" y="87142"/>
                      <a:pt x="5702" y="88844"/>
                      <a:pt x="6876" y="90166"/>
                    </a:cubicBezTo>
                    <a:cubicBezTo>
                      <a:pt x="7487" y="90811"/>
                      <a:pt x="8033" y="91373"/>
                      <a:pt x="8479" y="91934"/>
                    </a:cubicBezTo>
                    <a:cubicBezTo>
                      <a:pt x="8958" y="92480"/>
                      <a:pt x="9322" y="93042"/>
                      <a:pt x="9586" y="93736"/>
                    </a:cubicBezTo>
                    <a:cubicBezTo>
                      <a:pt x="9850" y="93851"/>
                      <a:pt x="10032" y="93917"/>
                      <a:pt x="10131" y="93917"/>
                    </a:cubicBezTo>
                    <a:cubicBezTo>
                      <a:pt x="10528" y="93917"/>
                      <a:pt x="9867" y="93141"/>
                      <a:pt x="9156" y="92314"/>
                    </a:cubicBezTo>
                    <a:cubicBezTo>
                      <a:pt x="8694" y="91802"/>
                      <a:pt x="8231" y="91240"/>
                      <a:pt x="7933" y="90877"/>
                    </a:cubicBezTo>
                    <a:cubicBezTo>
                      <a:pt x="7735" y="90645"/>
                      <a:pt x="7619" y="90480"/>
                      <a:pt x="7652" y="90480"/>
                    </a:cubicBezTo>
                    <a:cubicBezTo>
                      <a:pt x="7652" y="90480"/>
                      <a:pt x="7702" y="90530"/>
                      <a:pt x="7801" y="90612"/>
                    </a:cubicBezTo>
                    <a:cubicBezTo>
                      <a:pt x="7702" y="90397"/>
                      <a:pt x="7702" y="90298"/>
                      <a:pt x="7785" y="90298"/>
                    </a:cubicBezTo>
                    <a:cubicBezTo>
                      <a:pt x="7917" y="90298"/>
                      <a:pt x="8264" y="90563"/>
                      <a:pt x="8694" y="90959"/>
                    </a:cubicBezTo>
                    <a:cubicBezTo>
                      <a:pt x="9024" y="91273"/>
                      <a:pt x="9454" y="91637"/>
                      <a:pt x="9834" y="92017"/>
                    </a:cubicBezTo>
                    <a:cubicBezTo>
                      <a:pt x="10231" y="92381"/>
                      <a:pt x="10594" y="92794"/>
                      <a:pt x="10908" y="93108"/>
                    </a:cubicBezTo>
                    <a:cubicBezTo>
                      <a:pt x="11536" y="93719"/>
                      <a:pt x="11867" y="94496"/>
                      <a:pt x="12528" y="95454"/>
                    </a:cubicBezTo>
                    <a:cubicBezTo>
                      <a:pt x="12842" y="95934"/>
                      <a:pt x="13238" y="96479"/>
                      <a:pt x="13800" y="97057"/>
                    </a:cubicBezTo>
                    <a:cubicBezTo>
                      <a:pt x="14081" y="97338"/>
                      <a:pt x="14395" y="97652"/>
                      <a:pt x="14759" y="97966"/>
                    </a:cubicBezTo>
                    <a:cubicBezTo>
                      <a:pt x="15122" y="98264"/>
                      <a:pt x="15519" y="98561"/>
                      <a:pt x="15965" y="98875"/>
                    </a:cubicBezTo>
                    <a:cubicBezTo>
                      <a:pt x="15651" y="98660"/>
                      <a:pt x="15568" y="98677"/>
                      <a:pt x="15221" y="98429"/>
                    </a:cubicBezTo>
                    <a:lnTo>
                      <a:pt x="15221" y="98429"/>
                    </a:lnTo>
                    <a:cubicBezTo>
                      <a:pt x="15849" y="99024"/>
                      <a:pt x="16593" y="99454"/>
                      <a:pt x="17386" y="99867"/>
                    </a:cubicBezTo>
                    <a:cubicBezTo>
                      <a:pt x="17783" y="100082"/>
                      <a:pt x="18179" y="100313"/>
                      <a:pt x="18593" y="100561"/>
                    </a:cubicBezTo>
                    <a:cubicBezTo>
                      <a:pt x="19006" y="100809"/>
                      <a:pt x="19419" y="101090"/>
                      <a:pt x="19832" y="101453"/>
                    </a:cubicBezTo>
                    <a:cubicBezTo>
                      <a:pt x="20477" y="101503"/>
                      <a:pt x="21088" y="101800"/>
                      <a:pt x="21600" y="102065"/>
                    </a:cubicBezTo>
                    <a:cubicBezTo>
                      <a:pt x="21947" y="102230"/>
                      <a:pt x="22245" y="102379"/>
                      <a:pt x="22509" y="102379"/>
                    </a:cubicBezTo>
                    <a:cubicBezTo>
                      <a:pt x="22641" y="102379"/>
                      <a:pt x="22757" y="102329"/>
                      <a:pt x="22873" y="102247"/>
                    </a:cubicBezTo>
                    <a:cubicBezTo>
                      <a:pt x="22228" y="101966"/>
                      <a:pt x="21617" y="101652"/>
                      <a:pt x="20972" y="101371"/>
                    </a:cubicBezTo>
                    <a:cubicBezTo>
                      <a:pt x="20344" y="101073"/>
                      <a:pt x="19733" y="100726"/>
                      <a:pt x="19105" y="100412"/>
                    </a:cubicBezTo>
                    <a:lnTo>
                      <a:pt x="19105" y="100412"/>
                    </a:lnTo>
                    <a:cubicBezTo>
                      <a:pt x="19650" y="100660"/>
                      <a:pt x="20196" y="100875"/>
                      <a:pt x="20774" y="101073"/>
                    </a:cubicBezTo>
                    <a:cubicBezTo>
                      <a:pt x="21352" y="101272"/>
                      <a:pt x="21947" y="101453"/>
                      <a:pt x="22592" y="101668"/>
                    </a:cubicBezTo>
                    <a:cubicBezTo>
                      <a:pt x="23220" y="101883"/>
                      <a:pt x="23897" y="102098"/>
                      <a:pt x="24625" y="102412"/>
                    </a:cubicBezTo>
                    <a:cubicBezTo>
                      <a:pt x="25352" y="102709"/>
                      <a:pt x="26128" y="103056"/>
                      <a:pt x="26988" y="103519"/>
                    </a:cubicBezTo>
                    <a:lnTo>
                      <a:pt x="26905" y="103519"/>
                    </a:lnTo>
                    <a:cubicBezTo>
                      <a:pt x="26492" y="103519"/>
                      <a:pt x="25467" y="103271"/>
                      <a:pt x="24740" y="103089"/>
                    </a:cubicBezTo>
                    <a:lnTo>
                      <a:pt x="24740" y="103089"/>
                    </a:lnTo>
                    <a:cubicBezTo>
                      <a:pt x="25699" y="103734"/>
                      <a:pt x="26806" y="103800"/>
                      <a:pt x="27831" y="104411"/>
                    </a:cubicBezTo>
                    <a:cubicBezTo>
                      <a:pt x="27765" y="104478"/>
                      <a:pt x="27649" y="104511"/>
                      <a:pt x="27484" y="104511"/>
                    </a:cubicBezTo>
                    <a:cubicBezTo>
                      <a:pt x="26971" y="104511"/>
                      <a:pt x="25996" y="104180"/>
                      <a:pt x="24906" y="103717"/>
                    </a:cubicBezTo>
                    <a:cubicBezTo>
                      <a:pt x="24178" y="103436"/>
                      <a:pt x="23418" y="103056"/>
                      <a:pt x="22658" y="102742"/>
                    </a:cubicBezTo>
                    <a:cubicBezTo>
                      <a:pt x="21914" y="102428"/>
                      <a:pt x="21187" y="102114"/>
                      <a:pt x="20559" y="101949"/>
                    </a:cubicBezTo>
                    <a:lnTo>
                      <a:pt x="20559" y="101949"/>
                    </a:lnTo>
                    <a:cubicBezTo>
                      <a:pt x="21038" y="102362"/>
                      <a:pt x="22162" y="102841"/>
                      <a:pt x="23022" y="103139"/>
                    </a:cubicBezTo>
                    <a:cubicBezTo>
                      <a:pt x="23864" y="103453"/>
                      <a:pt x="24393" y="103684"/>
                      <a:pt x="23650" y="103783"/>
                    </a:cubicBezTo>
                    <a:lnTo>
                      <a:pt x="23864" y="103783"/>
                    </a:lnTo>
                    <a:cubicBezTo>
                      <a:pt x="24311" y="103783"/>
                      <a:pt x="24773" y="103866"/>
                      <a:pt x="25236" y="104015"/>
                    </a:cubicBezTo>
                    <a:cubicBezTo>
                      <a:pt x="25765" y="104180"/>
                      <a:pt x="26310" y="104444"/>
                      <a:pt x="26905" y="104692"/>
                    </a:cubicBezTo>
                    <a:cubicBezTo>
                      <a:pt x="28079" y="105205"/>
                      <a:pt x="29417" y="105783"/>
                      <a:pt x="31004" y="105866"/>
                    </a:cubicBezTo>
                    <a:lnTo>
                      <a:pt x="30673" y="106229"/>
                    </a:lnTo>
                    <a:cubicBezTo>
                      <a:pt x="31169" y="106295"/>
                      <a:pt x="32193" y="106411"/>
                      <a:pt x="33053" y="106642"/>
                    </a:cubicBezTo>
                    <a:cubicBezTo>
                      <a:pt x="32474" y="106709"/>
                      <a:pt x="31913" y="106725"/>
                      <a:pt x="31334" y="106758"/>
                    </a:cubicBezTo>
                    <a:cubicBezTo>
                      <a:pt x="33863" y="106989"/>
                      <a:pt x="35895" y="108477"/>
                      <a:pt x="38292" y="108692"/>
                    </a:cubicBezTo>
                    <a:cubicBezTo>
                      <a:pt x="35846" y="108179"/>
                      <a:pt x="35598" y="107948"/>
                      <a:pt x="35730" y="107799"/>
                    </a:cubicBezTo>
                    <a:cubicBezTo>
                      <a:pt x="35846" y="107634"/>
                      <a:pt x="36308" y="107535"/>
                      <a:pt x="35333" y="107122"/>
                    </a:cubicBezTo>
                    <a:lnTo>
                      <a:pt x="35333" y="107122"/>
                    </a:lnTo>
                    <a:cubicBezTo>
                      <a:pt x="38374" y="107551"/>
                      <a:pt x="39167" y="107981"/>
                      <a:pt x="40060" y="108510"/>
                    </a:cubicBezTo>
                    <a:cubicBezTo>
                      <a:pt x="40506" y="108774"/>
                      <a:pt x="40985" y="109055"/>
                      <a:pt x="41762" y="109320"/>
                    </a:cubicBezTo>
                    <a:cubicBezTo>
                      <a:pt x="42506" y="109568"/>
                      <a:pt x="43530" y="109815"/>
                      <a:pt x="45051" y="110014"/>
                    </a:cubicBezTo>
                    <a:cubicBezTo>
                      <a:pt x="44010" y="109848"/>
                      <a:pt x="42159" y="109254"/>
                      <a:pt x="43348" y="109254"/>
                    </a:cubicBezTo>
                    <a:lnTo>
                      <a:pt x="43415" y="109254"/>
                    </a:lnTo>
                    <a:cubicBezTo>
                      <a:pt x="44687" y="109568"/>
                      <a:pt x="46356" y="109981"/>
                      <a:pt x="47116" y="110328"/>
                    </a:cubicBezTo>
                    <a:cubicBezTo>
                      <a:pt x="47976" y="110427"/>
                      <a:pt x="48488" y="110476"/>
                      <a:pt x="48752" y="110476"/>
                    </a:cubicBezTo>
                    <a:cubicBezTo>
                      <a:pt x="49893" y="110476"/>
                      <a:pt x="46869" y="109782"/>
                      <a:pt x="48422" y="109766"/>
                    </a:cubicBezTo>
                    <a:lnTo>
                      <a:pt x="48422" y="109766"/>
                    </a:lnTo>
                    <a:cubicBezTo>
                      <a:pt x="48951" y="110030"/>
                      <a:pt x="49380" y="110113"/>
                      <a:pt x="49810" y="110113"/>
                    </a:cubicBezTo>
                    <a:cubicBezTo>
                      <a:pt x="50174" y="110113"/>
                      <a:pt x="50521" y="110047"/>
                      <a:pt x="50934" y="109997"/>
                    </a:cubicBezTo>
                    <a:cubicBezTo>
                      <a:pt x="51347" y="109931"/>
                      <a:pt x="51810" y="109882"/>
                      <a:pt x="52355" y="109882"/>
                    </a:cubicBezTo>
                    <a:lnTo>
                      <a:pt x="52603" y="109882"/>
                    </a:lnTo>
                    <a:lnTo>
                      <a:pt x="52570" y="110344"/>
                    </a:lnTo>
                    <a:cubicBezTo>
                      <a:pt x="53677" y="110526"/>
                      <a:pt x="54371" y="110609"/>
                      <a:pt x="54817" y="110609"/>
                    </a:cubicBezTo>
                    <a:cubicBezTo>
                      <a:pt x="55396" y="110609"/>
                      <a:pt x="55578" y="110493"/>
                      <a:pt x="55743" y="110377"/>
                    </a:cubicBezTo>
                    <a:cubicBezTo>
                      <a:pt x="55908" y="110262"/>
                      <a:pt x="56057" y="110146"/>
                      <a:pt x="56536" y="110146"/>
                    </a:cubicBezTo>
                    <a:cubicBezTo>
                      <a:pt x="56933" y="110146"/>
                      <a:pt x="57528" y="110229"/>
                      <a:pt x="58519" y="110410"/>
                    </a:cubicBezTo>
                    <a:lnTo>
                      <a:pt x="56536" y="110823"/>
                    </a:lnTo>
                    <a:lnTo>
                      <a:pt x="58916" y="110939"/>
                    </a:lnTo>
                    <a:lnTo>
                      <a:pt x="58371" y="111402"/>
                    </a:lnTo>
                    <a:cubicBezTo>
                      <a:pt x="58817" y="111385"/>
                      <a:pt x="59197" y="111369"/>
                      <a:pt x="59544" y="111369"/>
                    </a:cubicBezTo>
                    <a:cubicBezTo>
                      <a:pt x="61296" y="111369"/>
                      <a:pt x="62188" y="111567"/>
                      <a:pt x="64270" y="111931"/>
                    </a:cubicBezTo>
                    <a:cubicBezTo>
                      <a:pt x="63841" y="111633"/>
                      <a:pt x="64320" y="111336"/>
                      <a:pt x="65609" y="111336"/>
                    </a:cubicBezTo>
                    <a:cubicBezTo>
                      <a:pt x="65973" y="111336"/>
                      <a:pt x="66402" y="111352"/>
                      <a:pt x="66914" y="111418"/>
                    </a:cubicBezTo>
                    <a:cubicBezTo>
                      <a:pt x="68402" y="111881"/>
                      <a:pt x="66006" y="111732"/>
                      <a:pt x="69179" y="112063"/>
                    </a:cubicBezTo>
                    <a:cubicBezTo>
                      <a:pt x="68765" y="112179"/>
                      <a:pt x="68352" y="112294"/>
                      <a:pt x="67840" y="112294"/>
                    </a:cubicBezTo>
                    <a:cubicBezTo>
                      <a:pt x="67394" y="112294"/>
                      <a:pt x="66898" y="112212"/>
                      <a:pt x="66286" y="111931"/>
                    </a:cubicBezTo>
                    <a:cubicBezTo>
                      <a:pt x="66121" y="112063"/>
                      <a:pt x="65543" y="112129"/>
                      <a:pt x="65394" y="112261"/>
                    </a:cubicBezTo>
                    <a:cubicBezTo>
                      <a:pt x="66981" y="112774"/>
                      <a:pt x="69476" y="112840"/>
                      <a:pt x="70616" y="112988"/>
                    </a:cubicBezTo>
                    <a:cubicBezTo>
                      <a:pt x="70187" y="112922"/>
                      <a:pt x="69658" y="112823"/>
                      <a:pt x="69393" y="112724"/>
                    </a:cubicBezTo>
                    <a:lnTo>
                      <a:pt x="74037" y="112707"/>
                    </a:lnTo>
                    <a:lnTo>
                      <a:pt x="74037" y="112707"/>
                    </a:lnTo>
                    <a:cubicBezTo>
                      <a:pt x="74731" y="112972"/>
                      <a:pt x="74153" y="113021"/>
                      <a:pt x="73574" y="113088"/>
                    </a:cubicBezTo>
                    <a:cubicBezTo>
                      <a:pt x="73839" y="113104"/>
                      <a:pt x="74103" y="113121"/>
                      <a:pt x="74351" y="113121"/>
                    </a:cubicBezTo>
                    <a:cubicBezTo>
                      <a:pt x="74467" y="113121"/>
                      <a:pt x="74583" y="113121"/>
                      <a:pt x="74682" y="113104"/>
                    </a:cubicBezTo>
                    <a:lnTo>
                      <a:pt x="75029" y="113104"/>
                    </a:lnTo>
                    <a:cubicBezTo>
                      <a:pt x="75442" y="113104"/>
                      <a:pt x="75921" y="113121"/>
                      <a:pt x="76533" y="113187"/>
                    </a:cubicBezTo>
                    <a:cubicBezTo>
                      <a:pt x="76169" y="113484"/>
                      <a:pt x="76169" y="113831"/>
                      <a:pt x="74731" y="113831"/>
                    </a:cubicBezTo>
                    <a:cubicBezTo>
                      <a:pt x="74686" y="113831"/>
                      <a:pt x="74639" y="113831"/>
                      <a:pt x="74590" y="113831"/>
                    </a:cubicBezTo>
                    <a:lnTo>
                      <a:pt x="74590" y="113831"/>
                    </a:lnTo>
                    <a:lnTo>
                      <a:pt x="78615" y="114013"/>
                    </a:lnTo>
                    <a:cubicBezTo>
                      <a:pt x="78879" y="114211"/>
                      <a:pt x="80780" y="114773"/>
                      <a:pt x="80201" y="114823"/>
                    </a:cubicBezTo>
                    <a:cubicBezTo>
                      <a:pt x="82581" y="115401"/>
                      <a:pt x="86200" y="114988"/>
                      <a:pt x="89340" y="115781"/>
                    </a:cubicBezTo>
                    <a:cubicBezTo>
                      <a:pt x="89423" y="115765"/>
                      <a:pt x="89572" y="115748"/>
                      <a:pt x="89786" y="115748"/>
                    </a:cubicBezTo>
                    <a:cubicBezTo>
                      <a:pt x="89985" y="115748"/>
                      <a:pt x="90216" y="115765"/>
                      <a:pt x="90530" y="115781"/>
                    </a:cubicBezTo>
                    <a:cubicBezTo>
                      <a:pt x="93521" y="116360"/>
                      <a:pt x="96083" y="117252"/>
                      <a:pt x="99702" y="117368"/>
                    </a:cubicBezTo>
                    <a:lnTo>
                      <a:pt x="101602" y="118392"/>
                    </a:lnTo>
                    <a:cubicBezTo>
                      <a:pt x="101867" y="118425"/>
                      <a:pt x="102065" y="118442"/>
                      <a:pt x="102197" y="118442"/>
                    </a:cubicBezTo>
                    <a:cubicBezTo>
                      <a:pt x="102710" y="118442"/>
                      <a:pt x="102330" y="118211"/>
                      <a:pt x="102016" y="117979"/>
                    </a:cubicBezTo>
                    <a:cubicBezTo>
                      <a:pt x="101685" y="117764"/>
                      <a:pt x="101421" y="117533"/>
                      <a:pt x="102181" y="117533"/>
                    </a:cubicBezTo>
                    <a:cubicBezTo>
                      <a:pt x="102495" y="117533"/>
                      <a:pt x="102974" y="117566"/>
                      <a:pt x="103685" y="117665"/>
                    </a:cubicBezTo>
                    <a:cubicBezTo>
                      <a:pt x="106973" y="118045"/>
                      <a:pt x="104792" y="118442"/>
                      <a:pt x="105916" y="118839"/>
                    </a:cubicBezTo>
                    <a:cubicBezTo>
                      <a:pt x="106312" y="118839"/>
                      <a:pt x="106808" y="118822"/>
                      <a:pt x="107353" y="118822"/>
                    </a:cubicBezTo>
                    <a:cubicBezTo>
                      <a:pt x="109023" y="118822"/>
                      <a:pt x="111237" y="118954"/>
                      <a:pt x="113418" y="119797"/>
                    </a:cubicBezTo>
                    <a:cubicBezTo>
                      <a:pt x="112410" y="119731"/>
                      <a:pt x="111650" y="119483"/>
                      <a:pt x="110708" y="119351"/>
                    </a:cubicBezTo>
                    <a:lnTo>
                      <a:pt x="110708" y="119351"/>
                    </a:lnTo>
                    <a:lnTo>
                      <a:pt x="112923" y="120161"/>
                    </a:lnTo>
                    <a:lnTo>
                      <a:pt x="112493" y="120161"/>
                    </a:lnTo>
                    <a:cubicBezTo>
                      <a:pt x="111799" y="120161"/>
                      <a:pt x="111187" y="120128"/>
                      <a:pt x="110675" y="120095"/>
                    </a:cubicBezTo>
                    <a:cubicBezTo>
                      <a:pt x="110163" y="120061"/>
                      <a:pt x="109783" y="120028"/>
                      <a:pt x="109551" y="120028"/>
                    </a:cubicBezTo>
                    <a:cubicBezTo>
                      <a:pt x="109138" y="120028"/>
                      <a:pt x="109237" y="120144"/>
                      <a:pt x="110163" y="120557"/>
                    </a:cubicBezTo>
                    <a:cubicBezTo>
                      <a:pt x="110262" y="120326"/>
                      <a:pt x="110626" y="120243"/>
                      <a:pt x="111154" y="120243"/>
                    </a:cubicBezTo>
                    <a:cubicBezTo>
                      <a:pt x="112080" y="120243"/>
                      <a:pt x="113485" y="120508"/>
                      <a:pt x="114906" y="120772"/>
                    </a:cubicBezTo>
                    <a:cubicBezTo>
                      <a:pt x="116311" y="121037"/>
                      <a:pt x="117732" y="121301"/>
                      <a:pt x="118624" y="121301"/>
                    </a:cubicBezTo>
                    <a:cubicBezTo>
                      <a:pt x="119136" y="121301"/>
                      <a:pt x="119483" y="121218"/>
                      <a:pt x="119583" y="121003"/>
                    </a:cubicBezTo>
                    <a:lnTo>
                      <a:pt x="121020" y="121582"/>
                    </a:lnTo>
                    <a:cubicBezTo>
                      <a:pt x="120591" y="121483"/>
                      <a:pt x="120508" y="121549"/>
                      <a:pt x="120095" y="121450"/>
                    </a:cubicBezTo>
                    <a:lnTo>
                      <a:pt x="120095" y="121450"/>
                    </a:lnTo>
                    <a:cubicBezTo>
                      <a:pt x="120905" y="121797"/>
                      <a:pt x="121450" y="121912"/>
                      <a:pt x="121896" y="121912"/>
                    </a:cubicBezTo>
                    <a:cubicBezTo>
                      <a:pt x="122243" y="121912"/>
                      <a:pt x="122541" y="121846"/>
                      <a:pt x="122871" y="121780"/>
                    </a:cubicBezTo>
                    <a:cubicBezTo>
                      <a:pt x="123185" y="121714"/>
                      <a:pt x="123549" y="121648"/>
                      <a:pt x="124012" y="121648"/>
                    </a:cubicBezTo>
                    <a:cubicBezTo>
                      <a:pt x="124540" y="121648"/>
                      <a:pt x="125218" y="121731"/>
                      <a:pt x="126160" y="121978"/>
                    </a:cubicBezTo>
                    <a:cubicBezTo>
                      <a:pt x="127383" y="122342"/>
                      <a:pt x="128226" y="122706"/>
                      <a:pt x="127532" y="122706"/>
                    </a:cubicBezTo>
                    <a:lnTo>
                      <a:pt x="127399" y="122706"/>
                    </a:lnTo>
                    <a:lnTo>
                      <a:pt x="130391" y="123036"/>
                    </a:lnTo>
                    <a:cubicBezTo>
                      <a:pt x="130969" y="123168"/>
                      <a:pt x="131035" y="123301"/>
                      <a:pt x="130738" y="123301"/>
                    </a:cubicBezTo>
                    <a:cubicBezTo>
                      <a:pt x="130688" y="123301"/>
                      <a:pt x="130605" y="123284"/>
                      <a:pt x="130523" y="123284"/>
                    </a:cubicBezTo>
                    <a:cubicBezTo>
                      <a:pt x="131894" y="123548"/>
                      <a:pt x="133266" y="123813"/>
                      <a:pt x="134654" y="124061"/>
                    </a:cubicBezTo>
                    <a:lnTo>
                      <a:pt x="134605" y="124094"/>
                    </a:lnTo>
                    <a:cubicBezTo>
                      <a:pt x="135233" y="124028"/>
                      <a:pt x="136555" y="124011"/>
                      <a:pt x="137332" y="124011"/>
                    </a:cubicBezTo>
                    <a:lnTo>
                      <a:pt x="137530" y="124011"/>
                    </a:lnTo>
                    <a:cubicBezTo>
                      <a:pt x="137976" y="124160"/>
                      <a:pt x="137976" y="124209"/>
                      <a:pt x="137827" y="124209"/>
                    </a:cubicBezTo>
                    <a:cubicBezTo>
                      <a:pt x="137761" y="124209"/>
                      <a:pt x="137679" y="124193"/>
                      <a:pt x="137579" y="124193"/>
                    </a:cubicBezTo>
                    <a:cubicBezTo>
                      <a:pt x="137480" y="124176"/>
                      <a:pt x="137381" y="124176"/>
                      <a:pt x="137315" y="124176"/>
                    </a:cubicBezTo>
                    <a:cubicBezTo>
                      <a:pt x="137199" y="124176"/>
                      <a:pt x="137133" y="124193"/>
                      <a:pt x="137199" y="124243"/>
                    </a:cubicBezTo>
                    <a:cubicBezTo>
                      <a:pt x="138059" y="124309"/>
                      <a:pt x="138901" y="124358"/>
                      <a:pt x="139761" y="124408"/>
                    </a:cubicBezTo>
                    <a:cubicBezTo>
                      <a:pt x="140257" y="124656"/>
                      <a:pt x="139926" y="124788"/>
                      <a:pt x="139265" y="124788"/>
                    </a:cubicBezTo>
                    <a:cubicBezTo>
                      <a:pt x="138637" y="124788"/>
                      <a:pt x="137695" y="124672"/>
                      <a:pt x="136869" y="124490"/>
                    </a:cubicBezTo>
                    <a:lnTo>
                      <a:pt x="136869" y="124490"/>
                    </a:lnTo>
                    <a:cubicBezTo>
                      <a:pt x="137926" y="125350"/>
                      <a:pt x="138472" y="125366"/>
                      <a:pt x="139348" y="125366"/>
                    </a:cubicBezTo>
                    <a:cubicBezTo>
                      <a:pt x="140240" y="125383"/>
                      <a:pt x="141480" y="125383"/>
                      <a:pt x="143991" y="126126"/>
                    </a:cubicBezTo>
                    <a:cubicBezTo>
                      <a:pt x="143182" y="126093"/>
                      <a:pt x="142372" y="125994"/>
                      <a:pt x="141562" y="125928"/>
                    </a:cubicBezTo>
                    <a:lnTo>
                      <a:pt x="141562" y="125928"/>
                    </a:lnTo>
                    <a:cubicBezTo>
                      <a:pt x="142289" y="126407"/>
                      <a:pt x="143132" y="126688"/>
                      <a:pt x="144140" y="126887"/>
                    </a:cubicBezTo>
                    <a:cubicBezTo>
                      <a:pt x="145132" y="127118"/>
                      <a:pt x="146289" y="127316"/>
                      <a:pt x="147677" y="127680"/>
                    </a:cubicBezTo>
                    <a:cubicBezTo>
                      <a:pt x="147346" y="127515"/>
                      <a:pt x="145991" y="127102"/>
                      <a:pt x="145082" y="126672"/>
                    </a:cubicBezTo>
                    <a:cubicBezTo>
                      <a:pt x="144206" y="126259"/>
                      <a:pt x="143744" y="125895"/>
                      <a:pt x="144983" y="125895"/>
                    </a:cubicBezTo>
                    <a:lnTo>
                      <a:pt x="145115" y="125895"/>
                    </a:lnTo>
                    <a:cubicBezTo>
                      <a:pt x="145710" y="126060"/>
                      <a:pt x="146470" y="126193"/>
                      <a:pt x="147511" y="126193"/>
                    </a:cubicBezTo>
                    <a:cubicBezTo>
                      <a:pt x="147792" y="126193"/>
                      <a:pt x="148106" y="126176"/>
                      <a:pt x="148437" y="126160"/>
                    </a:cubicBezTo>
                    <a:lnTo>
                      <a:pt x="148437" y="126160"/>
                    </a:lnTo>
                    <a:cubicBezTo>
                      <a:pt x="148404" y="126622"/>
                      <a:pt x="149891" y="126639"/>
                      <a:pt x="151759" y="126738"/>
                    </a:cubicBezTo>
                    <a:lnTo>
                      <a:pt x="151593" y="127333"/>
                    </a:lnTo>
                    <a:cubicBezTo>
                      <a:pt x="153643" y="127234"/>
                      <a:pt x="153477" y="126953"/>
                      <a:pt x="154667" y="126672"/>
                    </a:cubicBezTo>
                    <a:cubicBezTo>
                      <a:pt x="156915" y="126754"/>
                      <a:pt x="157394" y="127168"/>
                      <a:pt x="157956" y="127548"/>
                    </a:cubicBezTo>
                    <a:cubicBezTo>
                      <a:pt x="159790" y="127515"/>
                      <a:pt x="159146" y="127349"/>
                      <a:pt x="158584" y="127168"/>
                    </a:cubicBezTo>
                    <a:cubicBezTo>
                      <a:pt x="158022" y="126969"/>
                      <a:pt x="157559" y="126771"/>
                      <a:pt x="159691" y="126589"/>
                    </a:cubicBezTo>
                    <a:cubicBezTo>
                      <a:pt x="160451" y="126573"/>
                      <a:pt x="161145" y="126540"/>
                      <a:pt x="161823" y="126474"/>
                    </a:cubicBezTo>
                    <a:cubicBezTo>
                      <a:pt x="162501" y="126407"/>
                      <a:pt x="163145" y="126275"/>
                      <a:pt x="163806" y="126143"/>
                    </a:cubicBezTo>
                    <a:cubicBezTo>
                      <a:pt x="164484" y="126027"/>
                      <a:pt x="165161" y="125829"/>
                      <a:pt x="165872" y="125598"/>
                    </a:cubicBezTo>
                    <a:cubicBezTo>
                      <a:pt x="166599" y="125383"/>
                      <a:pt x="167376" y="125151"/>
                      <a:pt x="168218" y="124837"/>
                    </a:cubicBezTo>
                    <a:cubicBezTo>
                      <a:pt x="168582" y="124771"/>
                      <a:pt x="168813" y="124755"/>
                      <a:pt x="168946" y="124755"/>
                    </a:cubicBezTo>
                    <a:cubicBezTo>
                      <a:pt x="169260" y="124755"/>
                      <a:pt x="169061" y="124871"/>
                      <a:pt x="168846" y="125003"/>
                    </a:cubicBezTo>
                    <a:cubicBezTo>
                      <a:pt x="168648" y="125135"/>
                      <a:pt x="168433" y="125267"/>
                      <a:pt x="168714" y="125267"/>
                    </a:cubicBezTo>
                    <a:lnTo>
                      <a:pt x="168747" y="125267"/>
                    </a:lnTo>
                    <a:cubicBezTo>
                      <a:pt x="169293" y="124937"/>
                      <a:pt x="169855" y="124623"/>
                      <a:pt x="170400" y="124276"/>
                    </a:cubicBezTo>
                    <a:cubicBezTo>
                      <a:pt x="170499" y="124259"/>
                      <a:pt x="170582" y="124243"/>
                      <a:pt x="170631" y="124243"/>
                    </a:cubicBezTo>
                    <a:cubicBezTo>
                      <a:pt x="170797" y="124243"/>
                      <a:pt x="170730" y="124358"/>
                      <a:pt x="170697" y="124441"/>
                    </a:cubicBezTo>
                    <a:cubicBezTo>
                      <a:pt x="172119" y="123780"/>
                      <a:pt x="170631" y="123846"/>
                      <a:pt x="172879" y="122871"/>
                    </a:cubicBezTo>
                    <a:cubicBezTo>
                      <a:pt x="173061" y="122441"/>
                      <a:pt x="174300" y="122243"/>
                      <a:pt x="175820" y="121846"/>
                    </a:cubicBezTo>
                    <a:cubicBezTo>
                      <a:pt x="177324" y="121450"/>
                      <a:pt x="179093" y="120822"/>
                      <a:pt x="180216" y="119781"/>
                    </a:cubicBezTo>
                    <a:cubicBezTo>
                      <a:pt x="180315" y="119764"/>
                      <a:pt x="180382" y="119747"/>
                      <a:pt x="180431" y="119747"/>
                    </a:cubicBezTo>
                    <a:cubicBezTo>
                      <a:pt x="180762" y="119747"/>
                      <a:pt x="180134" y="120293"/>
                      <a:pt x="180398" y="120392"/>
                    </a:cubicBezTo>
                    <a:cubicBezTo>
                      <a:pt x="182100" y="119186"/>
                      <a:pt x="182794" y="118657"/>
                      <a:pt x="183422" y="118161"/>
                    </a:cubicBezTo>
                    <a:cubicBezTo>
                      <a:pt x="184034" y="117649"/>
                      <a:pt x="184563" y="117186"/>
                      <a:pt x="185786" y="115996"/>
                    </a:cubicBezTo>
                    <a:cubicBezTo>
                      <a:pt x="186645" y="115583"/>
                      <a:pt x="187521" y="115170"/>
                      <a:pt x="188364" y="114740"/>
                    </a:cubicBezTo>
                    <a:lnTo>
                      <a:pt x="188364" y="114740"/>
                    </a:lnTo>
                    <a:cubicBezTo>
                      <a:pt x="188050" y="114872"/>
                      <a:pt x="187835" y="114922"/>
                      <a:pt x="187703" y="114922"/>
                    </a:cubicBezTo>
                    <a:cubicBezTo>
                      <a:pt x="186992" y="114922"/>
                      <a:pt x="188545" y="113319"/>
                      <a:pt x="189884" y="111865"/>
                    </a:cubicBezTo>
                    <a:lnTo>
                      <a:pt x="189884" y="111865"/>
                    </a:lnTo>
                    <a:cubicBezTo>
                      <a:pt x="189768" y="111914"/>
                      <a:pt x="189669" y="111947"/>
                      <a:pt x="189570" y="111980"/>
                    </a:cubicBezTo>
                    <a:cubicBezTo>
                      <a:pt x="189785" y="111815"/>
                      <a:pt x="190000" y="111666"/>
                      <a:pt x="190198" y="111501"/>
                    </a:cubicBezTo>
                    <a:lnTo>
                      <a:pt x="190198" y="111501"/>
                    </a:lnTo>
                    <a:cubicBezTo>
                      <a:pt x="190099" y="111633"/>
                      <a:pt x="190000" y="111749"/>
                      <a:pt x="189884" y="111865"/>
                    </a:cubicBezTo>
                    <a:cubicBezTo>
                      <a:pt x="190016" y="111815"/>
                      <a:pt x="190148" y="111765"/>
                      <a:pt x="190297" y="111716"/>
                    </a:cubicBezTo>
                    <a:lnTo>
                      <a:pt x="190297" y="111716"/>
                    </a:lnTo>
                    <a:cubicBezTo>
                      <a:pt x="189785" y="112559"/>
                      <a:pt x="189322" y="113385"/>
                      <a:pt x="189686" y="113567"/>
                    </a:cubicBezTo>
                    <a:cubicBezTo>
                      <a:pt x="189851" y="113368"/>
                      <a:pt x="190181" y="113054"/>
                      <a:pt x="190578" y="112724"/>
                    </a:cubicBezTo>
                    <a:lnTo>
                      <a:pt x="190578" y="112724"/>
                    </a:lnTo>
                    <a:cubicBezTo>
                      <a:pt x="190462" y="112939"/>
                      <a:pt x="190380" y="113104"/>
                      <a:pt x="190495" y="113104"/>
                    </a:cubicBezTo>
                    <a:cubicBezTo>
                      <a:pt x="190495" y="113104"/>
                      <a:pt x="190495" y="113088"/>
                      <a:pt x="190512" y="113088"/>
                    </a:cubicBezTo>
                    <a:cubicBezTo>
                      <a:pt x="190644" y="113071"/>
                      <a:pt x="190876" y="112740"/>
                      <a:pt x="191272" y="112228"/>
                    </a:cubicBezTo>
                    <a:lnTo>
                      <a:pt x="192363" y="112261"/>
                    </a:lnTo>
                    <a:lnTo>
                      <a:pt x="192363" y="111914"/>
                    </a:lnTo>
                    <a:cubicBezTo>
                      <a:pt x="193057" y="111485"/>
                      <a:pt x="193735" y="111022"/>
                      <a:pt x="194412" y="110559"/>
                    </a:cubicBezTo>
                    <a:cubicBezTo>
                      <a:pt x="195106" y="110113"/>
                      <a:pt x="195767" y="109617"/>
                      <a:pt x="196428" y="109138"/>
                    </a:cubicBezTo>
                    <a:cubicBezTo>
                      <a:pt x="196990" y="108444"/>
                      <a:pt x="197502" y="107733"/>
                      <a:pt x="197998" y="107006"/>
                    </a:cubicBezTo>
                    <a:cubicBezTo>
                      <a:pt x="198246" y="106642"/>
                      <a:pt x="198511" y="106279"/>
                      <a:pt x="198758" y="105899"/>
                    </a:cubicBezTo>
                    <a:cubicBezTo>
                      <a:pt x="199023" y="105519"/>
                      <a:pt x="199287" y="105139"/>
                      <a:pt x="199552" y="104742"/>
                    </a:cubicBezTo>
                    <a:cubicBezTo>
                      <a:pt x="200659" y="103172"/>
                      <a:pt x="201898" y="101404"/>
                      <a:pt x="203617" y="99288"/>
                    </a:cubicBezTo>
                    <a:lnTo>
                      <a:pt x="203617" y="99288"/>
                    </a:lnTo>
                    <a:cubicBezTo>
                      <a:pt x="203088" y="100627"/>
                      <a:pt x="204030" y="100049"/>
                      <a:pt x="204427" y="100511"/>
                    </a:cubicBezTo>
                    <a:cubicBezTo>
                      <a:pt x="202973" y="101189"/>
                      <a:pt x="201766" y="103767"/>
                      <a:pt x="199634" y="105651"/>
                    </a:cubicBezTo>
                    <a:cubicBezTo>
                      <a:pt x="200080" y="105271"/>
                      <a:pt x="200328" y="105139"/>
                      <a:pt x="200444" y="105139"/>
                    </a:cubicBezTo>
                    <a:cubicBezTo>
                      <a:pt x="200576" y="105139"/>
                      <a:pt x="200510" y="105353"/>
                      <a:pt x="200394" y="105535"/>
                    </a:cubicBezTo>
                    <a:lnTo>
                      <a:pt x="201221" y="104527"/>
                    </a:lnTo>
                    <a:lnTo>
                      <a:pt x="202031" y="103503"/>
                    </a:lnTo>
                    <a:lnTo>
                      <a:pt x="202824" y="102478"/>
                    </a:lnTo>
                    <a:lnTo>
                      <a:pt x="203584" y="101437"/>
                    </a:lnTo>
                    <a:cubicBezTo>
                      <a:pt x="203634" y="101503"/>
                      <a:pt x="203683" y="101536"/>
                      <a:pt x="203766" y="101536"/>
                    </a:cubicBezTo>
                    <a:cubicBezTo>
                      <a:pt x="204112" y="101536"/>
                      <a:pt x="204789" y="100761"/>
                      <a:pt x="205630" y="100002"/>
                    </a:cubicBezTo>
                    <a:lnTo>
                      <a:pt x="205630" y="100002"/>
                    </a:lnTo>
                    <a:cubicBezTo>
                      <a:pt x="205613" y="100016"/>
                      <a:pt x="205583" y="100016"/>
                      <a:pt x="205567" y="100016"/>
                    </a:cubicBezTo>
                    <a:cubicBezTo>
                      <a:pt x="204989" y="100016"/>
                      <a:pt x="205484" y="99206"/>
                      <a:pt x="206278" y="98181"/>
                    </a:cubicBezTo>
                    <a:cubicBezTo>
                      <a:pt x="206658" y="97636"/>
                      <a:pt x="207137" y="97024"/>
                      <a:pt x="207583" y="96446"/>
                    </a:cubicBezTo>
                    <a:cubicBezTo>
                      <a:pt x="208013" y="95851"/>
                      <a:pt x="208410" y="95273"/>
                      <a:pt x="208657" y="94826"/>
                    </a:cubicBezTo>
                    <a:cubicBezTo>
                      <a:pt x="208839" y="94876"/>
                      <a:pt x="208905" y="95041"/>
                      <a:pt x="208740" y="95454"/>
                    </a:cubicBezTo>
                    <a:cubicBezTo>
                      <a:pt x="208558" y="95868"/>
                      <a:pt x="208145" y="96512"/>
                      <a:pt x="207302" y="97471"/>
                    </a:cubicBezTo>
                    <a:cubicBezTo>
                      <a:pt x="208492" y="96611"/>
                      <a:pt x="208806" y="95702"/>
                      <a:pt x="209137" y="94810"/>
                    </a:cubicBezTo>
                    <a:cubicBezTo>
                      <a:pt x="209451" y="93917"/>
                      <a:pt x="209699" y="92992"/>
                      <a:pt x="210756" y="92067"/>
                    </a:cubicBezTo>
                    <a:lnTo>
                      <a:pt x="210756" y="92067"/>
                    </a:lnTo>
                    <a:cubicBezTo>
                      <a:pt x="210409" y="92579"/>
                      <a:pt x="210178" y="92810"/>
                      <a:pt x="210161" y="93108"/>
                    </a:cubicBezTo>
                    <a:cubicBezTo>
                      <a:pt x="210310" y="92777"/>
                      <a:pt x="210574" y="92348"/>
                      <a:pt x="210872" y="91918"/>
                    </a:cubicBezTo>
                    <a:cubicBezTo>
                      <a:pt x="211153" y="91472"/>
                      <a:pt x="211467" y="91025"/>
                      <a:pt x="211764" y="90645"/>
                    </a:cubicBezTo>
                    <a:cubicBezTo>
                      <a:pt x="212194" y="90067"/>
                      <a:pt x="212574" y="89637"/>
                      <a:pt x="212690" y="89637"/>
                    </a:cubicBezTo>
                    <a:cubicBezTo>
                      <a:pt x="212723" y="89637"/>
                      <a:pt x="212739" y="89687"/>
                      <a:pt x="212706" y="89803"/>
                    </a:cubicBezTo>
                    <a:lnTo>
                      <a:pt x="212376" y="90315"/>
                    </a:lnTo>
                    <a:lnTo>
                      <a:pt x="212376" y="90315"/>
                    </a:lnTo>
                    <a:cubicBezTo>
                      <a:pt x="213549" y="88613"/>
                      <a:pt x="215235" y="85935"/>
                      <a:pt x="216375" y="83457"/>
                    </a:cubicBezTo>
                    <a:cubicBezTo>
                      <a:pt x="216673" y="82862"/>
                      <a:pt x="216920" y="82250"/>
                      <a:pt x="217152" y="81688"/>
                    </a:cubicBezTo>
                    <a:cubicBezTo>
                      <a:pt x="217367" y="81126"/>
                      <a:pt x="217581" y="80631"/>
                      <a:pt x="217714" y="80168"/>
                    </a:cubicBezTo>
                    <a:cubicBezTo>
                      <a:pt x="217995" y="79259"/>
                      <a:pt x="218127" y="78598"/>
                      <a:pt x="217995" y="78383"/>
                    </a:cubicBezTo>
                    <a:lnTo>
                      <a:pt x="217995" y="78383"/>
                    </a:lnTo>
                    <a:cubicBezTo>
                      <a:pt x="218110" y="78383"/>
                      <a:pt x="218672" y="79276"/>
                      <a:pt x="218705" y="79573"/>
                    </a:cubicBezTo>
                    <a:cubicBezTo>
                      <a:pt x="218854" y="77755"/>
                      <a:pt x="218920" y="75954"/>
                      <a:pt x="218904" y="74153"/>
                    </a:cubicBezTo>
                    <a:cubicBezTo>
                      <a:pt x="219184" y="73442"/>
                      <a:pt x="219432" y="72715"/>
                      <a:pt x="219680" y="71988"/>
                    </a:cubicBezTo>
                    <a:lnTo>
                      <a:pt x="220358" y="71988"/>
                    </a:lnTo>
                    <a:cubicBezTo>
                      <a:pt x="220639" y="72037"/>
                      <a:pt x="220870" y="72153"/>
                      <a:pt x="221002" y="72467"/>
                    </a:cubicBezTo>
                    <a:cubicBezTo>
                      <a:pt x="221135" y="72781"/>
                      <a:pt x="221151" y="73310"/>
                      <a:pt x="220936" y="74169"/>
                    </a:cubicBezTo>
                    <a:cubicBezTo>
                      <a:pt x="221168" y="73706"/>
                      <a:pt x="221399" y="73211"/>
                      <a:pt x="221630" y="72550"/>
                    </a:cubicBezTo>
                    <a:cubicBezTo>
                      <a:pt x="221845" y="71888"/>
                      <a:pt x="222110" y="71079"/>
                      <a:pt x="222258" y="70038"/>
                    </a:cubicBezTo>
                    <a:lnTo>
                      <a:pt x="222258" y="70038"/>
                    </a:lnTo>
                    <a:cubicBezTo>
                      <a:pt x="222077" y="70451"/>
                      <a:pt x="221515" y="70880"/>
                      <a:pt x="221201" y="70880"/>
                    </a:cubicBezTo>
                    <a:cubicBezTo>
                      <a:pt x="221035" y="70880"/>
                      <a:pt x="220953" y="70748"/>
                      <a:pt x="221019" y="70451"/>
                    </a:cubicBezTo>
                    <a:cubicBezTo>
                      <a:pt x="222440" y="68269"/>
                      <a:pt x="221944" y="68881"/>
                      <a:pt x="223266" y="66104"/>
                    </a:cubicBezTo>
                    <a:lnTo>
                      <a:pt x="223266" y="66104"/>
                    </a:lnTo>
                    <a:cubicBezTo>
                      <a:pt x="223184" y="66253"/>
                      <a:pt x="223085" y="66319"/>
                      <a:pt x="223002" y="66319"/>
                    </a:cubicBezTo>
                    <a:cubicBezTo>
                      <a:pt x="222622" y="66319"/>
                      <a:pt x="222225" y="65245"/>
                      <a:pt x="222473" y="64055"/>
                    </a:cubicBezTo>
                    <a:lnTo>
                      <a:pt x="222473" y="64055"/>
                    </a:lnTo>
                    <a:cubicBezTo>
                      <a:pt x="222572" y="64320"/>
                      <a:pt x="223465" y="64171"/>
                      <a:pt x="223547" y="64667"/>
                    </a:cubicBezTo>
                    <a:cubicBezTo>
                      <a:pt x="223498" y="64006"/>
                      <a:pt x="223481" y="63345"/>
                      <a:pt x="223399" y="62684"/>
                    </a:cubicBezTo>
                    <a:lnTo>
                      <a:pt x="223200" y="60816"/>
                    </a:lnTo>
                    <a:lnTo>
                      <a:pt x="223200" y="60816"/>
                    </a:lnTo>
                    <a:cubicBezTo>
                      <a:pt x="223233" y="61031"/>
                      <a:pt x="223333" y="61114"/>
                      <a:pt x="223465" y="61114"/>
                    </a:cubicBezTo>
                    <a:cubicBezTo>
                      <a:pt x="223762" y="61114"/>
                      <a:pt x="224208" y="60634"/>
                      <a:pt x="224473" y="60089"/>
                    </a:cubicBezTo>
                    <a:lnTo>
                      <a:pt x="224473" y="60089"/>
                    </a:lnTo>
                    <a:cubicBezTo>
                      <a:pt x="224456" y="60106"/>
                      <a:pt x="224440" y="60106"/>
                      <a:pt x="224440" y="60106"/>
                    </a:cubicBezTo>
                    <a:cubicBezTo>
                      <a:pt x="224357" y="60106"/>
                      <a:pt x="224456" y="59312"/>
                      <a:pt x="224572" y="58354"/>
                    </a:cubicBezTo>
                    <a:cubicBezTo>
                      <a:pt x="224704" y="57296"/>
                      <a:pt x="224787" y="56057"/>
                      <a:pt x="224787" y="55511"/>
                    </a:cubicBezTo>
                    <a:lnTo>
                      <a:pt x="224787" y="55511"/>
                    </a:lnTo>
                    <a:lnTo>
                      <a:pt x="224423" y="57197"/>
                    </a:lnTo>
                    <a:cubicBezTo>
                      <a:pt x="224688" y="54933"/>
                      <a:pt x="224274" y="53793"/>
                      <a:pt x="223911" y="52685"/>
                    </a:cubicBezTo>
                    <a:cubicBezTo>
                      <a:pt x="223481" y="51562"/>
                      <a:pt x="223118" y="50487"/>
                      <a:pt x="222969" y="48289"/>
                    </a:cubicBezTo>
                    <a:lnTo>
                      <a:pt x="222969" y="48289"/>
                    </a:lnTo>
                    <a:cubicBezTo>
                      <a:pt x="223085" y="48521"/>
                      <a:pt x="223415" y="48818"/>
                      <a:pt x="223729" y="48818"/>
                    </a:cubicBezTo>
                    <a:cubicBezTo>
                      <a:pt x="224076" y="48818"/>
                      <a:pt x="224407" y="48455"/>
                      <a:pt x="224390" y="47232"/>
                    </a:cubicBezTo>
                    <a:cubicBezTo>
                      <a:pt x="224208" y="46984"/>
                      <a:pt x="223944" y="46587"/>
                      <a:pt x="223597" y="46075"/>
                    </a:cubicBezTo>
                    <a:cubicBezTo>
                      <a:pt x="223266" y="45563"/>
                      <a:pt x="222870" y="44951"/>
                      <a:pt x="222407" y="44241"/>
                    </a:cubicBezTo>
                    <a:cubicBezTo>
                      <a:pt x="222357" y="44141"/>
                      <a:pt x="222291" y="44042"/>
                      <a:pt x="222225" y="43943"/>
                    </a:cubicBezTo>
                    <a:cubicBezTo>
                      <a:pt x="222143" y="43447"/>
                      <a:pt x="222077" y="42935"/>
                      <a:pt x="221977" y="42423"/>
                    </a:cubicBezTo>
                    <a:cubicBezTo>
                      <a:pt x="221779" y="41365"/>
                      <a:pt x="221531" y="40241"/>
                      <a:pt x="221250" y="39085"/>
                    </a:cubicBezTo>
                    <a:lnTo>
                      <a:pt x="221250" y="39085"/>
                    </a:lnTo>
                    <a:cubicBezTo>
                      <a:pt x="221399" y="39332"/>
                      <a:pt x="221564" y="39597"/>
                      <a:pt x="221713" y="39845"/>
                    </a:cubicBezTo>
                    <a:cubicBezTo>
                      <a:pt x="222225" y="40721"/>
                      <a:pt x="222738" y="41613"/>
                      <a:pt x="223167" y="42505"/>
                    </a:cubicBezTo>
                    <a:cubicBezTo>
                      <a:pt x="223580" y="43381"/>
                      <a:pt x="223977" y="44224"/>
                      <a:pt x="224241" y="44935"/>
                    </a:cubicBezTo>
                    <a:cubicBezTo>
                      <a:pt x="224225" y="43200"/>
                      <a:pt x="224539" y="44406"/>
                      <a:pt x="224093" y="41861"/>
                    </a:cubicBezTo>
                    <a:cubicBezTo>
                      <a:pt x="224109" y="41696"/>
                      <a:pt x="224142" y="41630"/>
                      <a:pt x="224175" y="41630"/>
                    </a:cubicBezTo>
                    <a:cubicBezTo>
                      <a:pt x="224258" y="41630"/>
                      <a:pt x="224390" y="41894"/>
                      <a:pt x="224489" y="42258"/>
                    </a:cubicBezTo>
                    <a:cubicBezTo>
                      <a:pt x="224671" y="42803"/>
                      <a:pt x="224836" y="43563"/>
                      <a:pt x="224902" y="43943"/>
                    </a:cubicBezTo>
                    <a:cubicBezTo>
                      <a:pt x="224655" y="41927"/>
                      <a:pt x="224308" y="39944"/>
                      <a:pt x="223894" y="37977"/>
                    </a:cubicBezTo>
                    <a:cubicBezTo>
                      <a:pt x="223861" y="37994"/>
                      <a:pt x="223845" y="38010"/>
                      <a:pt x="223812" y="38010"/>
                    </a:cubicBezTo>
                    <a:cubicBezTo>
                      <a:pt x="223531" y="38010"/>
                      <a:pt x="223151" y="37019"/>
                      <a:pt x="222738" y="36044"/>
                    </a:cubicBezTo>
                    <a:cubicBezTo>
                      <a:pt x="222324" y="35069"/>
                      <a:pt x="221895" y="34094"/>
                      <a:pt x="221663" y="34094"/>
                    </a:cubicBezTo>
                    <a:cubicBezTo>
                      <a:pt x="221630" y="34094"/>
                      <a:pt x="221614" y="34094"/>
                      <a:pt x="221597" y="34110"/>
                    </a:cubicBezTo>
                    <a:cubicBezTo>
                      <a:pt x="222440" y="36093"/>
                      <a:pt x="223200" y="38126"/>
                      <a:pt x="223878" y="40192"/>
                    </a:cubicBezTo>
                    <a:cubicBezTo>
                      <a:pt x="223861" y="40208"/>
                      <a:pt x="223828" y="40225"/>
                      <a:pt x="223795" y="40225"/>
                    </a:cubicBezTo>
                    <a:cubicBezTo>
                      <a:pt x="223481" y="40225"/>
                      <a:pt x="222886" y="39432"/>
                      <a:pt x="222258" y="38209"/>
                    </a:cubicBezTo>
                    <a:cubicBezTo>
                      <a:pt x="221548" y="36854"/>
                      <a:pt x="220754" y="34986"/>
                      <a:pt x="220176" y="33003"/>
                    </a:cubicBezTo>
                    <a:cubicBezTo>
                      <a:pt x="220143" y="32722"/>
                      <a:pt x="220226" y="32606"/>
                      <a:pt x="220374" y="32606"/>
                    </a:cubicBezTo>
                    <a:cubicBezTo>
                      <a:pt x="220556" y="32606"/>
                      <a:pt x="220821" y="32788"/>
                      <a:pt x="221068" y="32953"/>
                    </a:cubicBezTo>
                    <a:cubicBezTo>
                      <a:pt x="221316" y="33119"/>
                      <a:pt x="221548" y="33300"/>
                      <a:pt x="221647" y="33300"/>
                    </a:cubicBezTo>
                    <a:cubicBezTo>
                      <a:pt x="221647" y="33300"/>
                      <a:pt x="221663" y="33300"/>
                      <a:pt x="221663" y="33284"/>
                    </a:cubicBezTo>
                    <a:cubicBezTo>
                      <a:pt x="221482" y="33053"/>
                      <a:pt x="221085" y="32144"/>
                      <a:pt x="220721" y="31235"/>
                    </a:cubicBezTo>
                    <a:cubicBezTo>
                      <a:pt x="220341" y="30326"/>
                      <a:pt x="220011" y="29433"/>
                      <a:pt x="220011" y="29235"/>
                    </a:cubicBezTo>
                    <a:lnTo>
                      <a:pt x="220011" y="29235"/>
                    </a:lnTo>
                    <a:cubicBezTo>
                      <a:pt x="220341" y="29747"/>
                      <a:pt x="220622" y="30276"/>
                      <a:pt x="220936" y="30805"/>
                    </a:cubicBezTo>
                    <a:cubicBezTo>
                      <a:pt x="220391" y="28508"/>
                      <a:pt x="218854" y="27500"/>
                      <a:pt x="218325" y="24707"/>
                    </a:cubicBezTo>
                    <a:cubicBezTo>
                      <a:pt x="217995" y="23798"/>
                      <a:pt x="217895" y="21716"/>
                      <a:pt x="217466" y="21716"/>
                    </a:cubicBezTo>
                    <a:cubicBezTo>
                      <a:pt x="217482" y="22773"/>
                      <a:pt x="216772" y="23600"/>
                      <a:pt x="216028" y="23947"/>
                    </a:cubicBezTo>
                    <a:cubicBezTo>
                      <a:pt x="215582" y="22972"/>
                      <a:pt x="215103" y="21997"/>
                      <a:pt x="214623" y="21022"/>
                    </a:cubicBezTo>
                    <a:lnTo>
                      <a:pt x="214623" y="21022"/>
                    </a:lnTo>
                    <a:lnTo>
                      <a:pt x="214904" y="21038"/>
                    </a:lnTo>
                    <a:lnTo>
                      <a:pt x="214623" y="20476"/>
                    </a:lnTo>
                    <a:lnTo>
                      <a:pt x="214408" y="20609"/>
                    </a:lnTo>
                    <a:cubicBezTo>
                      <a:pt x="213913" y="19634"/>
                      <a:pt x="213384" y="18659"/>
                      <a:pt x="212839" y="17700"/>
                    </a:cubicBezTo>
                    <a:cubicBezTo>
                      <a:pt x="212872" y="17634"/>
                      <a:pt x="212921" y="17601"/>
                      <a:pt x="213004" y="17601"/>
                    </a:cubicBezTo>
                    <a:cubicBezTo>
                      <a:pt x="213202" y="17601"/>
                      <a:pt x="213533" y="17799"/>
                      <a:pt x="213863" y="18014"/>
                    </a:cubicBezTo>
                    <a:cubicBezTo>
                      <a:pt x="214227" y="18245"/>
                      <a:pt x="214574" y="18510"/>
                      <a:pt x="214789" y="18510"/>
                    </a:cubicBezTo>
                    <a:cubicBezTo>
                      <a:pt x="214904" y="18510"/>
                      <a:pt x="214970" y="18394"/>
                      <a:pt x="214937" y="18113"/>
                    </a:cubicBezTo>
                    <a:lnTo>
                      <a:pt x="214921" y="18113"/>
                    </a:lnTo>
                    <a:cubicBezTo>
                      <a:pt x="214739" y="18113"/>
                      <a:pt x="214128" y="17469"/>
                      <a:pt x="213896" y="17204"/>
                    </a:cubicBezTo>
                    <a:cubicBezTo>
                      <a:pt x="213500" y="16246"/>
                      <a:pt x="214590" y="17287"/>
                      <a:pt x="213367" y="15419"/>
                    </a:cubicBezTo>
                    <a:cubicBezTo>
                      <a:pt x="213119" y="15419"/>
                      <a:pt x="212756" y="14940"/>
                      <a:pt x="212425" y="14477"/>
                    </a:cubicBezTo>
                    <a:cubicBezTo>
                      <a:pt x="212111" y="13998"/>
                      <a:pt x="211847" y="13519"/>
                      <a:pt x="211830" y="13519"/>
                    </a:cubicBezTo>
                    <a:lnTo>
                      <a:pt x="211830" y="13519"/>
                    </a:lnTo>
                    <a:cubicBezTo>
                      <a:pt x="211797" y="13519"/>
                      <a:pt x="211946" y="13866"/>
                      <a:pt x="212359" y="14808"/>
                    </a:cubicBezTo>
                    <a:cubicBezTo>
                      <a:pt x="211698" y="13949"/>
                      <a:pt x="211401" y="13469"/>
                      <a:pt x="211087" y="12924"/>
                    </a:cubicBezTo>
                    <a:cubicBezTo>
                      <a:pt x="210938" y="12643"/>
                      <a:pt x="210773" y="12362"/>
                      <a:pt x="210541" y="12032"/>
                    </a:cubicBezTo>
                    <a:cubicBezTo>
                      <a:pt x="210327" y="11685"/>
                      <a:pt x="210062" y="11271"/>
                      <a:pt x="209649" y="10776"/>
                    </a:cubicBezTo>
                    <a:lnTo>
                      <a:pt x="209649" y="10776"/>
                    </a:lnTo>
                    <a:cubicBezTo>
                      <a:pt x="209682" y="10941"/>
                      <a:pt x="209616" y="11024"/>
                      <a:pt x="209484" y="11024"/>
                    </a:cubicBezTo>
                    <a:cubicBezTo>
                      <a:pt x="209252" y="11024"/>
                      <a:pt x="208806" y="10792"/>
                      <a:pt x="208277" y="10462"/>
                    </a:cubicBezTo>
                    <a:cubicBezTo>
                      <a:pt x="207996" y="10296"/>
                      <a:pt x="207699" y="10098"/>
                      <a:pt x="207401" y="9900"/>
                    </a:cubicBezTo>
                    <a:cubicBezTo>
                      <a:pt x="206790" y="9189"/>
                      <a:pt x="206179" y="8528"/>
                      <a:pt x="205551" y="7900"/>
                    </a:cubicBezTo>
                    <a:cubicBezTo>
                      <a:pt x="205518" y="7834"/>
                      <a:pt x="205501" y="7785"/>
                      <a:pt x="205484" y="7751"/>
                    </a:cubicBezTo>
                    <a:cubicBezTo>
                      <a:pt x="203964" y="6198"/>
                      <a:pt x="202692" y="5091"/>
                      <a:pt x="201353" y="4099"/>
                    </a:cubicBezTo>
                    <a:cubicBezTo>
                      <a:pt x="200031" y="3124"/>
                      <a:pt x="198610" y="2281"/>
                      <a:pt x="196627" y="1620"/>
                    </a:cubicBezTo>
                    <a:cubicBezTo>
                      <a:pt x="196313" y="1372"/>
                      <a:pt x="194363" y="695"/>
                      <a:pt x="195255" y="629"/>
                    </a:cubicBezTo>
                    <a:lnTo>
                      <a:pt x="195139" y="629"/>
                    </a:lnTo>
                    <a:cubicBezTo>
                      <a:pt x="194858" y="629"/>
                      <a:pt x="194594" y="678"/>
                      <a:pt x="194247" y="678"/>
                    </a:cubicBezTo>
                    <a:cubicBezTo>
                      <a:pt x="194131" y="695"/>
                      <a:pt x="193999" y="695"/>
                      <a:pt x="193850" y="695"/>
                    </a:cubicBezTo>
                    <a:lnTo>
                      <a:pt x="193602" y="695"/>
                    </a:lnTo>
                    <a:cubicBezTo>
                      <a:pt x="193470" y="695"/>
                      <a:pt x="193354" y="678"/>
                      <a:pt x="193206" y="678"/>
                    </a:cubicBezTo>
                    <a:lnTo>
                      <a:pt x="192760" y="678"/>
                    </a:lnTo>
                    <a:cubicBezTo>
                      <a:pt x="191504" y="364"/>
                      <a:pt x="192214" y="364"/>
                      <a:pt x="193040" y="348"/>
                    </a:cubicBezTo>
                    <a:cubicBezTo>
                      <a:pt x="193321" y="348"/>
                      <a:pt x="193619" y="364"/>
                      <a:pt x="193834" y="364"/>
                    </a:cubicBezTo>
                    <a:cubicBezTo>
                      <a:pt x="194247" y="364"/>
                      <a:pt x="194429" y="315"/>
                      <a:pt x="193801" y="1"/>
                    </a:cubicBezTo>
                    <a:close/>
                  </a:path>
                </a:pathLst>
              </a:custGeom>
              <a:solidFill>
                <a:srgbClr val="FCDBC0"/>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latin typeface="Cambria" panose="02040503050406030204" pitchFamily="18" charset="0"/>
                  <a:ea typeface="Cambria" panose="02040503050406030204" pitchFamily="18" charset="0"/>
                </a:endParaRPr>
              </a:p>
            </p:txBody>
          </p:sp>
          <p:sp>
            <p:nvSpPr>
              <p:cNvPr id="24" name="Google Shape;5478;p45">
                <a:extLst>
                  <a:ext uri="{FF2B5EF4-FFF2-40B4-BE49-F238E27FC236}">
                    <a16:creationId xmlns:a16="http://schemas.microsoft.com/office/drawing/2014/main" id="{9F227F76-3F95-B831-2A5A-72030BB4DA6E}"/>
                  </a:ext>
                </a:extLst>
              </p:cNvPr>
              <p:cNvSpPr/>
              <p:nvPr/>
            </p:nvSpPr>
            <p:spPr>
              <a:xfrm flipV="1">
                <a:off x="5880325" y="2699556"/>
                <a:ext cx="3121300" cy="1156422"/>
              </a:xfrm>
              <a:custGeom>
                <a:avLst/>
                <a:gdLst/>
                <a:ahLst/>
                <a:cxnLst/>
                <a:rect l="l" t="t" r="r" b="b"/>
                <a:pathLst>
                  <a:path w="224903" h="127680" extrusionOk="0">
                    <a:moveTo>
                      <a:pt x="205633" y="99999"/>
                    </a:moveTo>
                    <a:cubicBezTo>
                      <a:pt x="205632" y="100000"/>
                      <a:pt x="205631" y="100001"/>
                      <a:pt x="205630" y="100002"/>
                    </a:cubicBezTo>
                    <a:lnTo>
                      <a:pt x="205630" y="100002"/>
                    </a:lnTo>
                    <a:cubicBezTo>
                      <a:pt x="205631" y="100001"/>
                      <a:pt x="205632" y="100000"/>
                      <a:pt x="205633" y="99999"/>
                    </a:cubicBezTo>
                    <a:close/>
                    <a:moveTo>
                      <a:pt x="194445" y="109419"/>
                    </a:moveTo>
                    <a:cubicBezTo>
                      <a:pt x="194164" y="109848"/>
                      <a:pt x="193503" y="110278"/>
                      <a:pt x="192710" y="110691"/>
                    </a:cubicBezTo>
                    <a:cubicBezTo>
                      <a:pt x="193189" y="110262"/>
                      <a:pt x="193751" y="109832"/>
                      <a:pt x="194445" y="109419"/>
                    </a:cubicBezTo>
                    <a:close/>
                    <a:moveTo>
                      <a:pt x="192032" y="110113"/>
                    </a:moveTo>
                    <a:lnTo>
                      <a:pt x="192032" y="110113"/>
                    </a:lnTo>
                    <a:cubicBezTo>
                      <a:pt x="192148" y="110245"/>
                      <a:pt x="191900" y="110708"/>
                      <a:pt x="191570" y="111220"/>
                    </a:cubicBezTo>
                    <a:cubicBezTo>
                      <a:pt x="191140" y="111385"/>
                      <a:pt x="190710" y="111567"/>
                      <a:pt x="190297" y="111716"/>
                    </a:cubicBezTo>
                    <a:cubicBezTo>
                      <a:pt x="190396" y="111551"/>
                      <a:pt x="190495" y="111385"/>
                      <a:pt x="190578" y="111220"/>
                    </a:cubicBezTo>
                    <a:cubicBezTo>
                      <a:pt x="191074" y="110857"/>
                      <a:pt x="191553" y="110493"/>
                      <a:pt x="192032" y="110113"/>
                    </a:cubicBezTo>
                    <a:close/>
                    <a:moveTo>
                      <a:pt x="74235" y="113815"/>
                    </a:moveTo>
                    <a:lnTo>
                      <a:pt x="74235" y="113815"/>
                    </a:lnTo>
                    <a:cubicBezTo>
                      <a:pt x="74362" y="113826"/>
                      <a:pt x="74480" y="113830"/>
                      <a:pt x="74590" y="113831"/>
                    </a:cubicBezTo>
                    <a:lnTo>
                      <a:pt x="74590" y="113831"/>
                    </a:lnTo>
                    <a:lnTo>
                      <a:pt x="74235" y="113815"/>
                    </a:lnTo>
                    <a:close/>
                    <a:moveTo>
                      <a:pt x="143264" y="125449"/>
                    </a:moveTo>
                    <a:cubicBezTo>
                      <a:pt x="143760" y="125449"/>
                      <a:pt x="144272" y="125680"/>
                      <a:pt x="145049" y="125879"/>
                    </a:cubicBezTo>
                    <a:cubicBezTo>
                      <a:pt x="144768" y="125879"/>
                      <a:pt x="144405" y="125895"/>
                      <a:pt x="144025" y="125895"/>
                    </a:cubicBezTo>
                    <a:cubicBezTo>
                      <a:pt x="143413" y="125895"/>
                      <a:pt x="142769" y="125846"/>
                      <a:pt x="142488" y="125631"/>
                    </a:cubicBezTo>
                    <a:cubicBezTo>
                      <a:pt x="142769" y="125498"/>
                      <a:pt x="143016" y="125449"/>
                      <a:pt x="143264" y="125449"/>
                    </a:cubicBezTo>
                    <a:close/>
                    <a:moveTo>
                      <a:pt x="193801" y="1"/>
                    </a:moveTo>
                    <a:cubicBezTo>
                      <a:pt x="193751" y="100"/>
                      <a:pt x="193503" y="116"/>
                      <a:pt x="193140" y="166"/>
                    </a:cubicBezTo>
                    <a:cubicBezTo>
                      <a:pt x="192776" y="232"/>
                      <a:pt x="192280" y="282"/>
                      <a:pt x="191751" y="315"/>
                    </a:cubicBezTo>
                    <a:cubicBezTo>
                      <a:pt x="190694" y="447"/>
                      <a:pt x="189454" y="662"/>
                      <a:pt x="188578" y="943"/>
                    </a:cubicBezTo>
                    <a:cubicBezTo>
                      <a:pt x="188694" y="1042"/>
                      <a:pt x="188909" y="1075"/>
                      <a:pt x="189190" y="1075"/>
                    </a:cubicBezTo>
                    <a:cubicBezTo>
                      <a:pt x="189289" y="1075"/>
                      <a:pt x="189405" y="1075"/>
                      <a:pt x="189520" y="1058"/>
                    </a:cubicBezTo>
                    <a:cubicBezTo>
                      <a:pt x="189967" y="1025"/>
                      <a:pt x="190529" y="992"/>
                      <a:pt x="191123" y="910"/>
                    </a:cubicBezTo>
                    <a:cubicBezTo>
                      <a:pt x="191421" y="860"/>
                      <a:pt x="191735" y="844"/>
                      <a:pt x="192049" y="827"/>
                    </a:cubicBezTo>
                    <a:cubicBezTo>
                      <a:pt x="192363" y="794"/>
                      <a:pt x="192677" y="778"/>
                      <a:pt x="192991" y="761"/>
                    </a:cubicBezTo>
                    <a:cubicBezTo>
                      <a:pt x="193189" y="744"/>
                      <a:pt x="193387" y="744"/>
                      <a:pt x="193586" y="744"/>
                    </a:cubicBezTo>
                    <a:lnTo>
                      <a:pt x="194660" y="744"/>
                    </a:lnTo>
                    <a:cubicBezTo>
                      <a:pt x="194627" y="943"/>
                      <a:pt x="194396" y="1125"/>
                      <a:pt x="194015" y="1273"/>
                    </a:cubicBezTo>
                    <a:cubicBezTo>
                      <a:pt x="193883" y="1323"/>
                      <a:pt x="193718" y="1372"/>
                      <a:pt x="193536" y="1422"/>
                    </a:cubicBezTo>
                    <a:cubicBezTo>
                      <a:pt x="192991" y="1372"/>
                      <a:pt x="192462" y="1339"/>
                      <a:pt x="191917" y="1339"/>
                    </a:cubicBezTo>
                    <a:cubicBezTo>
                      <a:pt x="188264" y="1339"/>
                      <a:pt x="184678" y="2529"/>
                      <a:pt x="181142" y="4000"/>
                    </a:cubicBezTo>
                    <a:cubicBezTo>
                      <a:pt x="178448" y="4843"/>
                      <a:pt x="171805" y="8363"/>
                      <a:pt x="167508" y="9107"/>
                    </a:cubicBezTo>
                    <a:cubicBezTo>
                      <a:pt x="166963" y="9404"/>
                      <a:pt x="166120" y="9801"/>
                      <a:pt x="165938" y="9999"/>
                    </a:cubicBezTo>
                    <a:cubicBezTo>
                      <a:pt x="160699" y="11519"/>
                      <a:pt x="155295" y="12610"/>
                      <a:pt x="149825" y="13469"/>
                    </a:cubicBezTo>
                    <a:cubicBezTo>
                      <a:pt x="149875" y="13387"/>
                      <a:pt x="149858" y="13321"/>
                      <a:pt x="149776" y="13255"/>
                    </a:cubicBezTo>
                    <a:lnTo>
                      <a:pt x="147710" y="13800"/>
                    </a:lnTo>
                    <a:cubicBezTo>
                      <a:pt x="147627" y="13800"/>
                      <a:pt x="147545" y="13816"/>
                      <a:pt x="147462" y="13833"/>
                    </a:cubicBezTo>
                    <a:cubicBezTo>
                      <a:pt x="147528" y="13717"/>
                      <a:pt x="148173" y="13453"/>
                      <a:pt x="147578" y="13453"/>
                    </a:cubicBezTo>
                    <a:lnTo>
                      <a:pt x="147561" y="13453"/>
                    </a:lnTo>
                    <a:cubicBezTo>
                      <a:pt x="147528" y="13602"/>
                      <a:pt x="147231" y="13767"/>
                      <a:pt x="146768" y="13932"/>
                    </a:cubicBezTo>
                    <a:cubicBezTo>
                      <a:pt x="145611" y="14097"/>
                      <a:pt x="144454" y="14263"/>
                      <a:pt x="143297" y="14411"/>
                    </a:cubicBezTo>
                    <a:cubicBezTo>
                      <a:pt x="143248" y="14411"/>
                      <a:pt x="143182" y="14411"/>
                      <a:pt x="143116" y="14395"/>
                    </a:cubicBezTo>
                    <a:cubicBezTo>
                      <a:pt x="143066" y="14411"/>
                      <a:pt x="143016" y="14428"/>
                      <a:pt x="142967" y="14444"/>
                    </a:cubicBezTo>
                    <a:cubicBezTo>
                      <a:pt x="142025" y="14577"/>
                      <a:pt x="141083" y="14692"/>
                      <a:pt x="140141" y="14808"/>
                    </a:cubicBezTo>
                    <a:lnTo>
                      <a:pt x="140042" y="14808"/>
                    </a:lnTo>
                    <a:cubicBezTo>
                      <a:pt x="139959" y="14808"/>
                      <a:pt x="139843" y="14808"/>
                      <a:pt x="139711" y="14825"/>
                    </a:cubicBezTo>
                    <a:cubicBezTo>
                      <a:pt x="139496" y="14891"/>
                      <a:pt x="139232" y="14907"/>
                      <a:pt x="139001" y="14957"/>
                    </a:cubicBezTo>
                    <a:cubicBezTo>
                      <a:pt x="133349" y="15651"/>
                      <a:pt x="127713" y="16262"/>
                      <a:pt x="122210" y="17072"/>
                    </a:cubicBezTo>
                    <a:cubicBezTo>
                      <a:pt x="103817" y="19749"/>
                      <a:pt x="85407" y="22426"/>
                      <a:pt x="67014" y="25104"/>
                    </a:cubicBezTo>
                    <a:cubicBezTo>
                      <a:pt x="65328" y="25352"/>
                      <a:pt x="63659" y="25599"/>
                      <a:pt x="61973" y="25864"/>
                    </a:cubicBezTo>
                    <a:cubicBezTo>
                      <a:pt x="60998" y="25616"/>
                      <a:pt x="59957" y="25368"/>
                      <a:pt x="60040" y="24938"/>
                    </a:cubicBezTo>
                    <a:lnTo>
                      <a:pt x="60040" y="24938"/>
                    </a:lnTo>
                    <a:cubicBezTo>
                      <a:pt x="57776" y="26112"/>
                      <a:pt x="53429" y="24790"/>
                      <a:pt x="49711" y="26723"/>
                    </a:cubicBezTo>
                    <a:cubicBezTo>
                      <a:pt x="48802" y="26723"/>
                      <a:pt x="50389" y="26294"/>
                      <a:pt x="49876" y="26178"/>
                    </a:cubicBezTo>
                    <a:lnTo>
                      <a:pt x="49876" y="26178"/>
                    </a:lnTo>
                    <a:cubicBezTo>
                      <a:pt x="48967" y="26756"/>
                      <a:pt x="47777" y="27103"/>
                      <a:pt x="45497" y="27434"/>
                    </a:cubicBezTo>
                    <a:lnTo>
                      <a:pt x="45728" y="27269"/>
                    </a:lnTo>
                    <a:lnTo>
                      <a:pt x="45728" y="27269"/>
                    </a:lnTo>
                    <a:cubicBezTo>
                      <a:pt x="44175" y="27665"/>
                      <a:pt x="42836" y="27996"/>
                      <a:pt x="41597" y="28310"/>
                    </a:cubicBezTo>
                    <a:cubicBezTo>
                      <a:pt x="40969" y="28458"/>
                      <a:pt x="40374" y="28607"/>
                      <a:pt x="39779" y="28756"/>
                    </a:cubicBezTo>
                    <a:cubicBezTo>
                      <a:pt x="39200" y="28905"/>
                      <a:pt x="38622" y="29053"/>
                      <a:pt x="38027" y="29202"/>
                    </a:cubicBezTo>
                    <a:cubicBezTo>
                      <a:pt x="35697" y="29814"/>
                      <a:pt x="33251" y="30475"/>
                      <a:pt x="29814" y="31780"/>
                    </a:cubicBezTo>
                    <a:lnTo>
                      <a:pt x="30491" y="31978"/>
                    </a:lnTo>
                    <a:cubicBezTo>
                      <a:pt x="29037" y="32557"/>
                      <a:pt x="28673" y="32540"/>
                      <a:pt x="27946" y="32755"/>
                    </a:cubicBezTo>
                    <a:cubicBezTo>
                      <a:pt x="27715" y="33020"/>
                      <a:pt x="27682" y="33119"/>
                      <a:pt x="27814" y="33119"/>
                    </a:cubicBezTo>
                    <a:cubicBezTo>
                      <a:pt x="28012" y="33119"/>
                      <a:pt x="28657" y="32821"/>
                      <a:pt x="29318" y="32557"/>
                    </a:cubicBezTo>
                    <a:cubicBezTo>
                      <a:pt x="29962" y="32292"/>
                      <a:pt x="30624" y="32028"/>
                      <a:pt x="30871" y="32028"/>
                    </a:cubicBezTo>
                    <a:cubicBezTo>
                      <a:pt x="31020" y="32028"/>
                      <a:pt x="31037" y="32111"/>
                      <a:pt x="30805" y="32375"/>
                    </a:cubicBezTo>
                    <a:lnTo>
                      <a:pt x="30789" y="32375"/>
                    </a:lnTo>
                    <a:cubicBezTo>
                      <a:pt x="30227" y="32375"/>
                      <a:pt x="29318" y="32639"/>
                      <a:pt x="28244" y="33053"/>
                    </a:cubicBezTo>
                    <a:cubicBezTo>
                      <a:pt x="27715" y="33267"/>
                      <a:pt x="27137" y="33532"/>
                      <a:pt x="26542" y="33813"/>
                    </a:cubicBezTo>
                    <a:cubicBezTo>
                      <a:pt x="26244" y="33962"/>
                      <a:pt x="25947" y="34094"/>
                      <a:pt x="25649" y="34242"/>
                    </a:cubicBezTo>
                    <a:cubicBezTo>
                      <a:pt x="25352" y="34391"/>
                      <a:pt x="25054" y="34556"/>
                      <a:pt x="24757" y="34722"/>
                    </a:cubicBezTo>
                    <a:cubicBezTo>
                      <a:pt x="24162" y="35036"/>
                      <a:pt x="23567" y="35350"/>
                      <a:pt x="23022" y="35647"/>
                    </a:cubicBezTo>
                    <a:cubicBezTo>
                      <a:pt x="22460" y="35945"/>
                      <a:pt x="21947" y="36259"/>
                      <a:pt x="21468" y="36507"/>
                    </a:cubicBezTo>
                    <a:cubicBezTo>
                      <a:pt x="20989" y="36754"/>
                      <a:pt x="20543" y="36969"/>
                      <a:pt x="20179" y="37101"/>
                    </a:cubicBezTo>
                    <a:cubicBezTo>
                      <a:pt x="19816" y="37234"/>
                      <a:pt x="19535" y="37333"/>
                      <a:pt x="19303" y="37333"/>
                    </a:cubicBezTo>
                    <a:lnTo>
                      <a:pt x="19287" y="37333"/>
                    </a:lnTo>
                    <a:cubicBezTo>
                      <a:pt x="17254" y="38738"/>
                      <a:pt x="20146" y="37333"/>
                      <a:pt x="18163" y="38754"/>
                    </a:cubicBezTo>
                    <a:lnTo>
                      <a:pt x="17469" y="38919"/>
                    </a:lnTo>
                    <a:lnTo>
                      <a:pt x="17204" y="39580"/>
                    </a:lnTo>
                    <a:cubicBezTo>
                      <a:pt x="16560" y="40060"/>
                      <a:pt x="16031" y="40357"/>
                      <a:pt x="15634" y="40522"/>
                    </a:cubicBezTo>
                    <a:cubicBezTo>
                      <a:pt x="15370" y="40638"/>
                      <a:pt x="15155" y="40688"/>
                      <a:pt x="15023" y="40688"/>
                    </a:cubicBezTo>
                    <a:cubicBezTo>
                      <a:pt x="14957" y="40688"/>
                      <a:pt x="14907" y="40688"/>
                      <a:pt x="14874" y="40655"/>
                    </a:cubicBezTo>
                    <a:cubicBezTo>
                      <a:pt x="15188" y="40423"/>
                      <a:pt x="15684" y="39878"/>
                      <a:pt x="15998" y="39597"/>
                    </a:cubicBezTo>
                    <a:lnTo>
                      <a:pt x="15998" y="39597"/>
                    </a:lnTo>
                    <a:cubicBezTo>
                      <a:pt x="15073" y="40142"/>
                      <a:pt x="13949" y="41134"/>
                      <a:pt x="13056" y="42092"/>
                    </a:cubicBezTo>
                    <a:cubicBezTo>
                      <a:pt x="12594" y="42555"/>
                      <a:pt x="12197" y="43018"/>
                      <a:pt x="11867" y="43381"/>
                    </a:cubicBezTo>
                    <a:cubicBezTo>
                      <a:pt x="11586" y="43712"/>
                      <a:pt x="11354" y="43943"/>
                      <a:pt x="11206" y="44092"/>
                    </a:cubicBezTo>
                    <a:cubicBezTo>
                      <a:pt x="11767" y="43580"/>
                      <a:pt x="12329" y="43051"/>
                      <a:pt x="12924" y="42572"/>
                    </a:cubicBezTo>
                    <a:lnTo>
                      <a:pt x="12924" y="42572"/>
                    </a:lnTo>
                    <a:cubicBezTo>
                      <a:pt x="10611" y="45001"/>
                      <a:pt x="8181" y="47860"/>
                      <a:pt x="6198" y="51000"/>
                    </a:cubicBezTo>
                    <a:cubicBezTo>
                      <a:pt x="4199" y="54107"/>
                      <a:pt x="2662" y="57544"/>
                      <a:pt x="1934" y="60733"/>
                    </a:cubicBezTo>
                    <a:cubicBezTo>
                      <a:pt x="2050" y="60601"/>
                      <a:pt x="2166" y="60469"/>
                      <a:pt x="2298" y="60337"/>
                    </a:cubicBezTo>
                    <a:lnTo>
                      <a:pt x="2298" y="60337"/>
                    </a:lnTo>
                    <a:cubicBezTo>
                      <a:pt x="2001" y="61543"/>
                      <a:pt x="1786" y="62386"/>
                      <a:pt x="1620" y="63047"/>
                    </a:cubicBezTo>
                    <a:cubicBezTo>
                      <a:pt x="1439" y="63708"/>
                      <a:pt x="1323" y="64204"/>
                      <a:pt x="1158" y="64716"/>
                    </a:cubicBezTo>
                    <a:cubicBezTo>
                      <a:pt x="877" y="65724"/>
                      <a:pt x="513" y="66815"/>
                      <a:pt x="414" y="69575"/>
                    </a:cubicBezTo>
                    <a:lnTo>
                      <a:pt x="381" y="69377"/>
                    </a:lnTo>
                    <a:lnTo>
                      <a:pt x="381" y="69377"/>
                    </a:lnTo>
                    <a:cubicBezTo>
                      <a:pt x="447" y="69922"/>
                      <a:pt x="530" y="70566"/>
                      <a:pt x="563" y="71260"/>
                    </a:cubicBezTo>
                    <a:cubicBezTo>
                      <a:pt x="629" y="71955"/>
                      <a:pt x="645" y="72698"/>
                      <a:pt x="712" y="73442"/>
                    </a:cubicBezTo>
                    <a:cubicBezTo>
                      <a:pt x="645" y="73244"/>
                      <a:pt x="612" y="73161"/>
                      <a:pt x="563" y="73161"/>
                    </a:cubicBezTo>
                    <a:cubicBezTo>
                      <a:pt x="480" y="73161"/>
                      <a:pt x="431" y="73607"/>
                      <a:pt x="381" y="74037"/>
                    </a:cubicBezTo>
                    <a:cubicBezTo>
                      <a:pt x="331" y="74417"/>
                      <a:pt x="298" y="74781"/>
                      <a:pt x="216" y="74781"/>
                    </a:cubicBezTo>
                    <a:cubicBezTo>
                      <a:pt x="166" y="74781"/>
                      <a:pt x="100" y="74648"/>
                      <a:pt x="1" y="74301"/>
                    </a:cubicBezTo>
                    <a:lnTo>
                      <a:pt x="1" y="74301"/>
                    </a:lnTo>
                    <a:cubicBezTo>
                      <a:pt x="150" y="74979"/>
                      <a:pt x="249" y="75541"/>
                      <a:pt x="365" y="75987"/>
                    </a:cubicBezTo>
                    <a:cubicBezTo>
                      <a:pt x="480" y="76433"/>
                      <a:pt x="579" y="76780"/>
                      <a:pt x="662" y="77061"/>
                    </a:cubicBezTo>
                    <a:cubicBezTo>
                      <a:pt x="827" y="77606"/>
                      <a:pt x="959" y="77871"/>
                      <a:pt x="1075" y="78086"/>
                    </a:cubicBezTo>
                    <a:cubicBezTo>
                      <a:pt x="1307" y="78482"/>
                      <a:pt x="1505" y="78664"/>
                      <a:pt x="2397" y="80267"/>
                    </a:cubicBezTo>
                    <a:lnTo>
                      <a:pt x="2348" y="81143"/>
                    </a:lnTo>
                    <a:cubicBezTo>
                      <a:pt x="2711" y="81672"/>
                      <a:pt x="2926" y="81936"/>
                      <a:pt x="3207" y="82382"/>
                    </a:cubicBezTo>
                    <a:cubicBezTo>
                      <a:pt x="3356" y="82597"/>
                      <a:pt x="3521" y="82862"/>
                      <a:pt x="3719" y="83209"/>
                    </a:cubicBezTo>
                    <a:cubicBezTo>
                      <a:pt x="3802" y="83391"/>
                      <a:pt x="3918" y="83605"/>
                      <a:pt x="4050" y="83837"/>
                    </a:cubicBezTo>
                    <a:cubicBezTo>
                      <a:pt x="4165" y="84068"/>
                      <a:pt x="4298" y="84332"/>
                      <a:pt x="4479" y="84613"/>
                    </a:cubicBezTo>
                    <a:cubicBezTo>
                      <a:pt x="4182" y="84233"/>
                      <a:pt x="4050" y="84085"/>
                      <a:pt x="3984" y="84085"/>
                    </a:cubicBezTo>
                    <a:lnTo>
                      <a:pt x="3967" y="84085"/>
                    </a:lnTo>
                    <a:cubicBezTo>
                      <a:pt x="3901" y="84134"/>
                      <a:pt x="3918" y="84349"/>
                      <a:pt x="3967" y="84564"/>
                    </a:cubicBezTo>
                    <a:cubicBezTo>
                      <a:pt x="4000" y="84779"/>
                      <a:pt x="4017" y="85010"/>
                      <a:pt x="3918" y="85010"/>
                    </a:cubicBezTo>
                    <a:cubicBezTo>
                      <a:pt x="3818" y="85010"/>
                      <a:pt x="3637" y="84828"/>
                      <a:pt x="3290" y="84349"/>
                    </a:cubicBezTo>
                    <a:lnTo>
                      <a:pt x="3290" y="84349"/>
                    </a:lnTo>
                    <a:cubicBezTo>
                      <a:pt x="4248" y="87142"/>
                      <a:pt x="5702" y="88844"/>
                      <a:pt x="6876" y="90166"/>
                    </a:cubicBezTo>
                    <a:cubicBezTo>
                      <a:pt x="7487" y="90811"/>
                      <a:pt x="8033" y="91373"/>
                      <a:pt x="8479" y="91934"/>
                    </a:cubicBezTo>
                    <a:cubicBezTo>
                      <a:pt x="8958" y="92480"/>
                      <a:pt x="9322" y="93042"/>
                      <a:pt x="9586" y="93736"/>
                    </a:cubicBezTo>
                    <a:cubicBezTo>
                      <a:pt x="9850" y="93851"/>
                      <a:pt x="10032" y="93917"/>
                      <a:pt x="10131" y="93917"/>
                    </a:cubicBezTo>
                    <a:cubicBezTo>
                      <a:pt x="10528" y="93917"/>
                      <a:pt x="9867" y="93141"/>
                      <a:pt x="9156" y="92314"/>
                    </a:cubicBezTo>
                    <a:cubicBezTo>
                      <a:pt x="8694" y="91802"/>
                      <a:pt x="8231" y="91240"/>
                      <a:pt x="7933" y="90877"/>
                    </a:cubicBezTo>
                    <a:cubicBezTo>
                      <a:pt x="7735" y="90645"/>
                      <a:pt x="7619" y="90480"/>
                      <a:pt x="7652" y="90480"/>
                    </a:cubicBezTo>
                    <a:cubicBezTo>
                      <a:pt x="7652" y="90480"/>
                      <a:pt x="7702" y="90530"/>
                      <a:pt x="7801" y="90612"/>
                    </a:cubicBezTo>
                    <a:cubicBezTo>
                      <a:pt x="7702" y="90397"/>
                      <a:pt x="7702" y="90298"/>
                      <a:pt x="7785" y="90298"/>
                    </a:cubicBezTo>
                    <a:cubicBezTo>
                      <a:pt x="7917" y="90298"/>
                      <a:pt x="8264" y="90563"/>
                      <a:pt x="8694" y="90959"/>
                    </a:cubicBezTo>
                    <a:cubicBezTo>
                      <a:pt x="9024" y="91273"/>
                      <a:pt x="9454" y="91637"/>
                      <a:pt x="9834" y="92017"/>
                    </a:cubicBezTo>
                    <a:cubicBezTo>
                      <a:pt x="10231" y="92381"/>
                      <a:pt x="10594" y="92794"/>
                      <a:pt x="10908" y="93108"/>
                    </a:cubicBezTo>
                    <a:cubicBezTo>
                      <a:pt x="11536" y="93719"/>
                      <a:pt x="11867" y="94496"/>
                      <a:pt x="12528" y="95454"/>
                    </a:cubicBezTo>
                    <a:cubicBezTo>
                      <a:pt x="12842" y="95934"/>
                      <a:pt x="13238" y="96479"/>
                      <a:pt x="13800" y="97057"/>
                    </a:cubicBezTo>
                    <a:cubicBezTo>
                      <a:pt x="14081" y="97338"/>
                      <a:pt x="14395" y="97652"/>
                      <a:pt x="14759" y="97966"/>
                    </a:cubicBezTo>
                    <a:cubicBezTo>
                      <a:pt x="15122" y="98264"/>
                      <a:pt x="15519" y="98561"/>
                      <a:pt x="15965" y="98875"/>
                    </a:cubicBezTo>
                    <a:cubicBezTo>
                      <a:pt x="15651" y="98660"/>
                      <a:pt x="15568" y="98677"/>
                      <a:pt x="15221" y="98429"/>
                    </a:cubicBezTo>
                    <a:lnTo>
                      <a:pt x="15221" y="98429"/>
                    </a:lnTo>
                    <a:cubicBezTo>
                      <a:pt x="15849" y="99024"/>
                      <a:pt x="16593" y="99454"/>
                      <a:pt x="17386" y="99867"/>
                    </a:cubicBezTo>
                    <a:cubicBezTo>
                      <a:pt x="17783" y="100082"/>
                      <a:pt x="18179" y="100313"/>
                      <a:pt x="18593" y="100561"/>
                    </a:cubicBezTo>
                    <a:cubicBezTo>
                      <a:pt x="19006" y="100809"/>
                      <a:pt x="19419" y="101090"/>
                      <a:pt x="19832" y="101453"/>
                    </a:cubicBezTo>
                    <a:cubicBezTo>
                      <a:pt x="20477" y="101503"/>
                      <a:pt x="21088" y="101800"/>
                      <a:pt x="21600" y="102065"/>
                    </a:cubicBezTo>
                    <a:cubicBezTo>
                      <a:pt x="21947" y="102230"/>
                      <a:pt x="22245" y="102379"/>
                      <a:pt x="22509" y="102379"/>
                    </a:cubicBezTo>
                    <a:cubicBezTo>
                      <a:pt x="22641" y="102379"/>
                      <a:pt x="22757" y="102329"/>
                      <a:pt x="22873" y="102247"/>
                    </a:cubicBezTo>
                    <a:cubicBezTo>
                      <a:pt x="22228" y="101966"/>
                      <a:pt x="21617" y="101652"/>
                      <a:pt x="20972" y="101371"/>
                    </a:cubicBezTo>
                    <a:cubicBezTo>
                      <a:pt x="20344" y="101073"/>
                      <a:pt x="19733" y="100726"/>
                      <a:pt x="19105" y="100412"/>
                    </a:cubicBezTo>
                    <a:lnTo>
                      <a:pt x="19105" y="100412"/>
                    </a:lnTo>
                    <a:cubicBezTo>
                      <a:pt x="19650" y="100660"/>
                      <a:pt x="20196" y="100875"/>
                      <a:pt x="20774" y="101073"/>
                    </a:cubicBezTo>
                    <a:cubicBezTo>
                      <a:pt x="21352" y="101272"/>
                      <a:pt x="21947" y="101453"/>
                      <a:pt x="22592" y="101668"/>
                    </a:cubicBezTo>
                    <a:cubicBezTo>
                      <a:pt x="23220" y="101883"/>
                      <a:pt x="23897" y="102098"/>
                      <a:pt x="24625" y="102412"/>
                    </a:cubicBezTo>
                    <a:cubicBezTo>
                      <a:pt x="25352" y="102709"/>
                      <a:pt x="26128" y="103056"/>
                      <a:pt x="26988" y="103519"/>
                    </a:cubicBezTo>
                    <a:lnTo>
                      <a:pt x="26905" y="103519"/>
                    </a:lnTo>
                    <a:cubicBezTo>
                      <a:pt x="26492" y="103519"/>
                      <a:pt x="25467" y="103271"/>
                      <a:pt x="24740" y="103089"/>
                    </a:cubicBezTo>
                    <a:lnTo>
                      <a:pt x="24740" y="103089"/>
                    </a:lnTo>
                    <a:cubicBezTo>
                      <a:pt x="25699" y="103734"/>
                      <a:pt x="26806" y="103800"/>
                      <a:pt x="27831" y="104411"/>
                    </a:cubicBezTo>
                    <a:cubicBezTo>
                      <a:pt x="27765" y="104478"/>
                      <a:pt x="27649" y="104511"/>
                      <a:pt x="27484" y="104511"/>
                    </a:cubicBezTo>
                    <a:cubicBezTo>
                      <a:pt x="26971" y="104511"/>
                      <a:pt x="25996" y="104180"/>
                      <a:pt x="24906" y="103717"/>
                    </a:cubicBezTo>
                    <a:cubicBezTo>
                      <a:pt x="24178" y="103436"/>
                      <a:pt x="23418" y="103056"/>
                      <a:pt x="22658" y="102742"/>
                    </a:cubicBezTo>
                    <a:cubicBezTo>
                      <a:pt x="21914" y="102428"/>
                      <a:pt x="21187" y="102114"/>
                      <a:pt x="20559" y="101949"/>
                    </a:cubicBezTo>
                    <a:lnTo>
                      <a:pt x="20559" y="101949"/>
                    </a:lnTo>
                    <a:cubicBezTo>
                      <a:pt x="21038" y="102362"/>
                      <a:pt x="22162" y="102841"/>
                      <a:pt x="23022" y="103139"/>
                    </a:cubicBezTo>
                    <a:cubicBezTo>
                      <a:pt x="23864" y="103453"/>
                      <a:pt x="24393" y="103684"/>
                      <a:pt x="23650" y="103783"/>
                    </a:cubicBezTo>
                    <a:lnTo>
                      <a:pt x="23864" y="103783"/>
                    </a:lnTo>
                    <a:cubicBezTo>
                      <a:pt x="24311" y="103783"/>
                      <a:pt x="24773" y="103866"/>
                      <a:pt x="25236" y="104015"/>
                    </a:cubicBezTo>
                    <a:cubicBezTo>
                      <a:pt x="25765" y="104180"/>
                      <a:pt x="26310" y="104444"/>
                      <a:pt x="26905" y="104692"/>
                    </a:cubicBezTo>
                    <a:cubicBezTo>
                      <a:pt x="28079" y="105205"/>
                      <a:pt x="29417" y="105783"/>
                      <a:pt x="31004" y="105866"/>
                    </a:cubicBezTo>
                    <a:lnTo>
                      <a:pt x="30673" y="106229"/>
                    </a:lnTo>
                    <a:cubicBezTo>
                      <a:pt x="31169" y="106295"/>
                      <a:pt x="32193" y="106411"/>
                      <a:pt x="33053" y="106642"/>
                    </a:cubicBezTo>
                    <a:cubicBezTo>
                      <a:pt x="32474" y="106709"/>
                      <a:pt x="31913" y="106725"/>
                      <a:pt x="31334" y="106758"/>
                    </a:cubicBezTo>
                    <a:cubicBezTo>
                      <a:pt x="33863" y="106989"/>
                      <a:pt x="35895" y="108477"/>
                      <a:pt x="38292" y="108692"/>
                    </a:cubicBezTo>
                    <a:cubicBezTo>
                      <a:pt x="35846" y="108179"/>
                      <a:pt x="35598" y="107948"/>
                      <a:pt x="35730" y="107799"/>
                    </a:cubicBezTo>
                    <a:cubicBezTo>
                      <a:pt x="35846" y="107634"/>
                      <a:pt x="36308" y="107535"/>
                      <a:pt x="35333" y="107122"/>
                    </a:cubicBezTo>
                    <a:lnTo>
                      <a:pt x="35333" y="107122"/>
                    </a:lnTo>
                    <a:cubicBezTo>
                      <a:pt x="38374" y="107551"/>
                      <a:pt x="39167" y="107981"/>
                      <a:pt x="40060" y="108510"/>
                    </a:cubicBezTo>
                    <a:cubicBezTo>
                      <a:pt x="40506" y="108774"/>
                      <a:pt x="40985" y="109055"/>
                      <a:pt x="41762" y="109320"/>
                    </a:cubicBezTo>
                    <a:cubicBezTo>
                      <a:pt x="42506" y="109568"/>
                      <a:pt x="43530" y="109815"/>
                      <a:pt x="45051" y="110014"/>
                    </a:cubicBezTo>
                    <a:cubicBezTo>
                      <a:pt x="44010" y="109848"/>
                      <a:pt x="42159" y="109254"/>
                      <a:pt x="43348" y="109254"/>
                    </a:cubicBezTo>
                    <a:lnTo>
                      <a:pt x="43415" y="109254"/>
                    </a:lnTo>
                    <a:cubicBezTo>
                      <a:pt x="44687" y="109568"/>
                      <a:pt x="46356" y="109981"/>
                      <a:pt x="47116" y="110328"/>
                    </a:cubicBezTo>
                    <a:cubicBezTo>
                      <a:pt x="47976" y="110427"/>
                      <a:pt x="48488" y="110476"/>
                      <a:pt x="48752" y="110476"/>
                    </a:cubicBezTo>
                    <a:cubicBezTo>
                      <a:pt x="49893" y="110476"/>
                      <a:pt x="46869" y="109782"/>
                      <a:pt x="48422" y="109766"/>
                    </a:cubicBezTo>
                    <a:lnTo>
                      <a:pt x="48422" y="109766"/>
                    </a:lnTo>
                    <a:cubicBezTo>
                      <a:pt x="48951" y="110030"/>
                      <a:pt x="49380" y="110113"/>
                      <a:pt x="49810" y="110113"/>
                    </a:cubicBezTo>
                    <a:cubicBezTo>
                      <a:pt x="50174" y="110113"/>
                      <a:pt x="50521" y="110047"/>
                      <a:pt x="50934" y="109997"/>
                    </a:cubicBezTo>
                    <a:cubicBezTo>
                      <a:pt x="51347" y="109931"/>
                      <a:pt x="51810" y="109882"/>
                      <a:pt x="52355" y="109882"/>
                    </a:cubicBezTo>
                    <a:lnTo>
                      <a:pt x="52603" y="109882"/>
                    </a:lnTo>
                    <a:lnTo>
                      <a:pt x="52570" y="110344"/>
                    </a:lnTo>
                    <a:cubicBezTo>
                      <a:pt x="53677" y="110526"/>
                      <a:pt x="54371" y="110609"/>
                      <a:pt x="54817" y="110609"/>
                    </a:cubicBezTo>
                    <a:cubicBezTo>
                      <a:pt x="55396" y="110609"/>
                      <a:pt x="55578" y="110493"/>
                      <a:pt x="55743" y="110377"/>
                    </a:cubicBezTo>
                    <a:cubicBezTo>
                      <a:pt x="55908" y="110262"/>
                      <a:pt x="56057" y="110146"/>
                      <a:pt x="56536" y="110146"/>
                    </a:cubicBezTo>
                    <a:cubicBezTo>
                      <a:pt x="56933" y="110146"/>
                      <a:pt x="57528" y="110229"/>
                      <a:pt x="58519" y="110410"/>
                    </a:cubicBezTo>
                    <a:lnTo>
                      <a:pt x="56536" y="110823"/>
                    </a:lnTo>
                    <a:lnTo>
                      <a:pt x="58916" y="110939"/>
                    </a:lnTo>
                    <a:lnTo>
                      <a:pt x="58371" y="111402"/>
                    </a:lnTo>
                    <a:cubicBezTo>
                      <a:pt x="58817" y="111385"/>
                      <a:pt x="59197" y="111369"/>
                      <a:pt x="59544" y="111369"/>
                    </a:cubicBezTo>
                    <a:cubicBezTo>
                      <a:pt x="61296" y="111369"/>
                      <a:pt x="62188" y="111567"/>
                      <a:pt x="64270" y="111931"/>
                    </a:cubicBezTo>
                    <a:cubicBezTo>
                      <a:pt x="63841" y="111633"/>
                      <a:pt x="64320" y="111336"/>
                      <a:pt x="65609" y="111336"/>
                    </a:cubicBezTo>
                    <a:cubicBezTo>
                      <a:pt x="65973" y="111336"/>
                      <a:pt x="66402" y="111352"/>
                      <a:pt x="66914" y="111418"/>
                    </a:cubicBezTo>
                    <a:cubicBezTo>
                      <a:pt x="68402" y="111881"/>
                      <a:pt x="66006" y="111732"/>
                      <a:pt x="69179" y="112063"/>
                    </a:cubicBezTo>
                    <a:cubicBezTo>
                      <a:pt x="68765" y="112179"/>
                      <a:pt x="68352" y="112294"/>
                      <a:pt x="67840" y="112294"/>
                    </a:cubicBezTo>
                    <a:cubicBezTo>
                      <a:pt x="67394" y="112294"/>
                      <a:pt x="66898" y="112212"/>
                      <a:pt x="66286" y="111931"/>
                    </a:cubicBezTo>
                    <a:cubicBezTo>
                      <a:pt x="66121" y="112063"/>
                      <a:pt x="65543" y="112129"/>
                      <a:pt x="65394" y="112261"/>
                    </a:cubicBezTo>
                    <a:cubicBezTo>
                      <a:pt x="66981" y="112774"/>
                      <a:pt x="69476" y="112840"/>
                      <a:pt x="70616" y="112988"/>
                    </a:cubicBezTo>
                    <a:cubicBezTo>
                      <a:pt x="70187" y="112922"/>
                      <a:pt x="69658" y="112823"/>
                      <a:pt x="69393" y="112724"/>
                    </a:cubicBezTo>
                    <a:lnTo>
                      <a:pt x="74037" y="112707"/>
                    </a:lnTo>
                    <a:lnTo>
                      <a:pt x="74037" y="112707"/>
                    </a:lnTo>
                    <a:cubicBezTo>
                      <a:pt x="74731" y="112972"/>
                      <a:pt x="74153" y="113021"/>
                      <a:pt x="73574" y="113088"/>
                    </a:cubicBezTo>
                    <a:cubicBezTo>
                      <a:pt x="73839" y="113104"/>
                      <a:pt x="74103" y="113121"/>
                      <a:pt x="74351" y="113121"/>
                    </a:cubicBezTo>
                    <a:cubicBezTo>
                      <a:pt x="74467" y="113121"/>
                      <a:pt x="74583" y="113121"/>
                      <a:pt x="74682" y="113104"/>
                    </a:cubicBezTo>
                    <a:lnTo>
                      <a:pt x="75029" y="113104"/>
                    </a:lnTo>
                    <a:cubicBezTo>
                      <a:pt x="75442" y="113104"/>
                      <a:pt x="75921" y="113121"/>
                      <a:pt x="76533" y="113187"/>
                    </a:cubicBezTo>
                    <a:cubicBezTo>
                      <a:pt x="76169" y="113484"/>
                      <a:pt x="76169" y="113831"/>
                      <a:pt x="74731" y="113831"/>
                    </a:cubicBezTo>
                    <a:cubicBezTo>
                      <a:pt x="74686" y="113831"/>
                      <a:pt x="74639" y="113831"/>
                      <a:pt x="74590" y="113831"/>
                    </a:cubicBezTo>
                    <a:lnTo>
                      <a:pt x="74590" y="113831"/>
                    </a:lnTo>
                    <a:lnTo>
                      <a:pt x="78615" y="114013"/>
                    </a:lnTo>
                    <a:cubicBezTo>
                      <a:pt x="78879" y="114211"/>
                      <a:pt x="80780" y="114773"/>
                      <a:pt x="80201" y="114823"/>
                    </a:cubicBezTo>
                    <a:cubicBezTo>
                      <a:pt x="82581" y="115401"/>
                      <a:pt x="86200" y="114988"/>
                      <a:pt x="89340" y="115781"/>
                    </a:cubicBezTo>
                    <a:cubicBezTo>
                      <a:pt x="89423" y="115765"/>
                      <a:pt x="89572" y="115748"/>
                      <a:pt x="89786" y="115748"/>
                    </a:cubicBezTo>
                    <a:cubicBezTo>
                      <a:pt x="89985" y="115748"/>
                      <a:pt x="90216" y="115765"/>
                      <a:pt x="90530" y="115781"/>
                    </a:cubicBezTo>
                    <a:cubicBezTo>
                      <a:pt x="93521" y="116360"/>
                      <a:pt x="96083" y="117252"/>
                      <a:pt x="99702" y="117368"/>
                    </a:cubicBezTo>
                    <a:lnTo>
                      <a:pt x="101602" y="118392"/>
                    </a:lnTo>
                    <a:cubicBezTo>
                      <a:pt x="101867" y="118425"/>
                      <a:pt x="102065" y="118442"/>
                      <a:pt x="102197" y="118442"/>
                    </a:cubicBezTo>
                    <a:cubicBezTo>
                      <a:pt x="102710" y="118442"/>
                      <a:pt x="102330" y="118211"/>
                      <a:pt x="102016" y="117979"/>
                    </a:cubicBezTo>
                    <a:cubicBezTo>
                      <a:pt x="101685" y="117764"/>
                      <a:pt x="101421" y="117533"/>
                      <a:pt x="102181" y="117533"/>
                    </a:cubicBezTo>
                    <a:cubicBezTo>
                      <a:pt x="102495" y="117533"/>
                      <a:pt x="102974" y="117566"/>
                      <a:pt x="103685" y="117665"/>
                    </a:cubicBezTo>
                    <a:cubicBezTo>
                      <a:pt x="106973" y="118045"/>
                      <a:pt x="104792" y="118442"/>
                      <a:pt x="105916" y="118839"/>
                    </a:cubicBezTo>
                    <a:cubicBezTo>
                      <a:pt x="106312" y="118839"/>
                      <a:pt x="106808" y="118822"/>
                      <a:pt x="107353" y="118822"/>
                    </a:cubicBezTo>
                    <a:cubicBezTo>
                      <a:pt x="109023" y="118822"/>
                      <a:pt x="111237" y="118954"/>
                      <a:pt x="113418" y="119797"/>
                    </a:cubicBezTo>
                    <a:cubicBezTo>
                      <a:pt x="112410" y="119731"/>
                      <a:pt x="111650" y="119483"/>
                      <a:pt x="110708" y="119351"/>
                    </a:cubicBezTo>
                    <a:lnTo>
                      <a:pt x="110708" y="119351"/>
                    </a:lnTo>
                    <a:lnTo>
                      <a:pt x="112923" y="120161"/>
                    </a:lnTo>
                    <a:lnTo>
                      <a:pt x="112493" y="120161"/>
                    </a:lnTo>
                    <a:cubicBezTo>
                      <a:pt x="111799" y="120161"/>
                      <a:pt x="111187" y="120128"/>
                      <a:pt x="110675" y="120095"/>
                    </a:cubicBezTo>
                    <a:cubicBezTo>
                      <a:pt x="110163" y="120061"/>
                      <a:pt x="109783" y="120028"/>
                      <a:pt x="109551" y="120028"/>
                    </a:cubicBezTo>
                    <a:cubicBezTo>
                      <a:pt x="109138" y="120028"/>
                      <a:pt x="109237" y="120144"/>
                      <a:pt x="110163" y="120557"/>
                    </a:cubicBezTo>
                    <a:cubicBezTo>
                      <a:pt x="110262" y="120326"/>
                      <a:pt x="110626" y="120243"/>
                      <a:pt x="111154" y="120243"/>
                    </a:cubicBezTo>
                    <a:cubicBezTo>
                      <a:pt x="112080" y="120243"/>
                      <a:pt x="113485" y="120508"/>
                      <a:pt x="114906" y="120772"/>
                    </a:cubicBezTo>
                    <a:cubicBezTo>
                      <a:pt x="116311" y="121037"/>
                      <a:pt x="117732" y="121301"/>
                      <a:pt x="118624" y="121301"/>
                    </a:cubicBezTo>
                    <a:cubicBezTo>
                      <a:pt x="119136" y="121301"/>
                      <a:pt x="119483" y="121218"/>
                      <a:pt x="119583" y="121003"/>
                    </a:cubicBezTo>
                    <a:lnTo>
                      <a:pt x="121020" y="121582"/>
                    </a:lnTo>
                    <a:cubicBezTo>
                      <a:pt x="120591" y="121483"/>
                      <a:pt x="120508" y="121549"/>
                      <a:pt x="120095" y="121450"/>
                    </a:cubicBezTo>
                    <a:lnTo>
                      <a:pt x="120095" y="121450"/>
                    </a:lnTo>
                    <a:cubicBezTo>
                      <a:pt x="120905" y="121797"/>
                      <a:pt x="121450" y="121912"/>
                      <a:pt x="121896" y="121912"/>
                    </a:cubicBezTo>
                    <a:cubicBezTo>
                      <a:pt x="122243" y="121912"/>
                      <a:pt x="122541" y="121846"/>
                      <a:pt x="122871" y="121780"/>
                    </a:cubicBezTo>
                    <a:cubicBezTo>
                      <a:pt x="123185" y="121714"/>
                      <a:pt x="123549" y="121648"/>
                      <a:pt x="124012" y="121648"/>
                    </a:cubicBezTo>
                    <a:cubicBezTo>
                      <a:pt x="124540" y="121648"/>
                      <a:pt x="125218" y="121731"/>
                      <a:pt x="126160" y="121978"/>
                    </a:cubicBezTo>
                    <a:cubicBezTo>
                      <a:pt x="127383" y="122342"/>
                      <a:pt x="128226" y="122706"/>
                      <a:pt x="127532" y="122706"/>
                    </a:cubicBezTo>
                    <a:lnTo>
                      <a:pt x="127399" y="122706"/>
                    </a:lnTo>
                    <a:lnTo>
                      <a:pt x="130391" y="123036"/>
                    </a:lnTo>
                    <a:cubicBezTo>
                      <a:pt x="130969" y="123168"/>
                      <a:pt x="131035" y="123301"/>
                      <a:pt x="130738" y="123301"/>
                    </a:cubicBezTo>
                    <a:cubicBezTo>
                      <a:pt x="130688" y="123301"/>
                      <a:pt x="130605" y="123284"/>
                      <a:pt x="130523" y="123284"/>
                    </a:cubicBezTo>
                    <a:cubicBezTo>
                      <a:pt x="131894" y="123548"/>
                      <a:pt x="133266" y="123813"/>
                      <a:pt x="134654" y="124061"/>
                    </a:cubicBezTo>
                    <a:lnTo>
                      <a:pt x="134605" y="124094"/>
                    </a:lnTo>
                    <a:cubicBezTo>
                      <a:pt x="135233" y="124028"/>
                      <a:pt x="136555" y="124011"/>
                      <a:pt x="137332" y="124011"/>
                    </a:cubicBezTo>
                    <a:lnTo>
                      <a:pt x="137530" y="124011"/>
                    </a:lnTo>
                    <a:cubicBezTo>
                      <a:pt x="137976" y="124160"/>
                      <a:pt x="137976" y="124209"/>
                      <a:pt x="137827" y="124209"/>
                    </a:cubicBezTo>
                    <a:cubicBezTo>
                      <a:pt x="137761" y="124209"/>
                      <a:pt x="137679" y="124193"/>
                      <a:pt x="137579" y="124193"/>
                    </a:cubicBezTo>
                    <a:cubicBezTo>
                      <a:pt x="137480" y="124176"/>
                      <a:pt x="137381" y="124176"/>
                      <a:pt x="137315" y="124176"/>
                    </a:cubicBezTo>
                    <a:cubicBezTo>
                      <a:pt x="137199" y="124176"/>
                      <a:pt x="137133" y="124193"/>
                      <a:pt x="137199" y="124243"/>
                    </a:cubicBezTo>
                    <a:cubicBezTo>
                      <a:pt x="138059" y="124309"/>
                      <a:pt x="138901" y="124358"/>
                      <a:pt x="139761" y="124408"/>
                    </a:cubicBezTo>
                    <a:cubicBezTo>
                      <a:pt x="140257" y="124656"/>
                      <a:pt x="139926" y="124788"/>
                      <a:pt x="139265" y="124788"/>
                    </a:cubicBezTo>
                    <a:cubicBezTo>
                      <a:pt x="138637" y="124788"/>
                      <a:pt x="137695" y="124672"/>
                      <a:pt x="136869" y="124490"/>
                    </a:cubicBezTo>
                    <a:lnTo>
                      <a:pt x="136869" y="124490"/>
                    </a:lnTo>
                    <a:cubicBezTo>
                      <a:pt x="137926" y="125350"/>
                      <a:pt x="138472" y="125366"/>
                      <a:pt x="139348" y="125366"/>
                    </a:cubicBezTo>
                    <a:cubicBezTo>
                      <a:pt x="140240" y="125383"/>
                      <a:pt x="141480" y="125383"/>
                      <a:pt x="143991" y="126126"/>
                    </a:cubicBezTo>
                    <a:cubicBezTo>
                      <a:pt x="143182" y="126093"/>
                      <a:pt x="142372" y="125994"/>
                      <a:pt x="141562" y="125928"/>
                    </a:cubicBezTo>
                    <a:lnTo>
                      <a:pt x="141562" y="125928"/>
                    </a:lnTo>
                    <a:cubicBezTo>
                      <a:pt x="142289" y="126407"/>
                      <a:pt x="143132" y="126688"/>
                      <a:pt x="144140" y="126887"/>
                    </a:cubicBezTo>
                    <a:cubicBezTo>
                      <a:pt x="145132" y="127118"/>
                      <a:pt x="146289" y="127316"/>
                      <a:pt x="147677" y="127680"/>
                    </a:cubicBezTo>
                    <a:cubicBezTo>
                      <a:pt x="147346" y="127515"/>
                      <a:pt x="145991" y="127102"/>
                      <a:pt x="145082" y="126672"/>
                    </a:cubicBezTo>
                    <a:cubicBezTo>
                      <a:pt x="144206" y="126259"/>
                      <a:pt x="143744" y="125895"/>
                      <a:pt x="144983" y="125895"/>
                    </a:cubicBezTo>
                    <a:lnTo>
                      <a:pt x="145115" y="125895"/>
                    </a:lnTo>
                    <a:cubicBezTo>
                      <a:pt x="145710" y="126060"/>
                      <a:pt x="146470" y="126193"/>
                      <a:pt x="147511" y="126193"/>
                    </a:cubicBezTo>
                    <a:cubicBezTo>
                      <a:pt x="147792" y="126193"/>
                      <a:pt x="148106" y="126176"/>
                      <a:pt x="148437" y="126160"/>
                    </a:cubicBezTo>
                    <a:lnTo>
                      <a:pt x="148437" y="126160"/>
                    </a:lnTo>
                    <a:cubicBezTo>
                      <a:pt x="148404" y="126622"/>
                      <a:pt x="149891" y="126639"/>
                      <a:pt x="151759" y="126738"/>
                    </a:cubicBezTo>
                    <a:lnTo>
                      <a:pt x="151593" y="127333"/>
                    </a:lnTo>
                    <a:cubicBezTo>
                      <a:pt x="153643" y="127234"/>
                      <a:pt x="153477" y="126953"/>
                      <a:pt x="154667" y="126672"/>
                    </a:cubicBezTo>
                    <a:cubicBezTo>
                      <a:pt x="156915" y="126754"/>
                      <a:pt x="157394" y="127168"/>
                      <a:pt x="157956" y="127548"/>
                    </a:cubicBezTo>
                    <a:cubicBezTo>
                      <a:pt x="159790" y="127515"/>
                      <a:pt x="159146" y="127349"/>
                      <a:pt x="158584" y="127168"/>
                    </a:cubicBezTo>
                    <a:cubicBezTo>
                      <a:pt x="158022" y="126969"/>
                      <a:pt x="157559" y="126771"/>
                      <a:pt x="159691" y="126589"/>
                    </a:cubicBezTo>
                    <a:cubicBezTo>
                      <a:pt x="160451" y="126573"/>
                      <a:pt x="161145" y="126540"/>
                      <a:pt x="161823" y="126474"/>
                    </a:cubicBezTo>
                    <a:cubicBezTo>
                      <a:pt x="162501" y="126407"/>
                      <a:pt x="163145" y="126275"/>
                      <a:pt x="163806" y="126143"/>
                    </a:cubicBezTo>
                    <a:cubicBezTo>
                      <a:pt x="164484" y="126027"/>
                      <a:pt x="165161" y="125829"/>
                      <a:pt x="165872" y="125598"/>
                    </a:cubicBezTo>
                    <a:cubicBezTo>
                      <a:pt x="166599" y="125383"/>
                      <a:pt x="167376" y="125151"/>
                      <a:pt x="168218" y="124837"/>
                    </a:cubicBezTo>
                    <a:cubicBezTo>
                      <a:pt x="168582" y="124771"/>
                      <a:pt x="168813" y="124755"/>
                      <a:pt x="168946" y="124755"/>
                    </a:cubicBezTo>
                    <a:cubicBezTo>
                      <a:pt x="169260" y="124755"/>
                      <a:pt x="169061" y="124871"/>
                      <a:pt x="168846" y="125003"/>
                    </a:cubicBezTo>
                    <a:cubicBezTo>
                      <a:pt x="168648" y="125135"/>
                      <a:pt x="168433" y="125267"/>
                      <a:pt x="168714" y="125267"/>
                    </a:cubicBezTo>
                    <a:lnTo>
                      <a:pt x="168747" y="125267"/>
                    </a:lnTo>
                    <a:cubicBezTo>
                      <a:pt x="169293" y="124937"/>
                      <a:pt x="169855" y="124623"/>
                      <a:pt x="170400" y="124276"/>
                    </a:cubicBezTo>
                    <a:cubicBezTo>
                      <a:pt x="170499" y="124259"/>
                      <a:pt x="170582" y="124243"/>
                      <a:pt x="170631" y="124243"/>
                    </a:cubicBezTo>
                    <a:cubicBezTo>
                      <a:pt x="170797" y="124243"/>
                      <a:pt x="170730" y="124358"/>
                      <a:pt x="170697" y="124441"/>
                    </a:cubicBezTo>
                    <a:cubicBezTo>
                      <a:pt x="172119" y="123780"/>
                      <a:pt x="170631" y="123846"/>
                      <a:pt x="172879" y="122871"/>
                    </a:cubicBezTo>
                    <a:cubicBezTo>
                      <a:pt x="173061" y="122441"/>
                      <a:pt x="174300" y="122243"/>
                      <a:pt x="175820" y="121846"/>
                    </a:cubicBezTo>
                    <a:cubicBezTo>
                      <a:pt x="177324" y="121450"/>
                      <a:pt x="179093" y="120822"/>
                      <a:pt x="180216" y="119781"/>
                    </a:cubicBezTo>
                    <a:cubicBezTo>
                      <a:pt x="180315" y="119764"/>
                      <a:pt x="180382" y="119747"/>
                      <a:pt x="180431" y="119747"/>
                    </a:cubicBezTo>
                    <a:cubicBezTo>
                      <a:pt x="180762" y="119747"/>
                      <a:pt x="180134" y="120293"/>
                      <a:pt x="180398" y="120392"/>
                    </a:cubicBezTo>
                    <a:cubicBezTo>
                      <a:pt x="182100" y="119186"/>
                      <a:pt x="182794" y="118657"/>
                      <a:pt x="183422" y="118161"/>
                    </a:cubicBezTo>
                    <a:cubicBezTo>
                      <a:pt x="184034" y="117649"/>
                      <a:pt x="184563" y="117186"/>
                      <a:pt x="185786" y="115996"/>
                    </a:cubicBezTo>
                    <a:cubicBezTo>
                      <a:pt x="186645" y="115583"/>
                      <a:pt x="187521" y="115170"/>
                      <a:pt x="188364" y="114740"/>
                    </a:cubicBezTo>
                    <a:lnTo>
                      <a:pt x="188364" y="114740"/>
                    </a:lnTo>
                    <a:cubicBezTo>
                      <a:pt x="188050" y="114872"/>
                      <a:pt x="187835" y="114922"/>
                      <a:pt x="187703" y="114922"/>
                    </a:cubicBezTo>
                    <a:cubicBezTo>
                      <a:pt x="186992" y="114922"/>
                      <a:pt x="188545" y="113319"/>
                      <a:pt x="189884" y="111865"/>
                    </a:cubicBezTo>
                    <a:lnTo>
                      <a:pt x="189884" y="111865"/>
                    </a:lnTo>
                    <a:cubicBezTo>
                      <a:pt x="189768" y="111914"/>
                      <a:pt x="189669" y="111947"/>
                      <a:pt x="189570" y="111980"/>
                    </a:cubicBezTo>
                    <a:cubicBezTo>
                      <a:pt x="189785" y="111815"/>
                      <a:pt x="190000" y="111666"/>
                      <a:pt x="190198" y="111501"/>
                    </a:cubicBezTo>
                    <a:lnTo>
                      <a:pt x="190198" y="111501"/>
                    </a:lnTo>
                    <a:cubicBezTo>
                      <a:pt x="190099" y="111633"/>
                      <a:pt x="190000" y="111749"/>
                      <a:pt x="189884" y="111865"/>
                    </a:cubicBezTo>
                    <a:cubicBezTo>
                      <a:pt x="190016" y="111815"/>
                      <a:pt x="190148" y="111765"/>
                      <a:pt x="190297" y="111716"/>
                    </a:cubicBezTo>
                    <a:lnTo>
                      <a:pt x="190297" y="111716"/>
                    </a:lnTo>
                    <a:cubicBezTo>
                      <a:pt x="189785" y="112559"/>
                      <a:pt x="189322" y="113385"/>
                      <a:pt x="189686" y="113567"/>
                    </a:cubicBezTo>
                    <a:cubicBezTo>
                      <a:pt x="189851" y="113368"/>
                      <a:pt x="190181" y="113054"/>
                      <a:pt x="190578" y="112724"/>
                    </a:cubicBezTo>
                    <a:lnTo>
                      <a:pt x="190578" y="112724"/>
                    </a:lnTo>
                    <a:cubicBezTo>
                      <a:pt x="190462" y="112939"/>
                      <a:pt x="190380" y="113104"/>
                      <a:pt x="190495" y="113104"/>
                    </a:cubicBezTo>
                    <a:cubicBezTo>
                      <a:pt x="190495" y="113104"/>
                      <a:pt x="190495" y="113088"/>
                      <a:pt x="190512" y="113088"/>
                    </a:cubicBezTo>
                    <a:cubicBezTo>
                      <a:pt x="190644" y="113071"/>
                      <a:pt x="190876" y="112740"/>
                      <a:pt x="191272" y="112228"/>
                    </a:cubicBezTo>
                    <a:lnTo>
                      <a:pt x="192363" y="112261"/>
                    </a:lnTo>
                    <a:lnTo>
                      <a:pt x="192363" y="111914"/>
                    </a:lnTo>
                    <a:cubicBezTo>
                      <a:pt x="193057" y="111485"/>
                      <a:pt x="193735" y="111022"/>
                      <a:pt x="194412" y="110559"/>
                    </a:cubicBezTo>
                    <a:cubicBezTo>
                      <a:pt x="195106" y="110113"/>
                      <a:pt x="195767" y="109617"/>
                      <a:pt x="196428" y="109138"/>
                    </a:cubicBezTo>
                    <a:cubicBezTo>
                      <a:pt x="196990" y="108444"/>
                      <a:pt x="197502" y="107733"/>
                      <a:pt x="197998" y="107006"/>
                    </a:cubicBezTo>
                    <a:cubicBezTo>
                      <a:pt x="198246" y="106642"/>
                      <a:pt x="198511" y="106279"/>
                      <a:pt x="198758" y="105899"/>
                    </a:cubicBezTo>
                    <a:cubicBezTo>
                      <a:pt x="199023" y="105519"/>
                      <a:pt x="199287" y="105139"/>
                      <a:pt x="199552" y="104742"/>
                    </a:cubicBezTo>
                    <a:cubicBezTo>
                      <a:pt x="200659" y="103172"/>
                      <a:pt x="201898" y="101404"/>
                      <a:pt x="203617" y="99288"/>
                    </a:cubicBezTo>
                    <a:lnTo>
                      <a:pt x="203617" y="99288"/>
                    </a:lnTo>
                    <a:cubicBezTo>
                      <a:pt x="203088" y="100627"/>
                      <a:pt x="204030" y="100049"/>
                      <a:pt x="204427" y="100511"/>
                    </a:cubicBezTo>
                    <a:cubicBezTo>
                      <a:pt x="202973" y="101189"/>
                      <a:pt x="201766" y="103767"/>
                      <a:pt x="199634" y="105651"/>
                    </a:cubicBezTo>
                    <a:cubicBezTo>
                      <a:pt x="200080" y="105271"/>
                      <a:pt x="200328" y="105139"/>
                      <a:pt x="200444" y="105139"/>
                    </a:cubicBezTo>
                    <a:cubicBezTo>
                      <a:pt x="200576" y="105139"/>
                      <a:pt x="200510" y="105353"/>
                      <a:pt x="200394" y="105535"/>
                    </a:cubicBezTo>
                    <a:lnTo>
                      <a:pt x="201221" y="104527"/>
                    </a:lnTo>
                    <a:lnTo>
                      <a:pt x="202031" y="103503"/>
                    </a:lnTo>
                    <a:lnTo>
                      <a:pt x="202824" y="102478"/>
                    </a:lnTo>
                    <a:lnTo>
                      <a:pt x="203584" y="101437"/>
                    </a:lnTo>
                    <a:cubicBezTo>
                      <a:pt x="203634" y="101503"/>
                      <a:pt x="203683" y="101536"/>
                      <a:pt x="203766" y="101536"/>
                    </a:cubicBezTo>
                    <a:cubicBezTo>
                      <a:pt x="204112" y="101536"/>
                      <a:pt x="204789" y="100761"/>
                      <a:pt x="205630" y="100002"/>
                    </a:cubicBezTo>
                    <a:lnTo>
                      <a:pt x="205630" y="100002"/>
                    </a:lnTo>
                    <a:cubicBezTo>
                      <a:pt x="205613" y="100016"/>
                      <a:pt x="205583" y="100016"/>
                      <a:pt x="205567" y="100016"/>
                    </a:cubicBezTo>
                    <a:cubicBezTo>
                      <a:pt x="204989" y="100016"/>
                      <a:pt x="205484" y="99206"/>
                      <a:pt x="206278" y="98181"/>
                    </a:cubicBezTo>
                    <a:cubicBezTo>
                      <a:pt x="206658" y="97636"/>
                      <a:pt x="207137" y="97024"/>
                      <a:pt x="207583" y="96446"/>
                    </a:cubicBezTo>
                    <a:cubicBezTo>
                      <a:pt x="208013" y="95851"/>
                      <a:pt x="208410" y="95273"/>
                      <a:pt x="208657" y="94826"/>
                    </a:cubicBezTo>
                    <a:cubicBezTo>
                      <a:pt x="208839" y="94876"/>
                      <a:pt x="208905" y="95041"/>
                      <a:pt x="208740" y="95454"/>
                    </a:cubicBezTo>
                    <a:cubicBezTo>
                      <a:pt x="208558" y="95868"/>
                      <a:pt x="208145" y="96512"/>
                      <a:pt x="207302" y="97471"/>
                    </a:cubicBezTo>
                    <a:cubicBezTo>
                      <a:pt x="208492" y="96611"/>
                      <a:pt x="208806" y="95702"/>
                      <a:pt x="209137" y="94810"/>
                    </a:cubicBezTo>
                    <a:cubicBezTo>
                      <a:pt x="209451" y="93917"/>
                      <a:pt x="209699" y="92992"/>
                      <a:pt x="210756" y="92067"/>
                    </a:cubicBezTo>
                    <a:lnTo>
                      <a:pt x="210756" y="92067"/>
                    </a:lnTo>
                    <a:cubicBezTo>
                      <a:pt x="210409" y="92579"/>
                      <a:pt x="210178" y="92810"/>
                      <a:pt x="210161" y="93108"/>
                    </a:cubicBezTo>
                    <a:cubicBezTo>
                      <a:pt x="210310" y="92777"/>
                      <a:pt x="210574" y="92348"/>
                      <a:pt x="210872" y="91918"/>
                    </a:cubicBezTo>
                    <a:cubicBezTo>
                      <a:pt x="211153" y="91472"/>
                      <a:pt x="211467" y="91025"/>
                      <a:pt x="211764" y="90645"/>
                    </a:cubicBezTo>
                    <a:cubicBezTo>
                      <a:pt x="212194" y="90067"/>
                      <a:pt x="212574" y="89637"/>
                      <a:pt x="212690" y="89637"/>
                    </a:cubicBezTo>
                    <a:cubicBezTo>
                      <a:pt x="212723" y="89637"/>
                      <a:pt x="212739" y="89687"/>
                      <a:pt x="212706" y="89803"/>
                    </a:cubicBezTo>
                    <a:lnTo>
                      <a:pt x="212376" y="90315"/>
                    </a:lnTo>
                    <a:lnTo>
                      <a:pt x="212376" y="90315"/>
                    </a:lnTo>
                    <a:cubicBezTo>
                      <a:pt x="213549" y="88613"/>
                      <a:pt x="215235" y="85935"/>
                      <a:pt x="216375" y="83457"/>
                    </a:cubicBezTo>
                    <a:cubicBezTo>
                      <a:pt x="216673" y="82862"/>
                      <a:pt x="216920" y="82250"/>
                      <a:pt x="217152" y="81688"/>
                    </a:cubicBezTo>
                    <a:cubicBezTo>
                      <a:pt x="217367" y="81126"/>
                      <a:pt x="217581" y="80631"/>
                      <a:pt x="217714" y="80168"/>
                    </a:cubicBezTo>
                    <a:cubicBezTo>
                      <a:pt x="217995" y="79259"/>
                      <a:pt x="218127" y="78598"/>
                      <a:pt x="217995" y="78383"/>
                    </a:cubicBezTo>
                    <a:lnTo>
                      <a:pt x="217995" y="78383"/>
                    </a:lnTo>
                    <a:cubicBezTo>
                      <a:pt x="218110" y="78383"/>
                      <a:pt x="218672" y="79276"/>
                      <a:pt x="218705" y="79573"/>
                    </a:cubicBezTo>
                    <a:cubicBezTo>
                      <a:pt x="218854" y="77755"/>
                      <a:pt x="218920" y="75954"/>
                      <a:pt x="218904" y="74153"/>
                    </a:cubicBezTo>
                    <a:cubicBezTo>
                      <a:pt x="219184" y="73442"/>
                      <a:pt x="219432" y="72715"/>
                      <a:pt x="219680" y="71988"/>
                    </a:cubicBezTo>
                    <a:lnTo>
                      <a:pt x="220358" y="71988"/>
                    </a:lnTo>
                    <a:cubicBezTo>
                      <a:pt x="220639" y="72037"/>
                      <a:pt x="220870" y="72153"/>
                      <a:pt x="221002" y="72467"/>
                    </a:cubicBezTo>
                    <a:cubicBezTo>
                      <a:pt x="221135" y="72781"/>
                      <a:pt x="221151" y="73310"/>
                      <a:pt x="220936" y="74169"/>
                    </a:cubicBezTo>
                    <a:cubicBezTo>
                      <a:pt x="221168" y="73706"/>
                      <a:pt x="221399" y="73211"/>
                      <a:pt x="221630" y="72550"/>
                    </a:cubicBezTo>
                    <a:cubicBezTo>
                      <a:pt x="221845" y="71888"/>
                      <a:pt x="222110" y="71079"/>
                      <a:pt x="222258" y="70038"/>
                    </a:cubicBezTo>
                    <a:lnTo>
                      <a:pt x="222258" y="70038"/>
                    </a:lnTo>
                    <a:cubicBezTo>
                      <a:pt x="222077" y="70451"/>
                      <a:pt x="221515" y="70880"/>
                      <a:pt x="221201" y="70880"/>
                    </a:cubicBezTo>
                    <a:cubicBezTo>
                      <a:pt x="221035" y="70880"/>
                      <a:pt x="220953" y="70748"/>
                      <a:pt x="221019" y="70451"/>
                    </a:cubicBezTo>
                    <a:cubicBezTo>
                      <a:pt x="222440" y="68269"/>
                      <a:pt x="221944" y="68881"/>
                      <a:pt x="223266" y="66104"/>
                    </a:cubicBezTo>
                    <a:lnTo>
                      <a:pt x="223266" y="66104"/>
                    </a:lnTo>
                    <a:cubicBezTo>
                      <a:pt x="223184" y="66253"/>
                      <a:pt x="223085" y="66319"/>
                      <a:pt x="223002" y="66319"/>
                    </a:cubicBezTo>
                    <a:cubicBezTo>
                      <a:pt x="222622" y="66319"/>
                      <a:pt x="222225" y="65245"/>
                      <a:pt x="222473" y="64055"/>
                    </a:cubicBezTo>
                    <a:lnTo>
                      <a:pt x="222473" y="64055"/>
                    </a:lnTo>
                    <a:cubicBezTo>
                      <a:pt x="222572" y="64320"/>
                      <a:pt x="223465" y="64171"/>
                      <a:pt x="223547" y="64667"/>
                    </a:cubicBezTo>
                    <a:cubicBezTo>
                      <a:pt x="223498" y="64006"/>
                      <a:pt x="223481" y="63345"/>
                      <a:pt x="223399" y="62684"/>
                    </a:cubicBezTo>
                    <a:lnTo>
                      <a:pt x="223200" y="60816"/>
                    </a:lnTo>
                    <a:lnTo>
                      <a:pt x="223200" y="60816"/>
                    </a:lnTo>
                    <a:cubicBezTo>
                      <a:pt x="223233" y="61031"/>
                      <a:pt x="223333" y="61114"/>
                      <a:pt x="223465" y="61114"/>
                    </a:cubicBezTo>
                    <a:cubicBezTo>
                      <a:pt x="223762" y="61114"/>
                      <a:pt x="224208" y="60634"/>
                      <a:pt x="224473" y="60089"/>
                    </a:cubicBezTo>
                    <a:lnTo>
                      <a:pt x="224473" y="60089"/>
                    </a:lnTo>
                    <a:cubicBezTo>
                      <a:pt x="224456" y="60106"/>
                      <a:pt x="224440" y="60106"/>
                      <a:pt x="224440" y="60106"/>
                    </a:cubicBezTo>
                    <a:cubicBezTo>
                      <a:pt x="224357" y="60106"/>
                      <a:pt x="224456" y="59312"/>
                      <a:pt x="224572" y="58354"/>
                    </a:cubicBezTo>
                    <a:cubicBezTo>
                      <a:pt x="224704" y="57296"/>
                      <a:pt x="224787" y="56057"/>
                      <a:pt x="224787" y="55511"/>
                    </a:cubicBezTo>
                    <a:lnTo>
                      <a:pt x="224787" y="55511"/>
                    </a:lnTo>
                    <a:lnTo>
                      <a:pt x="224423" y="57197"/>
                    </a:lnTo>
                    <a:cubicBezTo>
                      <a:pt x="224688" y="54933"/>
                      <a:pt x="224274" y="53793"/>
                      <a:pt x="223911" y="52685"/>
                    </a:cubicBezTo>
                    <a:cubicBezTo>
                      <a:pt x="223481" y="51562"/>
                      <a:pt x="223118" y="50487"/>
                      <a:pt x="222969" y="48289"/>
                    </a:cubicBezTo>
                    <a:lnTo>
                      <a:pt x="222969" y="48289"/>
                    </a:lnTo>
                    <a:cubicBezTo>
                      <a:pt x="223085" y="48521"/>
                      <a:pt x="223415" y="48818"/>
                      <a:pt x="223729" y="48818"/>
                    </a:cubicBezTo>
                    <a:cubicBezTo>
                      <a:pt x="224076" y="48818"/>
                      <a:pt x="224407" y="48455"/>
                      <a:pt x="224390" y="47232"/>
                    </a:cubicBezTo>
                    <a:cubicBezTo>
                      <a:pt x="224208" y="46984"/>
                      <a:pt x="223944" y="46587"/>
                      <a:pt x="223597" y="46075"/>
                    </a:cubicBezTo>
                    <a:cubicBezTo>
                      <a:pt x="223266" y="45563"/>
                      <a:pt x="222870" y="44951"/>
                      <a:pt x="222407" y="44241"/>
                    </a:cubicBezTo>
                    <a:cubicBezTo>
                      <a:pt x="222357" y="44141"/>
                      <a:pt x="222291" y="44042"/>
                      <a:pt x="222225" y="43943"/>
                    </a:cubicBezTo>
                    <a:cubicBezTo>
                      <a:pt x="222143" y="43447"/>
                      <a:pt x="222077" y="42935"/>
                      <a:pt x="221977" y="42423"/>
                    </a:cubicBezTo>
                    <a:cubicBezTo>
                      <a:pt x="221779" y="41365"/>
                      <a:pt x="221531" y="40241"/>
                      <a:pt x="221250" y="39085"/>
                    </a:cubicBezTo>
                    <a:lnTo>
                      <a:pt x="221250" y="39085"/>
                    </a:lnTo>
                    <a:cubicBezTo>
                      <a:pt x="221399" y="39332"/>
                      <a:pt x="221564" y="39597"/>
                      <a:pt x="221713" y="39845"/>
                    </a:cubicBezTo>
                    <a:cubicBezTo>
                      <a:pt x="222225" y="40721"/>
                      <a:pt x="222738" y="41613"/>
                      <a:pt x="223167" y="42505"/>
                    </a:cubicBezTo>
                    <a:cubicBezTo>
                      <a:pt x="223580" y="43381"/>
                      <a:pt x="223977" y="44224"/>
                      <a:pt x="224241" y="44935"/>
                    </a:cubicBezTo>
                    <a:cubicBezTo>
                      <a:pt x="224225" y="43200"/>
                      <a:pt x="224539" y="44406"/>
                      <a:pt x="224093" y="41861"/>
                    </a:cubicBezTo>
                    <a:cubicBezTo>
                      <a:pt x="224109" y="41696"/>
                      <a:pt x="224142" y="41630"/>
                      <a:pt x="224175" y="41630"/>
                    </a:cubicBezTo>
                    <a:cubicBezTo>
                      <a:pt x="224258" y="41630"/>
                      <a:pt x="224390" y="41894"/>
                      <a:pt x="224489" y="42258"/>
                    </a:cubicBezTo>
                    <a:cubicBezTo>
                      <a:pt x="224671" y="42803"/>
                      <a:pt x="224836" y="43563"/>
                      <a:pt x="224902" y="43943"/>
                    </a:cubicBezTo>
                    <a:cubicBezTo>
                      <a:pt x="224655" y="41927"/>
                      <a:pt x="224308" y="39944"/>
                      <a:pt x="223894" y="37977"/>
                    </a:cubicBezTo>
                    <a:cubicBezTo>
                      <a:pt x="223861" y="37994"/>
                      <a:pt x="223845" y="38010"/>
                      <a:pt x="223812" y="38010"/>
                    </a:cubicBezTo>
                    <a:cubicBezTo>
                      <a:pt x="223531" y="38010"/>
                      <a:pt x="223151" y="37019"/>
                      <a:pt x="222738" y="36044"/>
                    </a:cubicBezTo>
                    <a:cubicBezTo>
                      <a:pt x="222324" y="35069"/>
                      <a:pt x="221895" y="34094"/>
                      <a:pt x="221663" y="34094"/>
                    </a:cubicBezTo>
                    <a:cubicBezTo>
                      <a:pt x="221630" y="34094"/>
                      <a:pt x="221614" y="34094"/>
                      <a:pt x="221597" y="34110"/>
                    </a:cubicBezTo>
                    <a:cubicBezTo>
                      <a:pt x="222440" y="36093"/>
                      <a:pt x="223200" y="38126"/>
                      <a:pt x="223878" y="40192"/>
                    </a:cubicBezTo>
                    <a:cubicBezTo>
                      <a:pt x="223861" y="40208"/>
                      <a:pt x="223828" y="40225"/>
                      <a:pt x="223795" y="40225"/>
                    </a:cubicBezTo>
                    <a:cubicBezTo>
                      <a:pt x="223481" y="40225"/>
                      <a:pt x="222886" y="39432"/>
                      <a:pt x="222258" y="38209"/>
                    </a:cubicBezTo>
                    <a:cubicBezTo>
                      <a:pt x="221548" y="36854"/>
                      <a:pt x="220754" y="34986"/>
                      <a:pt x="220176" y="33003"/>
                    </a:cubicBezTo>
                    <a:cubicBezTo>
                      <a:pt x="220143" y="32722"/>
                      <a:pt x="220226" y="32606"/>
                      <a:pt x="220374" y="32606"/>
                    </a:cubicBezTo>
                    <a:cubicBezTo>
                      <a:pt x="220556" y="32606"/>
                      <a:pt x="220821" y="32788"/>
                      <a:pt x="221068" y="32953"/>
                    </a:cubicBezTo>
                    <a:cubicBezTo>
                      <a:pt x="221316" y="33119"/>
                      <a:pt x="221548" y="33300"/>
                      <a:pt x="221647" y="33300"/>
                    </a:cubicBezTo>
                    <a:cubicBezTo>
                      <a:pt x="221647" y="33300"/>
                      <a:pt x="221663" y="33300"/>
                      <a:pt x="221663" y="33284"/>
                    </a:cubicBezTo>
                    <a:cubicBezTo>
                      <a:pt x="221482" y="33053"/>
                      <a:pt x="221085" y="32144"/>
                      <a:pt x="220721" y="31235"/>
                    </a:cubicBezTo>
                    <a:cubicBezTo>
                      <a:pt x="220341" y="30326"/>
                      <a:pt x="220011" y="29433"/>
                      <a:pt x="220011" y="29235"/>
                    </a:cubicBezTo>
                    <a:lnTo>
                      <a:pt x="220011" y="29235"/>
                    </a:lnTo>
                    <a:cubicBezTo>
                      <a:pt x="220341" y="29747"/>
                      <a:pt x="220622" y="30276"/>
                      <a:pt x="220936" y="30805"/>
                    </a:cubicBezTo>
                    <a:cubicBezTo>
                      <a:pt x="220391" y="28508"/>
                      <a:pt x="218854" y="27500"/>
                      <a:pt x="218325" y="24707"/>
                    </a:cubicBezTo>
                    <a:cubicBezTo>
                      <a:pt x="217995" y="23798"/>
                      <a:pt x="217895" y="21716"/>
                      <a:pt x="217466" y="21716"/>
                    </a:cubicBezTo>
                    <a:cubicBezTo>
                      <a:pt x="217482" y="22773"/>
                      <a:pt x="216772" y="23600"/>
                      <a:pt x="216028" y="23947"/>
                    </a:cubicBezTo>
                    <a:cubicBezTo>
                      <a:pt x="215582" y="22972"/>
                      <a:pt x="215103" y="21997"/>
                      <a:pt x="214623" y="21022"/>
                    </a:cubicBezTo>
                    <a:lnTo>
                      <a:pt x="214623" y="21022"/>
                    </a:lnTo>
                    <a:lnTo>
                      <a:pt x="214904" y="21038"/>
                    </a:lnTo>
                    <a:lnTo>
                      <a:pt x="214623" y="20476"/>
                    </a:lnTo>
                    <a:lnTo>
                      <a:pt x="214408" y="20609"/>
                    </a:lnTo>
                    <a:cubicBezTo>
                      <a:pt x="213913" y="19634"/>
                      <a:pt x="213384" y="18659"/>
                      <a:pt x="212839" y="17700"/>
                    </a:cubicBezTo>
                    <a:cubicBezTo>
                      <a:pt x="212872" y="17634"/>
                      <a:pt x="212921" y="17601"/>
                      <a:pt x="213004" y="17601"/>
                    </a:cubicBezTo>
                    <a:cubicBezTo>
                      <a:pt x="213202" y="17601"/>
                      <a:pt x="213533" y="17799"/>
                      <a:pt x="213863" y="18014"/>
                    </a:cubicBezTo>
                    <a:cubicBezTo>
                      <a:pt x="214227" y="18245"/>
                      <a:pt x="214574" y="18510"/>
                      <a:pt x="214789" y="18510"/>
                    </a:cubicBezTo>
                    <a:cubicBezTo>
                      <a:pt x="214904" y="18510"/>
                      <a:pt x="214970" y="18394"/>
                      <a:pt x="214937" y="18113"/>
                    </a:cubicBezTo>
                    <a:lnTo>
                      <a:pt x="214921" y="18113"/>
                    </a:lnTo>
                    <a:cubicBezTo>
                      <a:pt x="214739" y="18113"/>
                      <a:pt x="214128" y="17469"/>
                      <a:pt x="213896" y="17204"/>
                    </a:cubicBezTo>
                    <a:cubicBezTo>
                      <a:pt x="213500" y="16246"/>
                      <a:pt x="214590" y="17287"/>
                      <a:pt x="213367" y="15419"/>
                    </a:cubicBezTo>
                    <a:cubicBezTo>
                      <a:pt x="213119" y="15419"/>
                      <a:pt x="212756" y="14940"/>
                      <a:pt x="212425" y="14477"/>
                    </a:cubicBezTo>
                    <a:cubicBezTo>
                      <a:pt x="212111" y="13998"/>
                      <a:pt x="211847" y="13519"/>
                      <a:pt x="211830" y="13519"/>
                    </a:cubicBezTo>
                    <a:lnTo>
                      <a:pt x="211830" y="13519"/>
                    </a:lnTo>
                    <a:cubicBezTo>
                      <a:pt x="211797" y="13519"/>
                      <a:pt x="211946" y="13866"/>
                      <a:pt x="212359" y="14808"/>
                    </a:cubicBezTo>
                    <a:cubicBezTo>
                      <a:pt x="211698" y="13949"/>
                      <a:pt x="211401" y="13469"/>
                      <a:pt x="211087" y="12924"/>
                    </a:cubicBezTo>
                    <a:cubicBezTo>
                      <a:pt x="210938" y="12643"/>
                      <a:pt x="210773" y="12362"/>
                      <a:pt x="210541" y="12032"/>
                    </a:cubicBezTo>
                    <a:cubicBezTo>
                      <a:pt x="210327" y="11685"/>
                      <a:pt x="210062" y="11271"/>
                      <a:pt x="209649" y="10776"/>
                    </a:cubicBezTo>
                    <a:lnTo>
                      <a:pt x="209649" y="10776"/>
                    </a:lnTo>
                    <a:cubicBezTo>
                      <a:pt x="209682" y="10941"/>
                      <a:pt x="209616" y="11024"/>
                      <a:pt x="209484" y="11024"/>
                    </a:cubicBezTo>
                    <a:cubicBezTo>
                      <a:pt x="209252" y="11024"/>
                      <a:pt x="208806" y="10792"/>
                      <a:pt x="208277" y="10462"/>
                    </a:cubicBezTo>
                    <a:cubicBezTo>
                      <a:pt x="207996" y="10296"/>
                      <a:pt x="207699" y="10098"/>
                      <a:pt x="207401" y="9900"/>
                    </a:cubicBezTo>
                    <a:cubicBezTo>
                      <a:pt x="206790" y="9189"/>
                      <a:pt x="206179" y="8528"/>
                      <a:pt x="205551" y="7900"/>
                    </a:cubicBezTo>
                    <a:cubicBezTo>
                      <a:pt x="205518" y="7834"/>
                      <a:pt x="205501" y="7785"/>
                      <a:pt x="205484" y="7751"/>
                    </a:cubicBezTo>
                    <a:cubicBezTo>
                      <a:pt x="203964" y="6198"/>
                      <a:pt x="202692" y="5091"/>
                      <a:pt x="201353" y="4099"/>
                    </a:cubicBezTo>
                    <a:cubicBezTo>
                      <a:pt x="200031" y="3124"/>
                      <a:pt x="198610" y="2281"/>
                      <a:pt x="196627" y="1620"/>
                    </a:cubicBezTo>
                    <a:cubicBezTo>
                      <a:pt x="196313" y="1372"/>
                      <a:pt x="194363" y="695"/>
                      <a:pt x="195255" y="629"/>
                    </a:cubicBezTo>
                    <a:lnTo>
                      <a:pt x="195139" y="629"/>
                    </a:lnTo>
                    <a:cubicBezTo>
                      <a:pt x="194858" y="629"/>
                      <a:pt x="194594" y="678"/>
                      <a:pt x="194247" y="678"/>
                    </a:cubicBezTo>
                    <a:cubicBezTo>
                      <a:pt x="194131" y="695"/>
                      <a:pt x="193999" y="695"/>
                      <a:pt x="193850" y="695"/>
                    </a:cubicBezTo>
                    <a:lnTo>
                      <a:pt x="193602" y="695"/>
                    </a:lnTo>
                    <a:cubicBezTo>
                      <a:pt x="193470" y="695"/>
                      <a:pt x="193354" y="678"/>
                      <a:pt x="193206" y="678"/>
                    </a:cubicBezTo>
                    <a:lnTo>
                      <a:pt x="192760" y="678"/>
                    </a:lnTo>
                    <a:cubicBezTo>
                      <a:pt x="191504" y="364"/>
                      <a:pt x="192214" y="364"/>
                      <a:pt x="193040" y="348"/>
                    </a:cubicBezTo>
                    <a:cubicBezTo>
                      <a:pt x="193321" y="348"/>
                      <a:pt x="193619" y="364"/>
                      <a:pt x="193834" y="364"/>
                    </a:cubicBezTo>
                    <a:cubicBezTo>
                      <a:pt x="194247" y="364"/>
                      <a:pt x="194429" y="315"/>
                      <a:pt x="193801" y="1"/>
                    </a:cubicBezTo>
                    <a:close/>
                  </a:path>
                </a:pathLst>
              </a:custGeom>
              <a:noFill/>
              <a:ln w="38100">
                <a:solidFill>
                  <a:srgbClr val="F79646">
                    <a:lumMod val="60000"/>
                    <a:lumOff val="40000"/>
                  </a:srgbClr>
                </a:solid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latin typeface="Cambria" panose="02040503050406030204" pitchFamily="18" charset="0"/>
                  <a:ea typeface="Cambria" panose="02040503050406030204" pitchFamily="18" charset="0"/>
                </a:endParaRPr>
              </a:p>
            </p:txBody>
          </p:sp>
          <p:sp>
            <p:nvSpPr>
              <p:cNvPr id="25" name="Rectangle 24"/>
              <p:cNvSpPr/>
              <p:nvPr/>
            </p:nvSpPr>
            <p:spPr>
              <a:xfrm>
                <a:off x="5974129" y="2786770"/>
                <a:ext cx="3173074" cy="923330"/>
              </a:xfrm>
              <a:prstGeom prst="rect">
                <a:avLst/>
              </a:prstGeom>
            </p:spPr>
            <p:txBody>
              <a:bodyPr wrap="square" anchor="ctr">
                <a:spAutoFit/>
              </a:bodyPr>
              <a:lstStyle/>
              <a:p>
                <a:pPr lvl="0" algn="ctr"/>
                <a:r>
                  <a:rPr lang="id-ID" b="1" i="1" dirty="0">
                    <a:latin typeface="Cambria" panose="02040503050406030204" pitchFamily="18" charset="0"/>
                    <a:ea typeface="Cambria" panose="02040503050406030204" pitchFamily="18" charset="0"/>
                  </a:rPr>
                  <a:t>Full duplex </a:t>
                </a:r>
                <a:r>
                  <a:rPr lang="id-ID" b="1" dirty="0">
                    <a:latin typeface="Cambria" panose="02040503050406030204" pitchFamily="18" charset="0"/>
                    <a:ea typeface="Cambria" panose="02040503050406030204" pitchFamily="18" charset="0"/>
                  </a:rPr>
                  <a:t>atau sistem komunikasi dua arah sekaligus</a:t>
                </a:r>
              </a:p>
            </p:txBody>
          </p:sp>
        </p:grpSp>
      </p:grpSp>
      <p:grpSp>
        <p:nvGrpSpPr>
          <p:cNvPr id="26" name="Group 25"/>
          <p:cNvGrpSpPr/>
          <p:nvPr/>
        </p:nvGrpSpPr>
        <p:grpSpPr>
          <a:xfrm>
            <a:off x="4321667" y="765463"/>
            <a:ext cx="3513110" cy="1183984"/>
            <a:chOff x="3117621" y="2675277"/>
            <a:chExt cx="3513110" cy="1183984"/>
          </a:xfrm>
        </p:grpSpPr>
        <p:sp>
          <p:nvSpPr>
            <p:cNvPr id="27" name="Google Shape;5637;p47">
              <a:extLst>
                <a:ext uri="{FF2B5EF4-FFF2-40B4-BE49-F238E27FC236}">
                  <a16:creationId xmlns:a16="http://schemas.microsoft.com/office/drawing/2014/main" id="{2FB625E7-266F-C4C9-035F-4E632C454FD1}"/>
                </a:ext>
              </a:extLst>
            </p:cNvPr>
            <p:cNvSpPr/>
            <p:nvPr/>
          </p:nvSpPr>
          <p:spPr>
            <a:xfrm rot="10800000">
              <a:off x="3197832" y="2778913"/>
              <a:ext cx="3432899" cy="1080348"/>
            </a:xfrm>
            <a:custGeom>
              <a:avLst/>
              <a:gdLst/>
              <a:ahLst/>
              <a:cxnLst/>
              <a:rect l="l" t="t" r="r" b="b"/>
              <a:pathLst>
                <a:path w="7810" h="6271" extrusionOk="0">
                  <a:moveTo>
                    <a:pt x="3540" y="1"/>
                  </a:moveTo>
                  <a:cubicBezTo>
                    <a:pt x="3370" y="1"/>
                    <a:pt x="3198" y="20"/>
                    <a:pt x="3024" y="61"/>
                  </a:cubicBezTo>
                  <a:cubicBezTo>
                    <a:pt x="2755" y="123"/>
                    <a:pt x="2465" y="248"/>
                    <a:pt x="2175" y="434"/>
                  </a:cubicBezTo>
                  <a:cubicBezTo>
                    <a:pt x="725" y="1408"/>
                    <a:pt x="0" y="2961"/>
                    <a:pt x="1119" y="4494"/>
                  </a:cubicBezTo>
                  <a:cubicBezTo>
                    <a:pt x="1772" y="5436"/>
                    <a:pt x="2568" y="6270"/>
                    <a:pt x="3738" y="6270"/>
                  </a:cubicBezTo>
                  <a:cubicBezTo>
                    <a:pt x="3829" y="6270"/>
                    <a:pt x="3923" y="6265"/>
                    <a:pt x="4019" y="6255"/>
                  </a:cubicBezTo>
                  <a:cubicBezTo>
                    <a:pt x="5075" y="6130"/>
                    <a:pt x="6649" y="5136"/>
                    <a:pt x="7229" y="4121"/>
                  </a:cubicBezTo>
                  <a:cubicBezTo>
                    <a:pt x="7809" y="3065"/>
                    <a:pt x="7229" y="2505"/>
                    <a:pt x="6484" y="1718"/>
                  </a:cubicBezTo>
                  <a:cubicBezTo>
                    <a:pt x="5658" y="821"/>
                    <a:pt x="4645" y="1"/>
                    <a:pt x="3540" y="1"/>
                  </a:cubicBezTo>
                  <a:close/>
                </a:path>
              </a:pathLst>
            </a:custGeom>
            <a:solidFill>
              <a:srgbClr val="DAD1E4"/>
            </a:solidFill>
            <a:ln>
              <a:noFill/>
            </a:ln>
          </p:spPr>
          <p:txBody>
            <a:bodyPr spcFirstLastPara="1" wrap="square" lIns="91425" tIns="91425" rIns="91425" bIns="91425" anchor="ctr" anchorCtr="0">
              <a:noAutofit/>
            </a:bodyPr>
            <a:lstStyle/>
            <a:p>
              <a:endParaRPr>
                <a:solidFill>
                  <a:prstClr val="black"/>
                </a:solidFill>
                <a:latin typeface="Cambria" panose="02040503050406030204" pitchFamily="18" charset="0"/>
                <a:ea typeface="Cambria" panose="02040503050406030204" pitchFamily="18" charset="0"/>
              </a:endParaRPr>
            </a:p>
          </p:txBody>
        </p:sp>
        <p:sp>
          <p:nvSpPr>
            <p:cNvPr id="28" name="Google Shape;5637;p47">
              <a:extLst>
                <a:ext uri="{FF2B5EF4-FFF2-40B4-BE49-F238E27FC236}">
                  <a16:creationId xmlns:a16="http://schemas.microsoft.com/office/drawing/2014/main" id="{2FB625E7-266F-C4C9-035F-4E632C454FD1}"/>
                </a:ext>
              </a:extLst>
            </p:cNvPr>
            <p:cNvSpPr/>
            <p:nvPr/>
          </p:nvSpPr>
          <p:spPr>
            <a:xfrm rot="10800000">
              <a:off x="3117621" y="2675277"/>
              <a:ext cx="3432899" cy="1080348"/>
            </a:xfrm>
            <a:custGeom>
              <a:avLst/>
              <a:gdLst/>
              <a:ahLst/>
              <a:cxnLst/>
              <a:rect l="l" t="t" r="r" b="b"/>
              <a:pathLst>
                <a:path w="7810" h="6271" extrusionOk="0">
                  <a:moveTo>
                    <a:pt x="3540" y="1"/>
                  </a:moveTo>
                  <a:cubicBezTo>
                    <a:pt x="3370" y="1"/>
                    <a:pt x="3198" y="20"/>
                    <a:pt x="3024" y="61"/>
                  </a:cubicBezTo>
                  <a:cubicBezTo>
                    <a:pt x="2755" y="123"/>
                    <a:pt x="2465" y="248"/>
                    <a:pt x="2175" y="434"/>
                  </a:cubicBezTo>
                  <a:cubicBezTo>
                    <a:pt x="725" y="1408"/>
                    <a:pt x="0" y="2961"/>
                    <a:pt x="1119" y="4494"/>
                  </a:cubicBezTo>
                  <a:cubicBezTo>
                    <a:pt x="1772" y="5436"/>
                    <a:pt x="2568" y="6270"/>
                    <a:pt x="3738" y="6270"/>
                  </a:cubicBezTo>
                  <a:cubicBezTo>
                    <a:pt x="3829" y="6270"/>
                    <a:pt x="3923" y="6265"/>
                    <a:pt x="4019" y="6255"/>
                  </a:cubicBezTo>
                  <a:cubicBezTo>
                    <a:pt x="5075" y="6130"/>
                    <a:pt x="6649" y="5136"/>
                    <a:pt x="7229" y="4121"/>
                  </a:cubicBezTo>
                  <a:cubicBezTo>
                    <a:pt x="7809" y="3065"/>
                    <a:pt x="7229" y="2505"/>
                    <a:pt x="6484" y="1718"/>
                  </a:cubicBezTo>
                  <a:cubicBezTo>
                    <a:pt x="5658" y="821"/>
                    <a:pt x="4645" y="1"/>
                    <a:pt x="3540" y="1"/>
                  </a:cubicBezTo>
                  <a:close/>
                </a:path>
              </a:pathLst>
            </a:custGeom>
            <a:noFill/>
            <a:ln w="57150">
              <a:solidFill>
                <a:srgbClr val="8064A2">
                  <a:lumMod val="60000"/>
                  <a:lumOff val="40000"/>
                </a:srgbClr>
              </a:solid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latin typeface="Cambria" panose="02040503050406030204" pitchFamily="18" charset="0"/>
                <a:ea typeface="Cambria" panose="02040503050406030204" pitchFamily="18" charset="0"/>
              </a:endParaRPr>
            </a:p>
          </p:txBody>
        </p:sp>
        <p:sp>
          <p:nvSpPr>
            <p:cNvPr id="29" name="Rectangle 28"/>
            <p:cNvSpPr/>
            <p:nvPr/>
          </p:nvSpPr>
          <p:spPr>
            <a:xfrm>
              <a:off x="3433836" y="2763297"/>
              <a:ext cx="2960890" cy="923330"/>
            </a:xfrm>
            <a:prstGeom prst="rect">
              <a:avLst/>
            </a:prstGeom>
          </p:spPr>
          <p:txBody>
            <a:bodyPr wrap="square" anchor="ctr">
              <a:spAutoFit/>
            </a:bodyPr>
            <a:lstStyle/>
            <a:p>
              <a:pPr lvl="0" algn="ctr"/>
              <a:r>
                <a:rPr lang="id-ID" b="1" i="1" dirty="0" smtClean="0">
                  <a:latin typeface="Cambria" panose="02040503050406030204" pitchFamily="18" charset="0"/>
                  <a:ea typeface="Cambria" panose="02040503050406030204" pitchFamily="18" charset="0"/>
                </a:rPr>
                <a:t>Half Duplex </a:t>
              </a:r>
              <a:r>
                <a:rPr lang="id-ID" b="1" dirty="0" smtClean="0">
                  <a:latin typeface="Cambria" panose="02040503050406030204" pitchFamily="18" charset="0"/>
                  <a:ea typeface="Cambria" panose="02040503050406030204" pitchFamily="18" charset="0"/>
                </a:rPr>
                <a:t>Atau Sistem Komunikasi Setengah Dua Arah</a:t>
              </a:r>
              <a:endParaRPr lang="id-ID" b="1" dirty="0">
                <a:latin typeface="Cambria" panose="02040503050406030204" pitchFamily="18" charset="0"/>
                <a:ea typeface="Cambria" panose="02040503050406030204" pitchFamily="18" charset="0"/>
              </a:endParaRPr>
            </a:p>
          </p:txBody>
        </p:sp>
      </p:grpSp>
    </p:spTree>
    <p:extLst>
      <p:ext uri="{BB962C8B-B14F-4D97-AF65-F5344CB8AC3E}">
        <p14:creationId xmlns:p14="http://schemas.microsoft.com/office/powerpoint/2010/main" val="1250522274"/>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grpSp>
        <p:nvGrpSpPr>
          <p:cNvPr id="8" name="Group 7"/>
          <p:cNvGrpSpPr/>
          <p:nvPr/>
        </p:nvGrpSpPr>
        <p:grpSpPr>
          <a:xfrm>
            <a:off x="838203" y="279460"/>
            <a:ext cx="6005657" cy="1261974"/>
            <a:chOff x="838203" y="317167"/>
            <a:chExt cx="6005657" cy="1261974"/>
          </a:xfrm>
        </p:grpSpPr>
        <p:sp>
          <p:nvSpPr>
            <p:cNvPr id="9" name="Google Shape;2838;p133"/>
            <p:cNvSpPr/>
            <p:nvPr/>
          </p:nvSpPr>
          <p:spPr>
            <a:xfrm>
              <a:off x="838203" y="317167"/>
              <a:ext cx="631323" cy="631140"/>
            </a:xfrm>
            <a:custGeom>
              <a:avLst/>
              <a:gdLst/>
              <a:ahLst/>
              <a:cxnLst/>
              <a:rect l="l" t="t" r="r" b="b"/>
              <a:pathLst>
                <a:path w="2688" h="2688" extrusionOk="0">
                  <a:moveTo>
                    <a:pt x="2688" y="1"/>
                  </a:moveTo>
                  <a:cubicBezTo>
                    <a:pt x="1205" y="1"/>
                    <a:pt x="1" y="1203"/>
                    <a:pt x="1" y="2688"/>
                  </a:cubicBezTo>
                  <a:lnTo>
                    <a:pt x="379" y="2688"/>
                  </a:lnTo>
                  <a:cubicBezTo>
                    <a:pt x="379" y="1411"/>
                    <a:pt x="1413" y="379"/>
                    <a:pt x="2688" y="379"/>
                  </a:cubicBezTo>
                  <a:lnTo>
                    <a:pt x="2688" y="1"/>
                  </a:lnTo>
                  <a:close/>
                </a:path>
              </a:pathLst>
            </a:custGeom>
            <a:solidFill>
              <a:srgbClr val="FFC000">
                <a:lumMod val="60000"/>
                <a:lumOff val="40000"/>
              </a:srgb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latin typeface="Calibri"/>
                <a:ea typeface="+mn-ea"/>
                <a:cs typeface="+mn-cs"/>
              </a:endParaRPr>
            </a:p>
          </p:txBody>
        </p:sp>
        <p:sp>
          <p:nvSpPr>
            <p:cNvPr id="10" name="Google Shape;2839;p133"/>
            <p:cNvSpPr/>
            <p:nvPr/>
          </p:nvSpPr>
          <p:spPr>
            <a:xfrm>
              <a:off x="1072599" y="551495"/>
              <a:ext cx="794088" cy="793619"/>
            </a:xfrm>
            <a:custGeom>
              <a:avLst/>
              <a:gdLst/>
              <a:ahLst/>
              <a:cxnLst/>
              <a:rect l="l" t="t" r="r" b="b"/>
              <a:pathLst>
                <a:path w="3381" h="3380" extrusionOk="0">
                  <a:moveTo>
                    <a:pt x="1690" y="0"/>
                  </a:moveTo>
                  <a:cubicBezTo>
                    <a:pt x="756" y="0"/>
                    <a:pt x="0" y="756"/>
                    <a:pt x="0" y="1690"/>
                  </a:cubicBezTo>
                  <a:cubicBezTo>
                    <a:pt x="0" y="2623"/>
                    <a:pt x="756" y="3379"/>
                    <a:pt x="1690" y="3379"/>
                  </a:cubicBezTo>
                  <a:cubicBezTo>
                    <a:pt x="2623" y="3379"/>
                    <a:pt x="3381" y="2623"/>
                    <a:pt x="3381" y="1690"/>
                  </a:cubicBezTo>
                  <a:cubicBezTo>
                    <a:pt x="3381" y="756"/>
                    <a:pt x="2623" y="0"/>
                    <a:pt x="1690" y="0"/>
                  </a:cubicBezTo>
                  <a:close/>
                </a:path>
              </a:pathLst>
            </a:custGeom>
            <a:solidFill>
              <a:srgbClr val="5B9BD5">
                <a:lumMod val="40000"/>
                <a:lumOff val="60000"/>
              </a:srgb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3600" kern="0" dirty="0">
                  <a:solidFill>
                    <a:prstClr val="black"/>
                  </a:solidFill>
                  <a:latin typeface="Cambria" panose="02040503050406030204" pitchFamily="18" charset="0"/>
                  <a:ea typeface="Cambria" panose="02040503050406030204" pitchFamily="18" charset="0"/>
                </a:rPr>
                <a:t>4</a:t>
              </a:r>
              <a:r>
                <a:rPr kumimoji="0" lang="en-US" sz="3600" b="0" i="0" u="none" strike="noStrike" kern="0" cap="none" spc="0" normalizeH="0" baseline="0" noProof="0" dirty="0" smtClean="0">
                  <a:ln>
                    <a:noFill/>
                  </a:ln>
                  <a:solidFill>
                    <a:prstClr val="black"/>
                  </a:solidFill>
                  <a:effectLst/>
                  <a:uLnTx/>
                  <a:uFillTx/>
                  <a:latin typeface="Cambria" panose="02040503050406030204" pitchFamily="18" charset="0"/>
                  <a:ea typeface="Cambria" panose="02040503050406030204" pitchFamily="18" charset="0"/>
                  <a:cs typeface="+mn-cs"/>
                </a:rPr>
                <a:t>.</a:t>
              </a:r>
              <a:endParaRPr kumimoji="0" sz="3600" b="0" i="0" u="none" strike="noStrike" kern="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endParaRPr>
            </a:p>
          </p:txBody>
        </p:sp>
        <p:sp>
          <p:nvSpPr>
            <p:cNvPr id="11" name="Google Shape;2840;p133"/>
            <p:cNvSpPr/>
            <p:nvPr/>
          </p:nvSpPr>
          <p:spPr>
            <a:xfrm>
              <a:off x="1469797" y="524871"/>
              <a:ext cx="5374063" cy="1054270"/>
            </a:xfrm>
            <a:custGeom>
              <a:avLst/>
              <a:gdLst>
                <a:gd name="connsiteX0" fmla="*/ 2798 w 12086"/>
                <a:gd name="connsiteY0" fmla="*/ 0 h 9998"/>
                <a:gd name="connsiteX1" fmla="*/ 1398 w 12086"/>
                <a:gd name="connsiteY1" fmla="*/ 4621 h 9998"/>
                <a:gd name="connsiteX2" fmla="*/ 0 w 12086"/>
                <a:gd name="connsiteY2" fmla="*/ 9242 h 9998"/>
                <a:gd name="connsiteX3" fmla="*/ 0 w 12086"/>
                <a:gd name="connsiteY3" fmla="*/ 9998 h 9998"/>
                <a:gd name="connsiteX4" fmla="*/ 832 w 12086"/>
                <a:gd name="connsiteY4" fmla="*/ 9242 h 9998"/>
                <a:gd name="connsiteX5" fmla="*/ 8591 w 12086"/>
                <a:gd name="connsiteY5" fmla="*/ 9242 h 9998"/>
                <a:gd name="connsiteX6" fmla="*/ 12086 w 12086"/>
                <a:gd name="connsiteY6" fmla="*/ 4559 h 9998"/>
                <a:gd name="connsiteX7" fmla="*/ 8556 w 12086"/>
                <a:gd name="connsiteY7" fmla="*/ 0 h 9998"/>
                <a:gd name="connsiteX8" fmla="*/ 2798 w 12086"/>
                <a:gd name="connsiteY8" fmla="*/ 0 h 9998"/>
                <a:gd name="connsiteX0" fmla="*/ 2315 w 10000"/>
                <a:gd name="connsiteY0" fmla="*/ 182 h 10182"/>
                <a:gd name="connsiteX1" fmla="*/ 1157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7108 w 10000"/>
                <a:gd name="connsiteY5" fmla="*/ 9426 h 10182"/>
                <a:gd name="connsiteX6" fmla="*/ 10000 w 10000"/>
                <a:gd name="connsiteY6" fmla="*/ 4742 h 10182"/>
                <a:gd name="connsiteX7" fmla="*/ 8947 w 10000"/>
                <a:gd name="connsiteY7" fmla="*/ 0 h 10182"/>
                <a:gd name="connsiteX8" fmla="*/ 2315 w 10000"/>
                <a:gd name="connsiteY8" fmla="*/ 182 h 10182"/>
                <a:gd name="connsiteX0" fmla="*/ 2315 w 10000"/>
                <a:gd name="connsiteY0" fmla="*/ 182 h 10182"/>
                <a:gd name="connsiteX1" fmla="*/ 1157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8995 w 10000"/>
                <a:gd name="connsiteY5" fmla="*/ 9517 h 10182"/>
                <a:gd name="connsiteX6" fmla="*/ 10000 w 10000"/>
                <a:gd name="connsiteY6" fmla="*/ 4742 h 10182"/>
                <a:gd name="connsiteX7" fmla="*/ 8947 w 10000"/>
                <a:gd name="connsiteY7" fmla="*/ 0 h 10182"/>
                <a:gd name="connsiteX8" fmla="*/ 2315 w 10000"/>
                <a:gd name="connsiteY8" fmla="*/ 182 h 10182"/>
                <a:gd name="connsiteX0" fmla="*/ 2315 w 10000"/>
                <a:gd name="connsiteY0" fmla="*/ 182 h 10182"/>
                <a:gd name="connsiteX1" fmla="*/ 1052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8995 w 10000"/>
                <a:gd name="connsiteY5" fmla="*/ 9517 h 10182"/>
                <a:gd name="connsiteX6" fmla="*/ 10000 w 10000"/>
                <a:gd name="connsiteY6" fmla="*/ 4742 h 10182"/>
                <a:gd name="connsiteX7" fmla="*/ 8947 w 10000"/>
                <a:gd name="connsiteY7" fmla="*/ 0 h 10182"/>
                <a:gd name="connsiteX8" fmla="*/ 2315 w 10000"/>
                <a:gd name="connsiteY8" fmla="*/ 182 h 10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00" h="10182" extrusionOk="0">
                  <a:moveTo>
                    <a:pt x="2315" y="182"/>
                  </a:moveTo>
                  <a:cubicBezTo>
                    <a:pt x="1675" y="182"/>
                    <a:pt x="1052" y="2251"/>
                    <a:pt x="1052" y="4804"/>
                  </a:cubicBezTo>
                  <a:cubicBezTo>
                    <a:pt x="1052" y="7357"/>
                    <a:pt x="639" y="9426"/>
                    <a:pt x="0" y="9426"/>
                  </a:cubicBezTo>
                  <a:lnTo>
                    <a:pt x="0" y="10182"/>
                  </a:lnTo>
                  <a:cubicBezTo>
                    <a:pt x="242" y="10182"/>
                    <a:pt x="480" y="9922"/>
                    <a:pt x="688" y="9426"/>
                  </a:cubicBezTo>
                  <a:lnTo>
                    <a:pt x="8995" y="9517"/>
                  </a:lnTo>
                  <a:cubicBezTo>
                    <a:pt x="9641" y="9517"/>
                    <a:pt x="10007" y="7319"/>
                    <a:pt x="10000" y="4742"/>
                  </a:cubicBezTo>
                  <a:cubicBezTo>
                    <a:pt x="9992" y="2193"/>
                    <a:pt x="9585" y="0"/>
                    <a:pt x="8947" y="0"/>
                  </a:cubicBezTo>
                  <a:lnTo>
                    <a:pt x="2315" y="182"/>
                  </a:lnTo>
                  <a:close/>
                </a:path>
              </a:pathLst>
            </a:custGeom>
            <a:solidFill>
              <a:srgbClr val="FFC000">
                <a:lumMod val="60000"/>
                <a:lumOff val="40000"/>
              </a:srgb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prstClr val="black"/>
                </a:solidFill>
                <a:effectLst/>
                <a:uLnTx/>
                <a:uFillTx/>
                <a:latin typeface="Calibri"/>
                <a:ea typeface="+mn-ea"/>
                <a:cs typeface="+mn-cs"/>
              </a:endParaRPr>
            </a:p>
          </p:txBody>
        </p:sp>
      </p:grpSp>
      <p:sp>
        <p:nvSpPr>
          <p:cNvPr id="12" name="TextBox 11"/>
          <p:cNvSpPr txBox="1"/>
          <p:nvPr/>
        </p:nvSpPr>
        <p:spPr>
          <a:xfrm>
            <a:off x="2263885" y="487164"/>
            <a:ext cx="4466853" cy="954107"/>
          </a:xfrm>
          <a:prstGeom prst="rect">
            <a:avLst/>
          </a:prstGeom>
          <a:noFill/>
        </p:spPr>
        <p:txBody>
          <a:bodyPr wrap="square" rtlCol="0">
            <a:spAutoFit/>
          </a:bodyPr>
          <a:lstStyle/>
          <a:p>
            <a:pPr lvl="0"/>
            <a:r>
              <a:rPr lang="id-ID" sz="2800" dirty="0">
                <a:latin typeface="Cambria" panose="02040503050406030204" pitchFamily="18" charset="0"/>
                <a:ea typeface="Cambria" panose="02040503050406030204" pitchFamily="18" charset="0"/>
              </a:rPr>
              <a:t>Mengaktifkan </a:t>
            </a:r>
            <a:r>
              <a:rPr lang="id-ID" sz="2800" i="1" dirty="0">
                <a:latin typeface="Cambria" panose="02040503050406030204" pitchFamily="18" charset="0"/>
                <a:ea typeface="Cambria" panose="02040503050406030204" pitchFamily="18" charset="0"/>
              </a:rPr>
              <a:t>Proxy </a:t>
            </a:r>
            <a:r>
              <a:rPr lang="id-ID" sz="2800" dirty="0">
                <a:latin typeface="Cambria" panose="02040503050406030204" pitchFamily="18" charset="0"/>
                <a:ea typeface="Cambria" panose="02040503050406030204" pitchFamily="18" charset="0"/>
              </a:rPr>
              <a:t>pada </a:t>
            </a:r>
            <a:r>
              <a:rPr lang="id-ID" sz="2800" i="1" dirty="0">
                <a:latin typeface="Cambria" panose="02040503050406030204" pitchFamily="18" charset="0"/>
                <a:ea typeface="Cambria" panose="02040503050406030204" pitchFamily="18" charset="0"/>
              </a:rPr>
              <a:t>Web Browser</a:t>
            </a:r>
            <a:endParaRPr kumimoji="0" lang="en-US" sz="2800" i="0" u="none" strike="noStrike" kern="1200" cap="none" spc="0" normalizeH="0" baseline="0" noProof="0" dirty="0" smtClean="0">
              <a:ln>
                <a:noFill/>
              </a:ln>
              <a:solidFill>
                <a:prstClr val="black"/>
              </a:solidFill>
              <a:effectLst/>
              <a:uLnTx/>
              <a:uFillTx/>
              <a:latin typeface="Cambria" panose="02040503050406030204" pitchFamily="18" charset="0"/>
              <a:ea typeface="Cambria" panose="02040503050406030204" pitchFamily="18" charset="0"/>
            </a:endParaRPr>
          </a:p>
        </p:txBody>
      </p:sp>
      <p:sp>
        <p:nvSpPr>
          <p:cNvPr id="2" name="Rectangle 1"/>
          <p:cNvSpPr/>
          <p:nvPr/>
        </p:nvSpPr>
        <p:spPr>
          <a:xfrm>
            <a:off x="1374446" y="1701783"/>
            <a:ext cx="9456114" cy="1015663"/>
          </a:xfrm>
          <a:prstGeom prst="rect">
            <a:avLst/>
          </a:prstGeom>
        </p:spPr>
        <p:txBody>
          <a:bodyPr wrap="square">
            <a:spAutoFit/>
          </a:bodyPr>
          <a:lstStyle/>
          <a:p>
            <a:pPr algn="just"/>
            <a:r>
              <a:rPr lang="id-ID" sz="2000" i="1" dirty="0">
                <a:latin typeface="Cambria" panose="02040503050406030204" pitchFamily="18" charset="0"/>
                <a:ea typeface="Cambria" panose="02040503050406030204" pitchFamily="18" charset="0"/>
              </a:rPr>
              <a:t>Proxy </a:t>
            </a:r>
            <a:r>
              <a:rPr lang="id-ID" sz="2000" dirty="0">
                <a:latin typeface="Cambria" panose="02040503050406030204" pitchFamily="18" charset="0"/>
                <a:ea typeface="Cambria" panose="02040503050406030204" pitchFamily="18" charset="0"/>
              </a:rPr>
              <a:t>bekerja di antara komputer pengguna dengan </a:t>
            </a:r>
            <a:r>
              <a:rPr lang="id-ID" sz="2000" i="1" dirty="0">
                <a:latin typeface="Cambria" panose="02040503050406030204" pitchFamily="18" charset="0"/>
                <a:ea typeface="Cambria" panose="02040503050406030204" pitchFamily="18" charset="0"/>
              </a:rPr>
              <a:t>server</a:t>
            </a:r>
            <a:r>
              <a:rPr lang="id-ID" sz="2000" dirty="0">
                <a:latin typeface="Cambria" panose="02040503050406030204" pitchFamily="18" charset="0"/>
                <a:ea typeface="Cambria" panose="02040503050406030204" pitchFamily="18" charset="0"/>
              </a:rPr>
              <a:t> </a:t>
            </a:r>
            <a:r>
              <a:rPr lang="id-ID" sz="2000" i="1" dirty="0">
                <a:latin typeface="Cambria" panose="02040503050406030204" pitchFamily="18" charset="0"/>
                <a:ea typeface="Cambria" panose="02040503050406030204" pitchFamily="18" charset="0"/>
              </a:rPr>
              <a:t>website</a:t>
            </a:r>
            <a:r>
              <a:rPr lang="id-ID" sz="2000" dirty="0">
                <a:latin typeface="Cambria" panose="02040503050406030204" pitchFamily="18" charset="0"/>
                <a:ea typeface="Cambria" panose="02040503050406030204" pitchFamily="18" charset="0"/>
              </a:rPr>
              <a:t> tujuan. Setiap </a:t>
            </a:r>
            <a:r>
              <a:rPr lang="id-ID" sz="2000" i="1" dirty="0">
                <a:latin typeface="Cambria" panose="02040503050406030204" pitchFamily="18" charset="0"/>
                <a:ea typeface="Cambria" panose="02040503050406030204" pitchFamily="18" charset="0"/>
              </a:rPr>
              <a:t>request</a:t>
            </a:r>
            <a:r>
              <a:rPr lang="id-ID" sz="2000" dirty="0">
                <a:latin typeface="Cambria" panose="02040503050406030204" pitchFamily="18" charset="0"/>
                <a:ea typeface="Cambria" panose="02040503050406030204" pitchFamily="18" charset="0"/>
              </a:rPr>
              <a:t> komputer akan dirutekan terlebih dahulu menuju </a:t>
            </a:r>
            <a:r>
              <a:rPr lang="id-ID" sz="2000" i="1" dirty="0">
                <a:latin typeface="Cambria" panose="02040503050406030204" pitchFamily="18" charset="0"/>
                <a:ea typeface="Cambria" panose="02040503050406030204" pitchFamily="18" charset="0"/>
              </a:rPr>
              <a:t>proxy</a:t>
            </a:r>
            <a:r>
              <a:rPr lang="id-ID" sz="2000" dirty="0">
                <a:latin typeface="Cambria" panose="02040503050406030204" pitchFamily="18" charset="0"/>
                <a:ea typeface="Cambria" panose="02040503050406030204" pitchFamily="18" charset="0"/>
              </a:rPr>
              <a:t> </a:t>
            </a:r>
            <a:r>
              <a:rPr lang="id-ID" sz="2000" i="1" dirty="0">
                <a:latin typeface="Cambria" panose="02040503050406030204" pitchFamily="18" charset="0"/>
                <a:ea typeface="Cambria" panose="02040503050406030204" pitchFamily="18" charset="0"/>
              </a:rPr>
              <a:t>server</a:t>
            </a:r>
            <a:r>
              <a:rPr lang="id-ID" sz="2000" dirty="0">
                <a:latin typeface="Cambria" panose="02040503050406030204" pitchFamily="18" charset="0"/>
                <a:ea typeface="Cambria" panose="02040503050406030204" pitchFamily="18" charset="0"/>
              </a:rPr>
              <a:t>, kemudian akan diarahkan kembali menuju server </a:t>
            </a:r>
            <a:r>
              <a:rPr lang="id-ID" sz="2000" i="1" dirty="0">
                <a:latin typeface="Cambria" panose="02040503050406030204" pitchFamily="18" charset="0"/>
                <a:ea typeface="Cambria" panose="02040503050406030204" pitchFamily="18" charset="0"/>
              </a:rPr>
              <a:t>website </a:t>
            </a:r>
            <a:r>
              <a:rPr lang="id-ID" sz="2000" dirty="0">
                <a:latin typeface="Cambria" panose="02040503050406030204" pitchFamily="18" charset="0"/>
                <a:ea typeface="Cambria" panose="02040503050406030204" pitchFamily="18" charset="0"/>
              </a:rPr>
              <a:t>tujuan.</a:t>
            </a:r>
          </a:p>
        </p:txBody>
      </p:sp>
      <p:sp>
        <p:nvSpPr>
          <p:cNvPr id="22" name="Content Placeholder 2"/>
          <p:cNvSpPr txBox="1">
            <a:spLocks/>
          </p:cNvSpPr>
          <p:nvPr/>
        </p:nvSpPr>
        <p:spPr>
          <a:xfrm>
            <a:off x="1469526" y="3044958"/>
            <a:ext cx="9361034" cy="2784309"/>
          </a:xfrm>
          <a:prstGeom prst="roundRect">
            <a:avLst/>
          </a:prstGeom>
          <a:solidFill>
            <a:schemeClr val="accent1">
              <a:lumMod val="20000"/>
              <a:lumOff val="80000"/>
            </a:schemeClr>
          </a:solidFill>
        </p:spPr>
        <p:txBody>
          <a:bodyPr vert="horz" lIns="121920" tIns="60960" rIns="121920" bIns="60960" rtlCol="0" anchor="ctr">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just">
              <a:buNone/>
            </a:pPr>
            <a:r>
              <a:rPr lang="en-US" sz="2000" dirty="0">
                <a:latin typeface="Cambria" panose="02040503050406030204" pitchFamily="18" charset="0"/>
                <a:ea typeface="Cambria" panose="02040503050406030204" pitchFamily="18" charset="0"/>
              </a:rPr>
              <a:t>T</a:t>
            </a:r>
            <a:r>
              <a:rPr lang="id-ID" sz="2000" dirty="0" smtClean="0">
                <a:latin typeface="Cambria" panose="02040503050406030204" pitchFamily="18" charset="0"/>
                <a:ea typeface="Cambria" panose="02040503050406030204" pitchFamily="18" charset="0"/>
              </a:rPr>
              <a:t>ipe </a:t>
            </a:r>
            <a:r>
              <a:rPr lang="id-ID" sz="2000" i="1" dirty="0">
                <a:latin typeface="Cambria" panose="02040503050406030204" pitchFamily="18" charset="0"/>
                <a:ea typeface="Cambria" panose="02040503050406030204" pitchFamily="18" charset="0"/>
              </a:rPr>
              <a:t>web </a:t>
            </a:r>
            <a:r>
              <a:rPr lang="id-ID" sz="2000" i="1" dirty="0" smtClean="0">
                <a:latin typeface="Cambria" panose="02040503050406030204" pitchFamily="18" charset="0"/>
                <a:ea typeface="Cambria" panose="02040503050406030204" pitchFamily="18" charset="0"/>
              </a:rPr>
              <a:t>prox</a:t>
            </a:r>
            <a:r>
              <a:rPr lang="en-US" sz="2000" i="1" dirty="0" smtClean="0">
                <a:latin typeface="Cambria" panose="02040503050406030204" pitchFamily="18" charset="0"/>
                <a:ea typeface="Cambria" panose="02040503050406030204" pitchFamily="18" charset="0"/>
              </a:rPr>
              <a:t>y</a:t>
            </a:r>
            <a:endParaRPr lang="id-ID" sz="2000" dirty="0">
              <a:latin typeface="Cambria" panose="02040503050406030204" pitchFamily="18" charset="0"/>
              <a:ea typeface="Cambria" panose="02040503050406030204" pitchFamily="18" charset="0"/>
            </a:endParaRPr>
          </a:p>
          <a:p>
            <a:pPr algn="just">
              <a:buFont typeface="+mj-lt"/>
              <a:buAutoNum type="alphaLcPeriod"/>
            </a:pPr>
            <a:r>
              <a:rPr lang="id-ID" sz="2000" b="1" i="1" dirty="0">
                <a:latin typeface="Cambria" panose="02040503050406030204" pitchFamily="18" charset="0"/>
                <a:ea typeface="Cambria" panose="02040503050406030204" pitchFamily="18" charset="0"/>
              </a:rPr>
              <a:t>Transparent</a:t>
            </a:r>
            <a:r>
              <a:rPr lang="id-ID" sz="2000" dirty="0">
                <a:latin typeface="Cambria" panose="02040503050406030204" pitchFamily="18" charset="0"/>
                <a:ea typeface="Cambria" panose="02040503050406030204" pitchFamily="18" charset="0"/>
              </a:rPr>
              <a:t>, merupakan jenis </a:t>
            </a:r>
            <a:r>
              <a:rPr lang="id-ID" sz="2000" i="1" dirty="0">
                <a:latin typeface="Cambria" panose="02040503050406030204" pitchFamily="18" charset="0"/>
                <a:ea typeface="Cambria" panose="02040503050406030204" pitchFamily="18" charset="0"/>
              </a:rPr>
              <a:t>proxy server </a:t>
            </a:r>
            <a:r>
              <a:rPr lang="id-ID" sz="2000" dirty="0">
                <a:latin typeface="Cambria" panose="02040503050406030204" pitchFamily="18" charset="0"/>
                <a:ea typeface="Cambria" panose="02040503050406030204" pitchFamily="18" charset="0"/>
              </a:rPr>
              <a:t>yang dilengkapi konfigurasi </a:t>
            </a:r>
            <a:r>
              <a:rPr lang="id-ID" sz="2000" i="1" dirty="0">
                <a:latin typeface="Cambria" panose="02040503050406030204" pitchFamily="18" charset="0"/>
                <a:ea typeface="Cambria" panose="02040503050406030204" pitchFamily="18" charset="0"/>
              </a:rPr>
              <a:t>firewall </a:t>
            </a:r>
            <a:r>
              <a:rPr lang="id-ID" sz="2000" dirty="0">
                <a:latin typeface="Cambria" panose="02040503050406030204" pitchFamily="18" charset="0"/>
                <a:ea typeface="Cambria" panose="02040503050406030204" pitchFamily="18" charset="0"/>
              </a:rPr>
              <a:t>pengaturan </a:t>
            </a:r>
            <a:r>
              <a:rPr lang="id-ID" sz="2000" i="1" dirty="0">
                <a:latin typeface="Cambria" panose="02040503050406030204" pitchFamily="18" charset="0"/>
                <a:ea typeface="Cambria" panose="02040503050406030204" pitchFamily="18" charset="0"/>
              </a:rPr>
              <a:t>port proxy </a:t>
            </a:r>
            <a:r>
              <a:rPr lang="id-ID" sz="2000" dirty="0">
                <a:latin typeface="Cambria" panose="02040503050406030204" pitchFamily="18" charset="0"/>
                <a:ea typeface="Cambria" panose="02040503050406030204" pitchFamily="18" charset="0"/>
              </a:rPr>
              <a:t>sehingga klien tidak perlu melakukan konfigurasi </a:t>
            </a:r>
            <a:r>
              <a:rPr lang="id-ID" sz="2000" i="1" dirty="0">
                <a:latin typeface="Cambria" panose="02040503050406030204" pitchFamily="18" charset="0"/>
                <a:ea typeface="Cambria" panose="02040503050406030204" pitchFamily="18" charset="0"/>
              </a:rPr>
              <a:t>proxy </a:t>
            </a:r>
            <a:r>
              <a:rPr lang="id-ID" sz="2000" dirty="0">
                <a:latin typeface="Cambria" panose="02040503050406030204" pitchFamily="18" charset="0"/>
                <a:ea typeface="Cambria" panose="02040503050406030204" pitchFamily="18" charset="0"/>
              </a:rPr>
              <a:t>pada </a:t>
            </a:r>
            <a:r>
              <a:rPr lang="id-ID" sz="2000" i="1" dirty="0">
                <a:latin typeface="Cambria" panose="02040503050406030204" pitchFamily="18" charset="0"/>
                <a:ea typeface="Cambria" panose="02040503050406030204" pitchFamily="18" charset="0"/>
              </a:rPr>
              <a:t>web browser</a:t>
            </a:r>
            <a:r>
              <a:rPr lang="id-ID" sz="2000" dirty="0">
                <a:latin typeface="Cambria" panose="02040503050406030204" pitchFamily="18" charset="0"/>
                <a:ea typeface="Cambria" panose="02040503050406030204" pitchFamily="18" charset="0"/>
              </a:rPr>
              <a:t>-nya.</a:t>
            </a:r>
          </a:p>
          <a:p>
            <a:pPr algn="just">
              <a:buFont typeface="+mj-lt"/>
              <a:buAutoNum type="alphaLcPeriod"/>
            </a:pPr>
            <a:r>
              <a:rPr lang="id-ID" sz="2000" b="1" i="1" dirty="0">
                <a:latin typeface="Cambria" panose="02040503050406030204" pitchFamily="18" charset="0"/>
                <a:ea typeface="Cambria" panose="02040503050406030204" pitchFamily="18" charset="0"/>
              </a:rPr>
              <a:t>Non-transparent</a:t>
            </a:r>
            <a:r>
              <a:rPr lang="id-ID" sz="2000" i="1" dirty="0">
                <a:latin typeface="Cambria" panose="02040503050406030204" pitchFamily="18" charset="0"/>
                <a:ea typeface="Cambria" panose="02040503050406030204" pitchFamily="18" charset="0"/>
              </a:rPr>
              <a:t>, </a:t>
            </a:r>
            <a:r>
              <a:rPr lang="id-ID" sz="2000" dirty="0">
                <a:latin typeface="Cambria" panose="02040503050406030204" pitchFamily="18" charset="0"/>
                <a:ea typeface="Cambria" panose="02040503050406030204" pitchFamily="18" charset="0"/>
              </a:rPr>
              <a:t>merupakan jenis </a:t>
            </a:r>
            <a:r>
              <a:rPr lang="id-ID" sz="2000" i="1" dirty="0">
                <a:latin typeface="Cambria" panose="02040503050406030204" pitchFamily="18" charset="0"/>
                <a:ea typeface="Cambria" panose="02040503050406030204" pitchFamily="18" charset="0"/>
              </a:rPr>
              <a:t>proxy</a:t>
            </a:r>
            <a:r>
              <a:rPr lang="id-ID" sz="2000" dirty="0">
                <a:latin typeface="Cambria" panose="02040503050406030204" pitchFamily="18" charset="0"/>
                <a:ea typeface="Cambria" panose="02040503050406030204" pitchFamily="18" charset="0"/>
              </a:rPr>
              <a:t> yang hanya mengharuskan pengguna mengatur konfigurasi </a:t>
            </a:r>
            <a:r>
              <a:rPr lang="id-ID" sz="2000" i="1" dirty="0">
                <a:latin typeface="Cambria" panose="02040503050406030204" pitchFamily="18" charset="0"/>
                <a:ea typeface="Cambria" panose="02040503050406030204" pitchFamily="18" charset="0"/>
              </a:rPr>
              <a:t>port</a:t>
            </a:r>
            <a:r>
              <a:rPr lang="id-ID" sz="2000" dirty="0">
                <a:latin typeface="Cambria" panose="02040503050406030204" pitchFamily="18" charset="0"/>
                <a:ea typeface="Cambria" panose="02040503050406030204" pitchFamily="18" charset="0"/>
              </a:rPr>
              <a:t> </a:t>
            </a:r>
            <a:r>
              <a:rPr lang="id-ID" sz="2000" i="1" dirty="0">
                <a:latin typeface="Cambria" panose="02040503050406030204" pitchFamily="18" charset="0"/>
                <a:ea typeface="Cambria" panose="02040503050406030204" pitchFamily="18" charset="0"/>
              </a:rPr>
              <a:t>proxy</a:t>
            </a:r>
            <a:r>
              <a:rPr lang="id-ID" sz="2000" dirty="0">
                <a:latin typeface="Cambria" panose="02040503050406030204" pitchFamily="18" charset="0"/>
                <a:ea typeface="Cambria" panose="02040503050406030204" pitchFamily="18" charset="0"/>
              </a:rPr>
              <a:t> secara manual, yang diarahkan ke </a:t>
            </a:r>
            <a:r>
              <a:rPr lang="id-ID" sz="2000" i="1" dirty="0">
                <a:latin typeface="Cambria" panose="02040503050406030204" pitchFamily="18" charset="0"/>
                <a:ea typeface="Cambria" panose="02040503050406030204" pitchFamily="18" charset="0"/>
              </a:rPr>
              <a:t>server</a:t>
            </a:r>
            <a:r>
              <a:rPr lang="id-ID" sz="2000" dirty="0">
                <a:latin typeface="Cambria" panose="02040503050406030204" pitchFamily="18" charset="0"/>
                <a:ea typeface="Cambria" panose="02040503050406030204" pitchFamily="18" charset="0"/>
              </a:rPr>
              <a:t> </a:t>
            </a:r>
            <a:r>
              <a:rPr lang="id-ID" sz="2000" i="1" dirty="0">
                <a:latin typeface="Cambria" panose="02040503050406030204" pitchFamily="18" charset="0"/>
                <a:ea typeface="Cambria" panose="02040503050406030204" pitchFamily="18" charset="0"/>
              </a:rPr>
              <a:t>proxy</a:t>
            </a:r>
            <a:r>
              <a:rPr lang="id-ID" sz="2000" dirty="0">
                <a:latin typeface="Cambria" panose="02040503050406030204" pitchFamily="18" charset="0"/>
                <a:ea typeface="Cambria" panose="02040503050406030204" pitchFamily="18" charset="0"/>
              </a:rPr>
              <a:t> tersebut.</a:t>
            </a:r>
          </a:p>
        </p:txBody>
      </p:sp>
    </p:spTree>
    <p:extLst>
      <p:ext uri="{BB962C8B-B14F-4D97-AF65-F5344CB8AC3E}">
        <p14:creationId xmlns:p14="http://schemas.microsoft.com/office/powerpoint/2010/main" val="1278444201"/>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6217117"/>
            <a:ext cx="12176767" cy="640883"/>
          </a:xfrm>
          <a:prstGeom prst="rect">
            <a:avLst/>
          </a:prstGeom>
        </p:spPr>
      </p:pic>
      <p:grpSp>
        <p:nvGrpSpPr>
          <p:cNvPr id="7" name="Group 6"/>
          <p:cNvGrpSpPr/>
          <p:nvPr/>
        </p:nvGrpSpPr>
        <p:grpSpPr>
          <a:xfrm>
            <a:off x="838205" y="317167"/>
            <a:ext cx="6005657" cy="1261975"/>
            <a:chOff x="838203" y="317167"/>
            <a:chExt cx="6005657" cy="1261974"/>
          </a:xfrm>
        </p:grpSpPr>
        <p:sp>
          <p:nvSpPr>
            <p:cNvPr id="9" name="Google Shape;2838;p133"/>
            <p:cNvSpPr/>
            <p:nvPr/>
          </p:nvSpPr>
          <p:spPr>
            <a:xfrm>
              <a:off x="838203" y="317167"/>
              <a:ext cx="631323" cy="631140"/>
            </a:xfrm>
            <a:custGeom>
              <a:avLst/>
              <a:gdLst/>
              <a:ahLst/>
              <a:cxnLst/>
              <a:rect l="l" t="t" r="r" b="b"/>
              <a:pathLst>
                <a:path w="2688" h="2688" extrusionOk="0">
                  <a:moveTo>
                    <a:pt x="2688" y="1"/>
                  </a:moveTo>
                  <a:cubicBezTo>
                    <a:pt x="1205" y="1"/>
                    <a:pt x="1" y="1203"/>
                    <a:pt x="1" y="2688"/>
                  </a:cubicBezTo>
                  <a:lnTo>
                    <a:pt x="379" y="2688"/>
                  </a:lnTo>
                  <a:cubicBezTo>
                    <a:pt x="379" y="1411"/>
                    <a:pt x="1413" y="379"/>
                    <a:pt x="2688" y="379"/>
                  </a:cubicBezTo>
                  <a:lnTo>
                    <a:pt x="2688" y="1"/>
                  </a:lnTo>
                  <a:close/>
                </a:path>
              </a:pathLst>
            </a:custGeom>
            <a:solidFill>
              <a:srgbClr val="FFC000">
                <a:lumMod val="60000"/>
                <a:lumOff val="40000"/>
              </a:srgb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defTabSz="914377">
                <a:defRPr/>
              </a:pPr>
              <a:endParaRPr kern="0">
                <a:solidFill>
                  <a:prstClr val="black"/>
                </a:solidFill>
                <a:latin typeface="Calibri"/>
              </a:endParaRPr>
            </a:p>
          </p:txBody>
        </p:sp>
        <p:sp>
          <p:nvSpPr>
            <p:cNvPr id="10" name="Google Shape;2839;p133"/>
            <p:cNvSpPr/>
            <p:nvPr/>
          </p:nvSpPr>
          <p:spPr>
            <a:xfrm>
              <a:off x="1072599" y="551495"/>
              <a:ext cx="794088" cy="793619"/>
            </a:xfrm>
            <a:custGeom>
              <a:avLst/>
              <a:gdLst/>
              <a:ahLst/>
              <a:cxnLst/>
              <a:rect l="l" t="t" r="r" b="b"/>
              <a:pathLst>
                <a:path w="3381" h="3380" extrusionOk="0">
                  <a:moveTo>
                    <a:pt x="1690" y="0"/>
                  </a:moveTo>
                  <a:cubicBezTo>
                    <a:pt x="756" y="0"/>
                    <a:pt x="0" y="756"/>
                    <a:pt x="0" y="1690"/>
                  </a:cubicBezTo>
                  <a:cubicBezTo>
                    <a:pt x="0" y="2623"/>
                    <a:pt x="756" y="3379"/>
                    <a:pt x="1690" y="3379"/>
                  </a:cubicBezTo>
                  <a:cubicBezTo>
                    <a:pt x="2623" y="3379"/>
                    <a:pt x="3381" y="2623"/>
                    <a:pt x="3381" y="1690"/>
                  </a:cubicBezTo>
                  <a:cubicBezTo>
                    <a:pt x="3381" y="756"/>
                    <a:pt x="2623" y="0"/>
                    <a:pt x="1690" y="0"/>
                  </a:cubicBezTo>
                  <a:close/>
                </a:path>
              </a:pathLst>
            </a:custGeom>
            <a:solidFill>
              <a:srgbClr val="5B9BD5">
                <a:lumMod val="40000"/>
                <a:lumOff val="60000"/>
              </a:srgb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algn="ctr" defTabSz="914377">
                <a:defRPr/>
              </a:pPr>
              <a:r>
                <a:rPr lang="en-US" sz="3600" kern="0" dirty="0">
                  <a:solidFill>
                    <a:prstClr val="black"/>
                  </a:solidFill>
                  <a:latin typeface="Cambria" panose="02040503050406030204" pitchFamily="18" charset="0"/>
                  <a:ea typeface="Cambria" panose="02040503050406030204" pitchFamily="18" charset="0"/>
                </a:rPr>
                <a:t>5</a:t>
              </a:r>
              <a:r>
                <a:rPr lang="en-US" sz="3600" kern="0" dirty="0" smtClean="0">
                  <a:solidFill>
                    <a:prstClr val="black"/>
                  </a:solidFill>
                  <a:latin typeface="Cambria" panose="02040503050406030204" pitchFamily="18" charset="0"/>
                  <a:ea typeface="Cambria" panose="02040503050406030204" pitchFamily="18" charset="0"/>
                </a:rPr>
                <a:t>.</a:t>
              </a:r>
              <a:endParaRPr sz="3600" kern="0" dirty="0">
                <a:solidFill>
                  <a:prstClr val="black"/>
                </a:solidFill>
                <a:latin typeface="Cambria" panose="02040503050406030204" pitchFamily="18" charset="0"/>
                <a:ea typeface="Cambria" panose="02040503050406030204" pitchFamily="18" charset="0"/>
              </a:endParaRPr>
            </a:p>
          </p:txBody>
        </p:sp>
        <p:sp>
          <p:nvSpPr>
            <p:cNvPr id="11" name="Google Shape;2840;p133"/>
            <p:cNvSpPr/>
            <p:nvPr/>
          </p:nvSpPr>
          <p:spPr>
            <a:xfrm>
              <a:off x="1469797" y="524871"/>
              <a:ext cx="5374063" cy="1054270"/>
            </a:xfrm>
            <a:custGeom>
              <a:avLst/>
              <a:gdLst>
                <a:gd name="connsiteX0" fmla="*/ 2798 w 12086"/>
                <a:gd name="connsiteY0" fmla="*/ 0 h 9998"/>
                <a:gd name="connsiteX1" fmla="*/ 1398 w 12086"/>
                <a:gd name="connsiteY1" fmla="*/ 4621 h 9998"/>
                <a:gd name="connsiteX2" fmla="*/ 0 w 12086"/>
                <a:gd name="connsiteY2" fmla="*/ 9242 h 9998"/>
                <a:gd name="connsiteX3" fmla="*/ 0 w 12086"/>
                <a:gd name="connsiteY3" fmla="*/ 9998 h 9998"/>
                <a:gd name="connsiteX4" fmla="*/ 832 w 12086"/>
                <a:gd name="connsiteY4" fmla="*/ 9242 h 9998"/>
                <a:gd name="connsiteX5" fmla="*/ 8591 w 12086"/>
                <a:gd name="connsiteY5" fmla="*/ 9242 h 9998"/>
                <a:gd name="connsiteX6" fmla="*/ 12086 w 12086"/>
                <a:gd name="connsiteY6" fmla="*/ 4559 h 9998"/>
                <a:gd name="connsiteX7" fmla="*/ 8556 w 12086"/>
                <a:gd name="connsiteY7" fmla="*/ 0 h 9998"/>
                <a:gd name="connsiteX8" fmla="*/ 2798 w 12086"/>
                <a:gd name="connsiteY8" fmla="*/ 0 h 9998"/>
                <a:gd name="connsiteX0" fmla="*/ 2315 w 10000"/>
                <a:gd name="connsiteY0" fmla="*/ 182 h 10182"/>
                <a:gd name="connsiteX1" fmla="*/ 1157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7108 w 10000"/>
                <a:gd name="connsiteY5" fmla="*/ 9426 h 10182"/>
                <a:gd name="connsiteX6" fmla="*/ 10000 w 10000"/>
                <a:gd name="connsiteY6" fmla="*/ 4742 h 10182"/>
                <a:gd name="connsiteX7" fmla="*/ 8947 w 10000"/>
                <a:gd name="connsiteY7" fmla="*/ 0 h 10182"/>
                <a:gd name="connsiteX8" fmla="*/ 2315 w 10000"/>
                <a:gd name="connsiteY8" fmla="*/ 182 h 10182"/>
                <a:gd name="connsiteX0" fmla="*/ 2315 w 10000"/>
                <a:gd name="connsiteY0" fmla="*/ 182 h 10182"/>
                <a:gd name="connsiteX1" fmla="*/ 1157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8995 w 10000"/>
                <a:gd name="connsiteY5" fmla="*/ 9517 h 10182"/>
                <a:gd name="connsiteX6" fmla="*/ 10000 w 10000"/>
                <a:gd name="connsiteY6" fmla="*/ 4742 h 10182"/>
                <a:gd name="connsiteX7" fmla="*/ 8947 w 10000"/>
                <a:gd name="connsiteY7" fmla="*/ 0 h 10182"/>
                <a:gd name="connsiteX8" fmla="*/ 2315 w 10000"/>
                <a:gd name="connsiteY8" fmla="*/ 182 h 10182"/>
                <a:gd name="connsiteX0" fmla="*/ 2315 w 10000"/>
                <a:gd name="connsiteY0" fmla="*/ 182 h 10182"/>
                <a:gd name="connsiteX1" fmla="*/ 1052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8995 w 10000"/>
                <a:gd name="connsiteY5" fmla="*/ 9517 h 10182"/>
                <a:gd name="connsiteX6" fmla="*/ 10000 w 10000"/>
                <a:gd name="connsiteY6" fmla="*/ 4742 h 10182"/>
                <a:gd name="connsiteX7" fmla="*/ 8947 w 10000"/>
                <a:gd name="connsiteY7" fmla="*/ 0 h 10182"/>
                <a:gd name="connsiteX8" fmla="*/ 2315 w 10000"/>
                <a:gd name="connsiteY8" fmla="*/ 182 h 10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00" h="10182" extrusionOk="0">
                  <a:moveTo>
                    <a:pt x="2315" y="182"/>
                  </a:moveTo>
                  <a:cubicBezTo>
                    <a:pt x="1675" y="182"/>
                    <a:pt x="1052" y="2251"/>
                    <a:pt x="1052" y="4804"/>
                  </a:cubicBezTo>
                  <a:cubicBezTo>
                    <a:pt x="1052" y="7357"/>
                    <a:pt x="639" y="9426"/>
                    <a:pt x="0" y="9426"/>
                  </a:cubicBezTo>
                  <a:lnTo>
                    <a:pt x="0" y="10182"/>
                  </a:lnTo>
                  <a:cubicBezTo>
                    <a:pt x="242" y="10182"/>
                    <a:pt x="480" y="9922"/>
                    <a:pt x="688" y="9426"/>
                  </a:cubicBezTo>
                  <a:lnTo>
                    <a:pt x="8995" y="9517"/>
                  </a:lnTo>
                  <a:cubicBezTo>
                    <a:pt x="9641" y="9517"/>
                    <a:pt x="10007" y="7319"/>
                    <a:pt x="10000" y="4742"/>
                  </a:cubicBezTo>
                  <a:cubicBezTo>
                    <a:pt x="9992" y="2193"/>
                    <a:pt x="9585" y="0"/>
                    <a:pt x="8947" y="0"/>
                  </a:cubicBezTo>
                  <a:lnTo>
                    <a:pt x="2315" y="182"/>
                  </a:lnTo>
                  <a:close/>
                </a:path>
              </a:pathLst>
            </a:custGeom>
            <a:solidFill>
              <a:srgbClr val="FFC000">
                <a:lumMod val="60000"/>
                <a:lumOff val="40000"/>
              </a:srgb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defTabSz="914377">
                <a:defRPr/>
              </a:pPr>
              <a:endParaRPr kern="0" dirty="0">
                <a:solidFill>
                  <a:prstClr val="black"/>
                </a:solidFill>
                <a:latin typeface="Calibri"/>
              </a:endParaRPr>
            </a:p>
          </p:txBody>
        </p:sp>
      </p:grpSp>
      <p:sp>
        <p:nvSpPr>
          <p:cNvPr id="12" name="TextBox 11"/>
          <p:cNvSpPr txBox="1"/>
          <p:nvPr/>
        </p:nvSpPr>
        <p:spPr>
          <a:xfrm>
            <a:off x="2263887" y="686695"/>
            <a:ext cx="4414065" cy="523220"/>
          </a:xfrm>
          <a:prstGeom prst="rect">
            <a:avLst/>
          </a:prstGeom>
          <a:noFill/>
        </p:spPr>
        <p:txBody>
          <a:bodyPr wrap="square" rtlCol="0">
            <a:spAutoFit/>
          </a:bodyPr>
          <a:lstStyle/>
          <a:p>
            <a:pPr defTabSz="1219170"/>
            <a:r>
              <a:rPr lang="id-ID" sz="2800" dirty="0">
                <a:latin typeface="Cambria" panose="02040503050406030204" pitchFamily="18" charset="0"/>
                <a:ea typeface="Cambria" panose="02040503050406030204" pitchFamily="18" charset="0"/>
              </a:rPr>
              <a:t>Mengonfigurasi VPN </a:t>
            </a:r>
            <a:r>
              <a:rPr lang="id-ID" sz="2800" i="1" dirty="0">
                <a:latin typeface="Cambria" panose="02040503050406030204" pitchFamily="18" charset="0"/>
                <a:ea typeface="Cambria" panose="02040503050406030204" pitchFamily="18" charset="0"/>
              </a:rPr>
              <a:t>Client</a:t>
            </a:r>
            <a:endParaRPr lang="id-ID" sz="2800" i="1" dirty="0">
              <a:solidFill>
                <a:prstClr val="black"/>
              </a:solidFill>
              <a:latin typeface="Cambria" panose="02040503050406030204" pitchFamily="18" charset="0"/>
              <a:ea typeface="Cambria" panose="02040503050406030204" pitchFamily="18" charset="0"/>
            </a:endParaRPr>
          </a:p>
        </p:txBody>
      </p:sp>
      <p:sp>
        <p:nvSpPr>
          <p:cNvPr id="14" name="Rounded Rectangle 13"/>
          <p:cNvSpPr/>
          <p:nvPr/>
        </p:nvSpPr>
        <p:spPr>
          <a:xfrm>
            <a:off x="1526552" y="1786845"/>
            <a:ext cx="4721947" cy="4430272"/>
          </a:xfrm>
          <a:prstGeom prst="roundRect">
            <a:avLst>
              <a:gd name="adj" fmla="val 34647"/>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en-US" sz="2400">
              <a:solidFill>
                <a:prstClr val="white"/>
              </a:solidFill>
              <a:latin typeface="Calibri"/>
            </a:endParaRPr>
          </a:p>
        </p:txBody>
      </p:sp>
      <p:sp>
        <p:nvSpPr>
          <p:cNvPr id="13" name="Content Placeholder 2"/>
          <p:cNvSpPr txBox="1">
            <a:spLocks/>
          </p:cNvSpPr>
          <p:nvPr/>
        </p:nvSpPr>
        <p:spPr>
          <a:xfrm>
            <a:off x="1526552" y="1786846"/>
            <a:ext cx="4721947" cy="4364497"/>
          </a:xfrm>
          <a:prstGeom prst="rect">
            <a:avLst/>
          </a:prstGeom>
        </p:spPr>
        <p:txBody>
          <a:bodyPr vert="horz" lIns="121920" tIns="60960" rIns="121920" bIns="60960" rtlCol="0" anchor="ctr">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defTabSz="1219170">
              <a:buNone/>
            </a:pPr>
            <a:r>
              <a:rPr lang="id-ID" sz="2000" i="1" dirty="0">
                <a:latin typeface="Cambria" panose="02040503050406030204" pitchFamily="18" charset="0"/>
                <a:ea typeface="Cambria" panose="02040503050406030204" pitchFamily="18" charset="0"/>
              </a:rPr>
              <a:t>Virtual Private Network </a:t>
            </a:r>
            <a:r>
              <a:rPr lang="id-ID" sz="2000" dirty="0">
                <a:latin typeface="Cambria" panose="02040503050406030204" pitchFamily="18" charset="0"/>
                <a:ea typeface="Cambria" panose="02040503050406030204" pitchFamily="18" charset="0"/>
              </a:rPr>
              <a:t>atau VPN merupakan teknologi yang memberikan akses ke </a:t>
            </a:r>
            <a:r>
              <a:rPr lang="id-ID" sz="2000" i="1" dirty="0">
                <a:latin typeface="Cambria" panose="02040503050406030204" pitchFamily="18" charset="0"/>
                <a:ea typeface="Cambria" panose="02040503050406030204" pitchFamily="18" charset="0"/>
              </a:rPr>
              <a:t>website</a:t>
            </a:r>
            <a:r>
              <a:rPr lang="id-ID" sz="2000" dirty="0">
                <a:latin typeface="Cambria" panose="02040503050406030204" pitchFamily="18" charset="0"/>
                <a:ea typeface="Cambria" panose="02040503050406030204" pitchFamily="18" charset="0"/>
              </a:rPr>
              <a:t> secara aman dengan cara membungkus paket komunikasi data dari pengirim ke tujuan. Teknologi ini akan membuat jalur rahasia dalam kanal jaringan sehingga paket data lebih aman, terenkripsi, dan tidak dapat dilacak. Untuk cara melakukan konfigurasi VPN </a:t>
            </a:r>
            <a:r>
              <a:rPr lang="id-ID" sz="2000" i="1" dirty="0">
                <a:latin typeface="Cambria" panose="02040503050406030204" pitchFamily="18" charset="0"/>
                <a:ea typeface="Cambria" panose="02040503050406030204" pitchFamily="18" charset="0"/>
              </a:rPr>
              <a:t>client</a:t>
            </a:r>
            <a:r>
              <a:rPr lang="id-ID" sz="2000" dirty="0">
                <a:latin typeface="Cambria" panose="02040503050406030204" pitchFamily="18" charset="0"/>
                <a:ea typeface="Cambria" panose="02040503050406030204" pitchFamily="18" charset="0"/>
              </a:rPr>
              <a:t>, pindai QR </a:t>
            </a:r>
            <a:r>
              <a:rPr lang="id-ID" sz="2000" i="1" dirty="0">
                <a:latin typeface="Cambria" panose="02040503050406030204" pitchFamily="18" charset="0"/>
                <a:ea typeface="Cambria" panose="02040503050406030204" pitchFamily="18" charset="0"/>
              </a:rPr>
              <a:t>code</a:t>
            </a:r>
            <a:r>
              <a:rPr lang="id-ID" sz="2000" dirty="0">
                <a:latin typeface="Cambria" panose="02040503050406030204" pitchFamily="18" charset="0"/>
                <a:ea typeface="Cambria" panose="02040503050406030204" pitchFamily="18" charset="0"/>
              </a:rPr>
              <a:t> berikut</a:t>
            </a:r>
            <a:r>
              <a:rPr lang="id-ID" sz="2000" dirty="0" smtClean="0">
                <a:latin typeface="Cambria" panose="02040503050406030204" pitchFamily="18" charset="0"/>
                <a:ea typeface="Cambria" panose="02040503050406030204" pitchFamily="18" charset="0"/>
              </a:rPr>
              <a:t>.</a:t>
            </a:r>
            <a:endParaRPr lang="id-ID" sz="2000" dirty="0">
              <a:latin typeface="Cambria" panose="02040503050406030204" pitchFamily="18" charset="0"/>
              <a:ea typeface="Cambria" panose="02040503050406030204" pitchFamily="18" charset="0"/>
            </a:endParaRPr>
          </a:p>
        </p:txBody>
      </p:sp>
      <p:sp>
        <p:nvSpPr>
          <p:cNvPr id="16" name="Rectangle 15"/>
          <p:cNvSpPr/>
          <p:nvPr/>
        </p:nvSpPr>
        <p:spPr>
          <a:xfrm>
            <a:off x="7552325" y="2583830"/>
            <a:ext cx="2688299" cy="2400267"/>
          </a:xfrm>
          <a:prstGeom prst="rect">
            <a:avLst/>
          </a:prstGeom>
        </p:spPr>
        <p:style>
          <a:lnRef idx="2">
            <a:schemeClr val="accent4"/>
          </a:lnRef>
          <a:fillRef idx="1">
            <a:schemeClr val="lt1"/>
          </a:fillRef>
          <a:effectRef idx="0">
            <a:schemeClr val="accent4"/>
          </a:effectRef>
          <a:fontRef idx="minor">
            <a:schemeClr val="dk1"/>
          </a:fontRef>
        </p:style>
        <p:txBody>
          <a:bodyPr rtlCol="0" anchor="ctr"/>
          <a:lstStyle/>
          <a:p>
            <a:pPr algn="ctr"/>
            <a:r>
              <a:rPr lang="id-ID" sz="2400" dirty="0"/>
              <a:t>QR code mengonfigurasi VPN </a:t>
            </a:r>
            <a:r>
              <a:rPr lang="id-ID" sz="2400" i="1" dirty="0"/>
              <a:t>client</a:t>
            </a:r>
            <a:r>
              <a:rPr lang="id-ID" sz="2400" dirty="0"/>
              <a:t>.</a:t>
            </a:r>
          </a:p>
        </p:txBody>
      </p:sp>
    </p:spTree>
    <p:extLst>
      <p:ext uri="{BB962C8B-B14F-4D97-AF65-F5344CB8AC3E}">
        <p14:creationId xmlns:p14="http://schemas.microsoft.com/office/powerpoint/2010/main" val="1035099912"/>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Rounded Rectangle 36"/>
          <p:cNvSpPr/>
          <p:nvPr/>
        </p:nvSpPr>
        <p:spPr>
          <a:xfrm>
            <a:off x="874539" y="2113697"/>
            <a:ext cx="10427688" cy="4666253"/>
          </a:xfrm>
          <a:prstGeom prst="roundRect">
            <a:avLst>
              <a:gd name="adj" fmla="val 12483"/>
            </a:avLst>
          </a:prstGeom>
          <a:noFill/>
          <a:ln w="76200">
            <a:solidFill>
              <a:schemeClr val="accent6">
                <a:lumMod val="40000"/>
                <a:lumOff val="6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a:solidFill>
                <a:prstClr val="white"/>
              </a:solidFill>
              <a:latin typeface="Calibri" panose="020F0502020204030204"/>
            </a:endParaRPr>
          </a:p>
        </p:txBody>
      </p:sp>
      <p:sp>
        <p:nvSpPr>
          <p:cNvPr id="36" name="Rounded Rectangle 35"/>
          <p:cNvSpPr/>
          <p:nvPr/>
        </p:nvSpPr>
        <p:spPr>
          <a:xfrm>
            <a:off x="1393836" y="2582944"/>
            <a:ext cx="9389097" cy="4351988"/>
          </a:xfrm>
          <a:prstGeom prst="roundRect">
            <a:avLst>
              <a:gd name="adj" fmla="val 12483"/>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a:solidFill>
                <a:prstClr val="white"/>
              </a:solidFill>
              <a:latin typeface="Calibri" panose="020F0502020204030204"/>
            </a:endParaRPr>
          </a:p>
        </p:txBody>
      </p:sp>
      <p:pic>
        <p:nvPicPr>
          <p:cNvPr id="34" name="Picture 3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6217117"/>
            <a:ext cx="12176767" cy="640883"/>
          </a:xfrm>
          <a:prstGeom prst="rect">
            <a:avLst/>
          </a:prstGeom>
        </p:spPr>
      </p:pic>
      <p:grpSp>
        <p:nvGrpSpPr>
          <p:cNvPr id="7" name="Group 6"/>
          <p:cNvGrpSpPr/>
          <p:nvPr/>
        </p:nvGrpSpPr>
        <p:grpSpPr>
          <a:xfrm>
            <a:off x="838205" y="317167"/>
            <a:ext cx="6005657" cy="1261975"/>
            <a:chOff x="838203" y="317167"/>
            <a:chExt cx="6005657" cy="1261974"/>
          </a:xfrm>
        </p:grpSpPr>
        <p:sp>
          <p:nvSpPr>
            <p:cNvPr id="8" name="Google Shape;2838;p133"/>
            <p:cNvSpPr/>
            <p:nvPr/>
          </p:nvSpPr>
          <p:spPr>
            <a:xfrm>
              <a:off x="838203" y="317167"/>
              <a:ext cx="631323" cy="631140"/>
            </a:xfrm>
            <a:custGeom>
              <a:avLst/>
              <a:gdLst/>
              <a:ahLst/>
              <a:cxnLst/>
              <a:rect l="l" t="t" r="r" b="b"/>
              <a:pathLst>
                <a:path w="2688" h="2688" extrusionOk="0">
                  <a:moveTo>
                    <a:pt x="2688" y="1"/>
                  </a:moveTo>
                  <a:cubicBezTo>
                    <a:pt x="1205" y="1"/>
                    <a:pt x="1" y="1203"/>
                    <a:pt x="1" y="2688"/>
                  </a:cubicBezTo>
                  <a:lnTo>
                    <a:pt x="379" y="2688"/>
                  </a:lnTo>
                  <a:cubicBezTo>
                    <a:pt x="379" y="1411"/>
                    <a:pt x="1413" y="379"/>
                    <a:pt x="2688" y="379"/>
                  </a:cubicBezTo>
                  <a:lnTo>
                    <a:pt x="2688" y="1"/>
                  </a:lnTo>
                  <a:close/>
                </a:path>
              </a:pathLst>
            </a:custGeom>
            <a:solidFill>
              <a:srgbClr val="FFC000">
                <a:lumMod val="60000"/>
                <a:lumOff val="40000"/>
              </a:srgb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defTabSz="914377">
                <a:defRPr/>
              </a:pPr>
              <a:endParaRPr kern="0">
                <a:solidFill>
                  <a:prstClr val="black"/>
                </a:solidFill>
                <a:latin typeface="Calibri"/>
              </a:endParaRPr>
            </a:p>
          </p:txBody>
        </p:sp>
        <p:sp>
          <p:nvSpPr>
            <p:cNvPr id="9" name="Google Shape;2839;p133"/>
            <p:cNvSpPr/>
            <p:nvPr/>
          </p:nvSpPr>
          <p:spPr>
            <a:xfrm>
              <a:off x="1072599" y="551495"/>
              <a:ext cx="794088" cy="793619"/>
            </a:xfrm>
            <a:custGeom>
              <a:avLst/>
              <a:gdLst/>
              <a:ahLst/>
              <a:cxnLst/>
              <a:rect l="l" t="t" r="r" b="b"/>
              <a:pathLst>
                <a:path w="3381" h="3380" extrusionOk="0">
                  <a:moveTo>
                    <a:pt x="1690" y="0"/>
                  </a:moveTo>
                  <a:cubicBezTo>
                    <a:pt x="756" y="0"/>
                    <a:pt x="0" y="756"/>
                    <a:pt x="0" y="1690"/>
                  </a:cubicBezTo>
                  <a:cubicBezTo>
                    <a:pt x="0" y="2623"/>
                    <a:pt x="756" y="3379"/>
                    <a:pt x="1690" y="3379"/>
                  </a:cubicBezTo>
                  <a:cubicBezTo>
                    <a:pt x="2623" y="3379"/>
                    <a:pt x="3381" y="2623"/>
                    <a:pt x="3381" y="1690"/>
                  </a:cubicBezTo>
                  <a:cubicBezTo>
                    <a:pt x="3381" y="756"/>
                    <a:pt x="2623" y="0"/>
                    <a:pt x="1690" y="0"/>
                  </a:cubicBezTo>
                  <a:close/>
                </a:path>
              </a:pathLst>
            </a:custGeom>
            <a:solidFill>
              <a:srgbClr val="5B9BD5">
                <a:lumMod val="40000"/>
                <a:lumOff val="60000"/>
              </a:srgb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algn="ctr" defTabSz="914377">
                <a:defRPr/>
              </a:pPr>
              <a:r>
                <a:rPr lang="en-US" sz="3600" kern="0" dirty="0" smtClean="0">
                  <a:solidFill>
                    <a:prstClr val="black"/>
                  </a:solidFill>
                  <a:latin typeface="Cambria" panose="02040503050406030204" pitchFamily="18" charset="0"/>
                  <a:ea typeface="Cambria" panose="02040503050406030204" pitchFamily="18" charset="0"/>
                </a:rPr>
                <a:t>6.</a:t>
              </a:r>
              <a:endParaRPr sz="3600" kern="0" dirty="0">
                <a:solidFill>
                  <a:prstClr val="black"/>
                </a:solidFill>
                <a:latin typeface="Cambria" panose="02040503050406030204" pitchFamily="18" charset="0"/>
                <a:ea typeface="Cambria" panose="02040503050406030204" pitchFamily="18" charset="0"/>
              </a:endParaRPr>
            </a:p>
          </p:txBody>
        </p:sp>
        <p:sp>
          <p:nvSpPr>
            <p:cNvPr id="10" name="Google Shape;2840;p133"/>
            <p:cNvSpPr/>
            <p:nvPr/>
          </p:nvSpPr>
          <p:spPr>
            <a:xfrm>
              <a:off x="1469797" y="524871"/>
              <a:ext cx="5374063" cy="1054270"/>
            </a:xfrm>
            <a:custGeom>
              <a:avLst/>
              <a:gdLst>
                <a:gd name="connsiteX0" fmla="*/ 2798 w 12086"/>
                <a:gd name="connsiteY0" fmla="*/ 0 h 9998"/>
                <a:gd name="connsiteX1" fmla="*/ 1398 w 12086"/>
                <a:gd name="connsiteY1" fmla="*/ 4621 h 9998"/>
                <a:gd name="connsiteX2" fmla="*/ 0 w 12086"/>
                <a:gd name="connsiteY2" fmla="*/ 9242 h 9998"/>
                <a:gd name="connsiteX3" fmla="*/ 0 w 12086"/>
                <a:gd name="connsiteY3" fmla="*/ 9998 h 9998"/>
                <a:gd name="connsiteX4" fmla="*/ 832 w 12086"/>
                <a:gd name="connsiteY4" fmla="*/ 9242 h 9998"/>
                <a:gd name="connsiteX5" fmla="*/ 8591 w 12086"/>
                <a:gd name="connsiteY5" fmla="*/ 9242 h 9998"/>
                <a:gd name="connsiteX6" fmla="*/ 12086 w 12086"/>
                <a:gd name="connsiteY6" fmla="*/ 4559 h 9998"/>
                <a:gd name="connsiteX7" fmla="*/ 8556 w 12086"/>
                <a:gd name="connsiteY7" fmla="*/ 0 h 9998"/>
                <a:gd name="connsiteX8" fmla="*/ 2798 w 12086"/>
                <a:gd name="connsiteY8" fmla="*/ 0 h 9998"/>
                <a:gd name="connsiteX0" fmla="*/ 2315 w 10000"/>
                <a:gd name="connsiteY0" fmla="*/ 182 h 10182"/>
                <a:gd name="connsiteX1" fmla="*/ 1157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7108 w 10000"/>
                <a:gd name="connsiteY5" fmla="*/ 9426 h 10182"/>
                <a:gd name="connsiteX6" fmla="*/ 10000 w 10000"/>
                <a:gd name="connsiteY6" fmla="*/ 4742 h 10182"/>
                <a:gd name="connsiteX7" fmla="*/ 8947 w 10000"/>
                <a:gd name="connsiteY7" fmla="*/ 0 h 10182"/>
                <a:gd name="connsiteX8" fmla="*/ 2315 w 10000"/>
                <a:gd name="connsiteY8" fmla="*/ 182 h 10182"/>
                <a:gd name="connsiteX0" fmla="*/ 2315 w 10000"/>
                <a:gd name="connsiteY0" fmla="*/ 182 h 10182"/>
                <a:gd name="connsiteX1" fmla="*/ 1157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8995 w 10000"/>
                <a:gd name="connsiteY5" fmla="*/ 9517 h 10182"/>
                <a:gd name="connsiteX6" fmla="*/ 10000 w 10000"/>
                <a:gd name="connsiteY6" fmla="*/ 4742 h 10182"/>
                <a:gd name="connsiteX7" fmla="*/ 8947 w 10000"/>
                <a:gd name="connsiteY7" fmla="*/ 0 h 10182"/>
                <a:gd name="connsiteX8" fmla="*/ 2315 w 10000"/>
                <a:gd name="connsiteY8" fmla="*/ 182 h 10182"/>
                <a:gd name="connsiteX0" fmla="*/ 2315 w 10000"/>
                <a:gd name="connsiteY0" fmla="*/ 182 h 10182"/>
                <a:gd name="connsiteX1" fmla="*/ 1052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8995 w 10000"/>
                <a:gd name="connsiteY5" fmla="*/ 9517 h 10182"/>
                <a:gd name="connsiteX6" fmla="*/ 10000 w 10000"/>
                <a:gd name="connsiteY6" fmla="*/ 4742 h 10182"/>
                <a:gd name="connsiteX7" fmla="*/ 8947 w 10000"/>
                <a:gd name="connsiteY7" fmla="*/ 0 h 10182"/>
                <a:gd name="connsiteX8" fmla="*/ 2315 w 10000"/>
                <a:gd name="connsiteY8" fmla="*/ 182 h 10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00" h="10182" extrusionOk="0">
                  <a:moveTo>
                    <a:pt x="2315" y="182"/>
                  </a:moveTo>
                  <a:cubicBezTo>
                    <a:pt x="1675" y="182"/>
                    <a:pt x="1052" y="2251"/>
                    <a:pt x="1052" y="4804"/>
                  </a:cubicBezTo>
                  <a:cubicBezTo>
                    <a:pt x="1052" y="7357"/>
                    <a:pt x="639" y="9426"/>
                    <a:pt x="0" y="9426"/>
                  </a:cubicBezTo>
                  <a:lnTo>
                    <a:pt x="0" y="10182"/>
                  </a:lnTo>
                  <a:cubicBezTo>
                    <a:pt x="242" y="10182"/>
                    <a:pt x="480" y="9922"/>
                    <a:pt x="688" y="9426"/>
                  </a:cubicBezTo>
                  <a:lnTo>
                    <a:pt x="8995" y="9517"/>
                  </a:lnTo>
                  <a:cubicBezTo>
                    <a:pt x="9641" y="9517"/>
                    <a:pt x="10007" y="7319"/>
                    <a:pt x="10000" y="4742"/>
                  </a:cubicBezTo>
                  <a:cubicBezTo>
                    <a:pt x="9992" y="2193"/>
                    <a:pt x="9585" y="0"/>
                    <a:pt x="8947" y="0"/>
                  </a:cubicBezTo>
                  <a:lnTo>
                    <a:pt x="2315" y="182"/>
                  </a:lnTo>
                  <a:close/>
                </a:path>
              </a:pathLst>
            </a:custGeom>
            <a:solidFill>
              <a:srgbClr val="FFC000">
                <a:lumMod val="60000"/>
                <a:lumOff val="40000"/>
              </a:srgb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defTabSz="914377">
                <a:defRPr/>
              </a:pPr>
              <a:endParaRPr kern="0" dirty="0">
                <a:solidFill>
                  <a:prstClr val="black"/>
                </a:solidFill>
                <a:latin typeface="Calibri"/>
              </a:endParaRPr>
            </a:p>
          </p:txBody>
        </p:sp>
      </p:grpSp>
      <p:sp>
        <p:nvSpPr>
          <p:cNvPr id="11" name="TextBox 10"/>
          <p:cNvSpPr txBox="1"/>
          <p:nvPr/>
        </p:nvSpPr>
        <p:spPr>
          <a:xfrm>
            <a:off x="2263887" y="544470"/>
            <a:ext cx="4414065" cy="954107"/>
          </a:xfrm>
          <a:prstGeom prst="rect">
            <a:avLst/>
          </a:prstGeom>
          <a:noFill/>
        </p:spPr>
        <p:txBody>
          <a:bodyPr wrap="square" rtlCol="0">
            <a:spAutoFit/>
          </a:bodyPr>
          <a:lstStyle/>
          <a:p>
            <a:pPr defTabSz="1219170"/>
            <a:r>
              <a:rPr lang="id-ID" sz="2800" i="1" dirty="0">
                <a:latin typeface="Cambria" panose="02040503050406030204" pitchFamily="18" charset="0"/>
                <a:ea typeface="Cambria" panose="02040503050406030204" pitchFamily="18" charset="0"/>
              </a:rPr>
              <a:t>Chatting</a:t>
            </a:r>
            <a:r>
              <a:rPr lang="id-ID" sz="2800" dirty="0">
                <a:latin typeface="Cambria" panose="02040503050406030204" pitchFamily="18" charset="0"/>
                <a:ea typeface="Cambria" panose="02040503050406030204" pitchFamily="18" charset="0"/>
              </a:rPr>
              <a:t> dalam Jaringan Lokal</a:t>
            </a:r>
            <a:endParaRPr lang="id-ID" sz="2800" i="1" dirty="0">
              <a:solidFill>
                <a:prstClr val="black"/>
              </a:solidFill>
              <a:latin typeface="Cambria" panose="02040503050406030204" pitchFamily="18" charset="0"/>
              <a:ea typeface="Cambria" panose="02040503050406030204" pitchFamily="18" charset="0"/>
            </a:endParaRPr>
          </a:p>
        </p:txBody>
      </p:sp>
      <p:sp>
        <p:nvSpPr>
          <p:cNvPr id="12" name="Content Placeholder 2"/>
          <p:cNvSpPr txBox="1">
            <a:spLocks/>
          </p:cNvSpPr>
          <p:nvPr/>
        </p:nvSpPr>
        <p:spPr>
          <a:xfrm>
            <a:off x="1707475" y="3179074"/>
            <a:ext cx="5362628" cy="2959993"/>
          </a:xfrm>
          <a:prstGeom prst="rect">
            <a:avLst/>
          </a:prstGeom>
        </p:spPr>
        <p:txBody>
          <a:bodyPr>
            <a:normAutofit/>
          </a:bodyPr>
          <a:lst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id-ID" sz="2000" dirty="0" smtClean="0">
                <a:latin typeface="Cambria" panose="02040503050406030204" pitchFamily="18" charset="0"/>
                <a:ea typeface="Cambria" panose="02040503050406030204" pitchFamily="18" charset="0"/>
              </a:rPr>
              <a:t>Dalam komunikasi digital, </a:t>
            </a:r>
            <a:r>
              <a:rPr lang="id-ID" sz="2000" i="1" dirty="0" smtClean="0">
                <a:latin typeface="Cambria" panose="02040503050406030204" pitchFamily="18" charset="0"/>
                <a:ea typeface="Cambria" panose="02040503050406030204" pitchFamily="18" charset="0"/>
              </a:rPr>
              <a:t>chatting</a:t>
            </a:r>
            <a:r>
              <a:rPr lang="id-ID" sz="2000" dirty="0" smtClean="0">
                <a:latin typeface="Cambria" panose="02040503050406030204" pitchFamily="18" charset="0"/>
                <a:ea typeface="Cambria" panose="02040503050406030204" pitchFamily="18" charset="0"/>
              </a:rPr>
              <a:t> merupakan komunikasi yang memungkinkan pengguna mengirimkan data, baik teks, gambar, audio maupun video dengan menggunakan perangkat digital, seperti komputer dan gadget. </a:t>
            </a:r>
            <a:r>
              <a:rPr lang="id-ID" sz="2000" i="1" dirty="0" smtClean="0">
                <a:latin typeface="Cambria" panose="02040503050406030204" pitchFamily="18" charset="0"/>
                <a:ea typeface="Cambria" panose="02040503050406030204" pitchFamily="18" charset="0"/>
              </a:rPr>
              <a:t>Chatting</a:t>
            </a:r>
            <a:r>
              <a:rPr lang="id-ID" sz="2000" dirty="0" smtClean="0">
                <a:latin typeface="Cambria" panose="02040503050406030204" pitchFamily="18" charset="0"/>
                <a:ea typeface="Cambria" panose="02040503050406030204" pitchFamily="18" charset="0"/>
              </a:rPr>
              <a:t> dapat dilakukan menggunakan aplikasi dan </a:t>
            </a:r>
            <a:r>
              <a:rPr lang="id-ID" sz="2000" i="1" dirty="0" smtClean="0">
                <a:latin typeface="Cambria" panose="02040503050406030204" pitchFamily="18" charset="0"/>
                <a:ea typeface="Cambria" panose="02040503050406030204" pitchFamily="18" charset="0"/>
              </a:rPr>
              <a:t>website</a:t>
            </a:r>
            <a:r>
              <a:rPr lang="id-ID" sz="2000" dirty="0" smtClean="0">
                <a:latin typeface="Cambria" panose="02040503050406030204" pitchFamily="18" charset="0"/>
                <a:ea typeface="Cambria" panose="02040503050406030204" pitchFamily="18" charset="0"/>
              </a:rPr>
              <a:t>. Untuk cara menginstal dan menjalankan </a:t>
            </a:r>
            <a:r>
              <a:rPr lang="id-ID" sz="2000" i="1" dirty="0" smtClean="0">
                <a:latin typeface="Cambria" panose="02040503050406030204" pitchFamily="18" charset="0"/>
                <a:ea typeface="Cambria" panose="02040503050406030204" pitchFamily="18" charset="0"/>
              </a:rPr>
              <a:t>chatting</a:t>
            </a:r>
            <a:r>
              <a:rPr lang="id-ID" sz="2000" dirty="0" smtClean="0">
                <a:latin typeface="Cambria" panose="02040503050406030204" pitchFamily="18" charset="0"/>
                <a:ea typeface="Cambria" panose="02040503050406030204" pitchFamily="18" charset="0"/>
              </a:rPr>
              <a:t> dengan LAN </a:t>
            </a:r>
            <a:r>
              <a:rPr lang="id-ID" sz="2000" i="1" dirty="0" smtClean="0">
                <a:latin typeface="Cambria" panose="02040503050406030204" pitchFamily="18" charset="0"/>
                <a:ea typeface="Cambria" panose="02040503050406030204" pitchFamily="18" charset="0"/>
              </a:rPr>
              <a:t>Messenger</a:t>
            </a:r>
            <a:r>
              <a:rPr lang="id-ID" sz="2000" dirty="0" smtClean="0">
                <a:latin typeface="Cambria" panose="02040503050406030204" pitchFamily="18" charset="0"/>
                <a:ea typeface="Cambria" panose="02040503050406030204" pitchFamily="18" charset="0"/>
              </a:rPr>
              <a:t> dalam jaringan lokal, pindai QR </a:t>
            </a:r>
            <a:r>
              <a:rPr lang="id-ID" sz="2000" i="1" dirty="0" smtClean="0">
                <a:latin typeface="Cambria" panose="02040503050406030204" pitchFamily="18" charset="0"/>
                <a:ea typeface="Cambria" panose="02040503050406030204" pitchFamily="18" charset="0"/>
              </a:rPr>
              <a:t>code</a:t>
            </a:r>
            <a:r>
              <a:rPr lang="id-ID" sz="2000" dirty="0" smtClean="0">
                <a:latin typeface="Cambria" panose="02040503050406030204" pitchFamily="18" charset="0"/>
                <a:ea typeface="Cambria" panose="02040503050406030204" pitchFamily="18" charset="0"/>
              </a:rPr>
              <a:t> berikut.</a:t>
            </a:r>
            <a:endParaRPr lang="id-ID" sz="2000" dirty="0">
              <a:latin typeface="Cambria" panose="02040503050406030204" pitchFamily="18" charset="0"/>
              <a:ea typeface="Cambria" panose="02040503050406030204" pitchFamily="18" charset="0"/>
            </a:endParaRPr>
          </a:p>
        </p:txBody>
      </p:sp>
      <p:sp>
        <p:nvSpPr>
          <p:cNvPr id="13" name="Rectangle 12"/>
          <p:cNvSpPr/>
          <p:nvPr/>
        </p:nvSpPr>
        <p:spPr>
          <a:xfrm>
            <a:off x="7624952" y="3652043"/>
            <a:ext cx="2177592" cy="1853212"/>
          </a:xfrm>
          <a:prstGeom prst="rect">
            <a:avLst/>
          </a:prstGeom>
        </p:spPr>
        <p:style>
          <a:lnRef idx="2">
            <a:schemeClr val="accent4"/>
          </a:lnRef>
          <a:fillRef idx="1">
            <a:schemeClr val="lt1"/>
          </a:fillRef>
          <a:effectRef idx="0">
            <a:schemeClr val="accent4"/>
          </a:effectRef>
          <a:fontRef idx="minor">
            <a:schemeClr val="dk1"/>
          </a:fontRef>
        </p:style>
        <p:txBody>
          <a:bodyPr rtlCol="0" anchor="ctr"/>
          <a:lstStyle/>
          <a:p>
            <a:pPr algn="ctr"/>
            <a:r>
              <a:rPr lang="id-ID" dirty="0"/>
              <a:t>QR code menginstal dan menjalankan </a:t>
            </a:r>
            <a:r>
              <a:rPr lang="id-ID" i="1" dirty="0"/>
              <a:t>chatting</a:t>
            </a:r>
            <a:r>
              <a:rPr lang="id-ID" dirty="0"/>
              <a:t> dengan LAN </a:t>
            </a:r>
            <a:r>
              <a:rPr lang="id-ID" i="1" dirty="0"/>
              <a:t>Messenger</a:t>
            </a:r>
            <a:r>
              <a:rPr lang="id-ID" dirty="0"/>
              <a:t> dalam jaringan lokal</a:t>
            </a:r>
          </a:p>
        </p:txBody>
      </p:sp>
    </p:spTree>
    <p:extLst>
      <p:ext uri="{BB962C8B-B14F-4D97-AF65-F5344CB8AC3E}">
        <p14:creationId xmlns:p14="http://schemas.microsoft.com/office/powerpoint/2010/main" val="2505759446"/>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Picture 3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6217117"/>
            <a:ext cx="12176767" cy="640883"/>
          </a:xfrm>
          <a:prstGeom prst="rect">
            <a:avLst/>
          </a:prstGeom>
        </p:spPr>
      </p:pic>
      <p:grpSp>
        <p:nvGrpSpPr>
          <p:cNvPr id="7" name="Group 6"/>
          <p:cNvGrpSpPr/>
          <p:nvPr/>
        </p:nvGrpSpPr>
        <p:grpSpPr>
          <a:xfrm>
            <a:off x="838205" y="317167"/>
            <a:ext cx="6005657" cy="1261975"/>
            <a:chOff x="838203" y="317167"/>
            <a:chExt cx="6005657" cy="1261974"/>
          </a:xfrm>
        </p:grpSpPr>
        <p:sp>
          <p:nvSpPr>
            <p:cNvPr id="8" name="Google Shape;2838;p133"/>
            <p:cNvSpPr/>
            <p:nvPr/>
          </p:nvSpPr>
          <p:spPr>
            <a:xfrm>
              <a:off x="838203" y="317167"/>
              <a:ext cx="631323" cy="631140"/>
            </a:xfrm>
            <a:custGeom>
              <a:avLst/>
              <a:gdLst/>
              <a:ahLst/>
              <a:cxnLst/>
              <a:rect l="l" t="t" r="r" b="b"/>
              <a:pathLst>
                <a:path w="2688" h="2688" extrusionOk="0">
                  <a:moveTo>
                    <a:pt x="2688" y="1"/>
                  </a:moveTo>
                  <a:cubicBezTo>
                    <a:pt x="1205" y="1"/>
                    <a:pt x="1" y="1203"/>
                    <a:pt x="1" y="2688"/>
                  </a:cubicBezTo>
                  <a:lnTo>
                    <a:pt x="379" y="2688"/>
                  </a:lnTo>
                  <a:cubicBezTo>
                    <a:pt x="379" y="1411"/>
                    <a:pt x="1413" y="379"/>
                    <a:pt x="2688" y="379"/>
                  </a:cubicBezTo>
                  <a:lnTo>
                    <a:pt x="2688" y="1"/>
                  </a:lnTo>
                  <a:close/>
                </a:path>
              </a:pathLst>
            </a:custGeom>
            <a:solidFill>
              <a:srgbClr val="FFC000">
                <a:lumMod val="60000"/>
                <a:lumOff val="40000"/>
              </a:srgb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latin typeface="Calibri"/>
                <a:ea typeface="+mn-ea"/>
                <a:cs typeface="+mn-cs"/>
              </a:endParaRPr>
            </a:p>
          </p:txBody>
        </p:sp>
        <p:sp>
          <p:nvSpPr>
            <p:cNvPr id="9" name="Google Shape;2839;p133"/>
            <p:cNvSpPr/>
            <p:nvPr/>
          </p:nvSpPr>
          <p:spPr>
            <a:xfrm>
              <a:off x="1072599" y="551495"/>
              <a:ext cx="794088" cy="793619"/>
            </a:xfrm>
            <a:custGeom>
              <a:avLst/>
              <a:gdLst/>
              <a:ahLst/>
              <a:cxnLst/>
              <a:rect l="l" t="t" r="r" b="b"/>
              <a:pathLst>
                <a:path w="3381" h="3380" extrusionOk="0">
                  <a:moveTo>
                    <a:pt x="1690" y="0"/>
                  </a:moveTo>
                  <a:cubicBezTo>
                    <a:pt x="756" y="0"/>
                    <a:pt x="0" y="756"/>
                    <a:pt x="0" y="1690"/>
                  </a:cubicBezTo>
                  <a:cubicBezTo>
                    <a:pt x="0" y="2623"/>
                    <a:pt x="756" y="3379"/>
                    <a:pt x="1690" y="3379"/>
                  </a:cubicBezTo>
                  <a:cubicBezTo>
                    <a:pt x="2623" y="3379"/>
                    <a:pt x="3381" y="2623"/>
                    <a:pt x="3381" y="1690"/>
                  </a:cubicBezTo>
                  <a:cubicBezTo>
                    <a:pt x="3381" y="756"/>
                    <a:pt x="2623" y="0"/>
                    <a:pt x="1690" y="0"/>
                  </a:cubicBezTo>
                  <a:close/>
                </a:path>
              </a:pathLst>
            </a:custGeom>
            <a:solidFill>
              <a:srgbClr val="5B9BD5">
                <a:lumMod val="40000"/>
                <a:lumOff val="60000"/>
              </a:srgb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lang="en-US" sz="3600" kern="0" dirty="0">
                  <a:solidFill>
                    <a:prstClr val="black"/>
                  </a:solidFill>
                  <a:latin typeface="Cambria" panose="02040503050406030204" pitchFamily="18" charset="0"/>
                  <a:ea typeface="Cambria" panose="02040503050406030204" pitchFamily="18" charset="0"/>
                </a:rPr>
                <a:t>7</a:t>
              </a:r>
              <a:r>
                <a:rPr kumimoji="0" lang="en-US" sz="3600" b="0" i="0" u="none" strike="noStrike" kern="0" cap="none" spc="0" normalizeH="0" baseline="0" noProof="0" dirty="0" smtClean="0">
                  <a:ln>
                    <a:noFill/>
                  </a:ln>
                  <a:solidFill>
                    <a:prstClr val="black"/>
                  </a:solidFill>
                  <a:effectLst/>
                  <a:uLnTx/>
                  <a:uFillTx/>
                  <a:latin typeface="Cambria" panose="02040503050406030204" pitchFamily="18" charset="0"/>
                  <a:ea typeface="Cambria" panose="02040503050406030204" pitchFamily="18" charset="0"/>
                  <a:cs typeface="+mn-cs"/>
                </a:rPr>
                <a:t>.</a:t>
              </a:r>
              <a:endParaRPr kumimoji="0" sz="3600" b="0" i="0" u="none" strike="noStrike" kern="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endParaRPr>
            </a:p>
          </p:txBody>
        </p:sp>
        <p:sp>
          <p:nvSpPr>
            <p:cNvPr id="10" name="Google Shape;2840;p133"/>
            <p:cNvSpPr/>
            <p:nvPr/>
          </p:nvSpPr>
          <p:spPr>
            <a:xfrm>
              <a:off x="1469797" y="524871"/>
              <a:ext cx="5374063" cy="1054270"/>
            </a:xfrm>
            <a:custGeom>
              <a:avLst/>
              <a:gdLst>
                <a:gd name="connsiteX0" fmla="*/ 2798 w 12086"/>
                <a:gd name="connsiteY0" fmla="*/ 0 h 9998"/>
                <a:gd name="connsiteX1" fmla="*/ 1398 w 12086"/>
                <a:gd name="connsiteY1" fmla="*/ 4621 h 9998"/>
                <a:gd name="connsiteX2" fmla="*/ 0 w 12086"/>
                <a:gd name="connsiteY2" fmla="*/ 9242 h 9998"/>
                <a:gd name="connsiteX3" fmla="*/ 0 w 12086"/>
                <a:gd name="connsiteY3" fmla="*/ 9998 h 9998"/>
                <a:gd name="connsiteX4" fmla="*/ 832 w 12086"/>
                <a:gd name="connsiteY4" fmla="*/ 9242 h 9998"/>
                <a:gd name="connsiteX5" fmla="*/ 8591 w 12086"/>
                <a:gd name="connsiteY5" fmla="*/ 9242 h 9998"/>
                <a:gd name="connsiteX6" fmla="*/ 12086 w 12086"/>
                <a:gd name="connsiteY6" fmla="*/ 4559 h 9998"/>
                <a:gd name="connsiteX7" fmla="*/ 8556 w 12086"/>
                <a:gd name="connsiteY7" fmla="*/ 0 h 9998"/>
                <a:gd name="connsiteX8" fmla="*/ 2798 w 12086"/>
                <a:gd name="connsiteY8" fmla="*/ 0 h 9998"/>
                <a:gd name="connsiteX0" fmla="*/ 2315 w 10000"/>
                <a:gd name="connsiteY0" fmla="*/ 182 h 10182"/>
                <a:gd name="connsiteX1" fmla="*/ 1157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7108 w 10000"/>
                <a:gd name="connsiteY5" fmla="*/ 9426 h 10182"/>
                <a:gd name="connsiteX6" fmla="*/ 10000 w 10000"/>
                <a:gd name="connsiteY6" fmla="*/ 4742 h 10182"/>
                <a:gd name="connsiteX7" fmla="*/ 8947 w 10000"/>
                <a:gd name="connsiteY7" fmla="*/ 0 h 10182"/>
                <a:gd name="connsiteX8" fmla="*/ 2315 w 10000"/>
                <a:gd name="connsiteY8" fmla="*/ 182 h 10182"/>
                <a:gd name="connsiteX0" fmla="*/ 2315 w 10000"/>
                <a:gd name="connsiteY0" fmla="*/ 182 h 10182"/>
                <a:gd name="connsiteX1" fmla="*/ 1157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8995 w 10000"/>
                <a:gd name="connsiteY5" fmla="*/ 9517 h 10182"/>
                <a:gd name="connsiteX6" fmla="*/ 10000 w 10000"/>
                <a:gd name="connsiteY6" fmla="*/ 4742 h 10182"/>
                <a:gd name="connsiteX7" fmla="*/ 8947 w 10000"/>
                <a:gd name="connsiteY7" fmla="*/ 0 h 10182"/>
                <a:gd name="connsiteX8" fmla="*/ 2315 w 10000"/>
                <a:gd name="connsiteY8" fmla="*/ 182 h 10182"/>
                <a:gd name="connsiteX0" fmla="*/ 2315 w 10000"/>
                <a:gd name="connsiteY0" fmla="*/ 182 h 10182"/>
                <a:gd name="connsiteX1" fmla="*/ 1052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8995 w 10000"/>
                <a:gd name="connsiteY5" fmla="*/ 9517 h 10182"/>
                <a:gd name="connsiteX6" fmla="*/ 10000 w 10000"/>
                <a:gd name="connsiteY6" fmla="*/ 4742 h 10182"/>
                <a:gd name="connsiteX7" fmla="*/ 8947 w 10000"/>
                <a:gd name="connsiteY7" fmla="*/ 0 h 10182"/>
                <a:gd name="connsiteX8" fmla="*/ 2315 w 10000"/>
                <a:gd name="connsiteY8" fmla="*/ 182 h 10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00" h="10182" extrusionOk="0">
                  <a:moveTo>
                    <a:pt x="2315" y="182"/>
                  </a:moveTo>
                  <a:cubicBezTo>
                    <a:pt x="1675" y="182"/>
                    <a:pt x="1052" y="2251"/>
                    <a:pt x="1052" y="4804"/>
                  </a:cubicBezTo>
                  <a:cubicBezTo>
                    <a:pt x="1052" y="7357"/>
                    <a:pt x="639" y="9426"/>
                    <a:pt x="0" y="9426"/>
                  </a:cubicBezTo>
                  <a:lnTo>
                    <a:pt x="0" y="10182"/>
                  </a:lnTo>
                  <a:cubicBezTo>
                    <a:pt x="242" y="10182"/>
                    <a:pt x="480" y="9922"/>
                    <a:pt x="688" y="9426"/>
                  </a:cubicBezTo>
                  <a:lnTo>
                    <a:pt x="8995" y="9517"/>
                  </a:lnTo>
                  <a:cubicBezTo>
                    <a:pt x="9641" y="9517"/>
                    <a:pt x="10007" y="7319"/>
                    <a:pt x="10000" y="4742"/>
                  </a:cubicBezTo>
                  <a:cubicBezTo>
                    <a:pt x="9992" y="2193"/>
                    <a:pt x="9585" y="0"/>
                    <a:pt x="8947" y="0"/>
                  </a:cubicBezTo>
                  <a:lnTo>
                    <a:pt x="2315" y="182"/>
                  </a:lnTo>
                  <a:close/>
                </a:path>
              </a:pathLst>
            </a:custGeom>
            <a:solidFill>
              <a:srgbClr val="FFC000">
                <a:lumMod val="60000"/>
                <a:lumOff val="40000"/>
              </a:srgb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prstClr val="black"/>
                </a:solidFill>
                <a:effectLst/>
                <a:uLnTx/>
                <a:uFillTx/>
                <a:latin typeface="Calibri"/>
                <a:ea typeface="+mn-ea"/>
                <a:cs typeface="+mn-cs"/>
              </a:endParaRPr>
            </a:p>
          </p:txBody>
        </p:sp>
      </p:grpSp>
      <p:sp>
        <p:nvSpPr>
          <p:cNvPr id="11" name="TextBox 10"/>
          <p:cNvSpPr txBox="1"/>
          <p:nvPr/>
        </p:nvSpPr>
        <p:spPr>
          <a:xfrm>
            <a:off x="2263887" y="686695"/>
            <a:ext cx="4414065" cy="523220"/>
          </a:xfrm>
          <a:prstGeom prst="rect">
            <a:avLst/>
          </a:prstGeom>
          <a:noFill/>
        </p:spPr>
        <p:txBody>
          <a:bodyPr wrap="square" rtlCol="0">
            <a:spAutoFit/>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2800" i="1" dirty="0" smtClean="0">
                <a:solidFill>
                  <a:prstClr val="black"/>
                </a:solidFill>
                <a:latin typeface="Cambria" panose="02040503050406030204" pitchFamily="18" charset="0"/>
                <a:ea typeface="Cambria" panose="02040503050406030204" pitchFamily="18" charset="0"/>
              </a:rPr>
              <a:t>Sharing Data</a:t>
            </a:r>
            <a:endParaRPr kumimoji="0" lang="id-ID" sz="2800" b="0" i="1"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endParaRPr>
          </a:p>
        </p:txBody>
      </p:sp>
      <p:sp>
        <p:nvSpPr>
          <p:cNvPr id="12" name="Content Placeholder 2"/>
          <p:cNvSpPr txBox="1">
            <a:spLocks/>
          </p:cNvSpPr>
          <p:nvPr/>
        </p:nvSpPr>
        <p:spPr>
          <a:xfrm>
            <a:off x="1564603" y="1862419"/>
            <a:ext cx="8975371" cy="1174251"/>
          </a:xfrm>
          <a:prstGeom prst="rect">
            <a:avLst/>
          </a:prstGeom>
        </p:spPr>
        <p:txBody>
          <a:bodyPr anchor="ctr">
            <a:normAutofit lnSpcReduction="10000"/>
          </a:bodyPr>
          <a:lst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buFont typeface="Arial" panose="020B0604020202020204" pitchFamily="34" charset="0"/>
              <a:buNone/>
            </a:pPr>
            <a:r>
              <a:rPr lang="id-ID" sz="2000" i="1" dirty="0" smtClean="0">
                <a:latin typeface="Cambria" panose="02040503050406030204" pitchFamily="18" charset="0"/>
                <a:ea typeface="Cambria" panose="02040503050406030204" pitchFamily="18" charset="0"/>
              </a:rPr>
              <a:t>Share</a:t>
            </a:r>
            <a:r>
              <a:rPr lang="id-ID" sz="2000" dirty="0" smtClean="0">
                <a:latin typeface="Cambria" panose="02040503050406030204" pitchFamily="18" charset="0"/>
                <a:ea typeface="Cambria" panose="02040503050406030204" pitchFamily="18" charset="0"/>
              </a:rPr>
              <a:t> merupakan mekanisme membagi </a:t>
            </a:r>
            <a:r>
              <a:rPr lang="id-ID" sz="2000" i="1" dirty="0" smtClean="0">
                <a:latin typeface="Cambria" panose="02040503050406030204" pitchFamily="18" charset="0"/>
                <a:ea typeface="Cambria" panose="02040503050406030204" pitchFamily="18" charset="0"/>
              </a:rPr>
              <a:t>resource</a:t>
            </a:r>
            <a:r>
              <a:rPr lang="id-ID" sz="2000" dirty="0" smtClean="0">
                <a:latin typeface="Cambria" panose="02040503050406030204" pitchFamily="18" charset="0"/>
                <a:ea typeface="Cambria" panose="02040503050406030204" pitchFamily="18" charset="0"/>
              </a:rPr>
              <a:t> pada perangkat lain dalam jaringan, baik berupa data, program, proses, maupun sistem percetakan dalam perangkat komputer agar dapat digunakan secara bersama-sama dengan terminal lainnya dalam jaringan.</a:t>
            </a:r>
            <a:endParaRPr lang="id-ID" sz="2000" dirty="0">
              <a:latin typeface="Cambria" panose="02040503050406030204" pitchFamily="18" charset="0"/>
              <a:ea typeface="Cambria" panose="02040503050406030204" pitchFamily="18" charset="0"/>
            </a:endParaRPr>
          </a:p>
        </p:txBody>
      </p:sp>
      <p:cxnSp>
        <p:nvCxnSpPr>
          <p:cNvPr id="13" name="Straight Connector 12"/>
          <p:cNvCxnSpPr/>
          <p:nvPr/>
        </p:nvCxnSpPr>
        <p:spPr>
          <a:xfrm>
            <a:off x="1469526" y="3618359"/>
            <a:ext cx="0" cy="2216833"/>
          </a:xfrm>
          <a:prstGeom prst="line">
            <a:avLst/>
          </a:prstGeom>
          <a:ln w="2857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14" name="Oval 13"/>
          <p:cNvSpPr/>
          <p:nvPr/>
        </p:nvSpPr>
        <p:spPr>
          <a:xfrm>
            <a:off x="1374447" y="3579979"/>
            <a:ext cx="190157" cy="190157"/>
          </a:xfrm>
          <a:prstGeom prst="ellipse">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p:cNvSpPr/>
          <p:nvPr/>
        </p:nvSpPr>
        <p:spPr>
          <a:xfrm>
            <a:off x="1374446" y="4917702"/>
            <a:ext cx="190157" cy="190157"/>
          </a:xfrm>
          <a:prstGeom prst="ellipse">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p:cNvSpPr txBox="1"/>
          <p:nvPr/>
        </p:nvSpPr>
        <p:spPr>
          <a:xfrm>
            <a:off x="1659682" y="3517803"/>
            <a:ext cx="9170878" cy="1015663"/>
          </a:xfrm>
          <a:prstGeom prst="rect">
            <a:avLst/>
          </a:prstGeom>
          <a:noFill/>
        </p:spPr>
        <p:txBody>
          <a:bodyPr wrap="square" rtlCol="0">
            <a:spAutoFit/>
          </a:bodyPr>
          <a:lstStyle/>
          <a:p>
            <a:pPr algn="just"/>
            <a:r>
              <a:rPr lang="id-ID" sz="2000" dirty="0">
                <a:latin typeface="Cambria" panose="02040503050406030204" pitchFamily="18" charset="0"/>
                <a:ea typeface="Cambria" panose="02040503050406030204" pitchFamily="18" charset="0"/>
              </a:rPr>
              <a:t>Bentuk kelompok minimal lima anggota dan pastikan komputer dalam kelompok telah tersambung dengan LAN. Lakukan konfigurasi IP </a:t>
            </a:r>
            <a:r>
              <a:rPr lang="id-ID" sz="2000" i="1" dirty="0">
                <a:latin typeface="Cambria" panose="02040503050406030204" pitchFamily="18" charset="0"/>
                <a:ea typeface="Cambria" panose="02040503050406030204" pitchFamily="18" charset="0"/>
              </a:rPr>
              <a:t>address</a:t>
            </a:r>
            <a:r>
              <a:rPr lang="id-ID" sz="2000" dirty="0">
                <a:latin typeface="Cambria" panose="02040503050406030204" pitchFamily="18" charset="0"/>
                <a:ea typeface="Cambria" panose="02040503050406030204" pitchFamily="18" charset="0"/>
              </a:rPr>
              <a:t> dengan </a:t>
            </a:r>
            <a:r>
              <a:rPr lang="id-ID" sz="2000" i="1" dirty="0">
                <a:latin typeface="Cambria" panose="02040503050406030204" pitchFamily="18" charset="0"/>
                <a:ea typeface="Cambria" panose="02040503050406030204" pitchFamily="18" charset="0"/>
              </a:rPr>
              <a:t>network</a:t>
            </a:r>
            <a:r>
              <a:rPr lang="id-ID" sz="2000" dirty="0">
                <a:latin typeface="Cambria" panose="02040503050406030204" pitchFamily="18" charset="0"/>
                <a:ea typeface="Cambria" panose="02040503050406030204" pitchFamily="18" charset="0"/>
              </a:rPr>
              <a:t> 192.168.100.0/24 kemudian periksa konektivitas jaringan tersebut.</a:t>
            </a:r>
          </a:p>
        </p:txBody>
      </p:sp>
      <p:sp>
        <p:nvSpPr>
          <p:cNvPr id="2" name="Rectangle 1"/>
          <p:cNvSpPr/>
          <p:nvPr/>
        </p:nvSpPr>
        <p:spPr>
          <a:xfrm>
            <a:off x="1659682" y="3086784"/>
            <a:ext cx="8502413" cy="400110"/>
          </a:xfrm>
          <a:prstGeom prst="rect">
            <a:avLst/>
          </a:prstGeom>
        </p:spPr>
        <p:txBody>
          <a:bodyPr wrap="square">
            <a:spAutoFit/>
          </a:bodyPr>
          <a:lstStyle/>
          <a:p>
            <a:pPr algn="just"/>
            <a:r>
              <a:rPr lang="id-ID" sz="2000" dirty="0">
                <a:latin typeface="Cambria" panose="02040503050406030204" pitchFamily="18" charset="0"/>
                <a:ea typeface="Cambria" panose="02040503050406030204" pitchFamily="18" charset="0"/>
              </a:rPr>
              <a:t>Langkah-langkah melakukan konfigurasi </a:t>
            </a:r>
            <a:r>
              <a:rPr lang="id-ID" sz="2000" i="1" dirty="0">
                <a:latin typeface="Cambria" panose="02040503050406030204" pitchFamily="18" charset="0"/>
                <a:ea typeface="Cambria" panose="02040503050406030204" pitchFamily="18" charset="0"/>
              </a:rPr>
              <a:t>sharing</a:t>
            </a:r>
            <a:r>
              <a:rPr lang="id-ID" sz="2000" dirty="0">
                <a:latin typeface="Cambria" panose="02040503050406030204" pitchFamily="18" charset="0"/>
                <a:ea typeface="Cambria" panose="02040503050406030204" pitchFamily="18" charset="0"/>
              </a:rPr>
              <a:t> data dengan Windows 10.</a:t>
            </a:r>
          </a:p>
        </p:txBody>
      </p:sp>
      <p:sp>
        <p:nvSpPr>
          <p:cNvPr id="24" name="TextBox 23"/>
          <p:cNvSpPr txBox="1"/>
          <p:nvPr/>
        </p:nvSpPr>
        <p:spPr>
          <a:xfrm>
            <a:off x="1659682" y="4825624"/>
            <a:ext cx="9170878" cy="707886"/>
          </a:xfrm>
          <a:prstGeom prst="rect">
            <a:avLst/>
          </a:prstGeom>
          <a:noFill/>
        </p:spPr>
        <p:txBody>
          <a:bodyPr wrap="square" rtlCol="0">
            <a:spAutoFit/>
          </a:bodyPr>
          <a:lstStyle/>
          <a:p>
            <a:pPr algn="just"/>
            <a:r>
              <a:rPr lang="id-ID" sz="2000" dirty="0">
                <a:latin typeface="Cambria" panose="02040503050406030204" pitchFamily="18" charset="0"/>
                <a:ea typeface="Cambria" panose="02040503050406030204" pitchFamily="18" charset="0"/>
              </a:rPr>
              <a:t>Dalam contoh praktik, komputer dengan IP address 192.168.0.9 akan dikonfigurasi sebagai komputer </a:t>
            </a:r>
            <a:r>
              <a:rPr lang="id-ID" sz="2000" i="1" dirty="0">
                <a:latin typeface="Cambria" panose="02040503050406030204" pitchFamily="18" charset="0"/>
                <a:ea typeface="Cambria" panose="02040503050406030204" pitchFamily="18" charset="0"/>
              </a:rPr>
              <a:t>sharing</a:t>
            </a:r>
            <a:r>
              <a:rPr lang="id-ID" sz="2000" dirty="0">
                <a:latin typeface="Cambria" panose="02040503050406030204" pitchFamily="18" charset="0"/>
                <a:ea typeface="Cambria" panose="02040503050406030204" pitchFamily="18" charset="0"/>
              </a:rPr>
              <a:t> dengan folder </a:t>
            </a:r>
            <a:r>
              <a:rPr lang="id-ID" sz="2000" b="1" dirty="0">
                <a:latin typeface="Cambria" panose="02040503050406030204" pitchFamily="18" charset="0"/>
                <a:ea typeface="Cambria" panose="02040503050406030204" pitchFamily="18" charset="0"/>
              </a:rPr>
              <a:t>D:/Software</a:t>
            </a:r>
            <a:r>
              <a:rPr lang="id-ID" sz="2000" dirty="0">
                <a:latin typeface="Cambria" panose="02040503050406030204" pitchFamily="18" charset="0"/>
                <a:ea typeface="Cambria" panose="02040503050406030204" pitchFamily="18" charset="0"/>
              </a:rPr>
              <a:t>. </a:t>
            </a:r>
          </a:p>
        </p:txBody>
      </p:sp>
    </p:spTree>
    <p:extLst>
      <p:ext uri="{BB962C8B-B14F-4D97-AF65-F5344CB8AC3E}">
        <p14:creationId xmlns:p14="http://schemas.microsoft.com/office/powerpoint/2010/main" val="3326533540"/>
      </p:ext>
    </p:ext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cxnSp>
        <p:nvCxnSpPr>
          <p:cNvPr id="6" name="Straight Connector 5"/>
          <p:cNvCxnSpPr>
            <a:endCxn id="13" idx="4"/>
          </p:cNvCxnSpPr>
          <p:nvPr/>
        </p:nvCxnSpPr>
        <p:spPr>
          <a:xfrm>
            <a:off x="1476010" y="843280"/>
            <a:ext cx="1" cy="3164256"/>
          </a:xfrm>
          <a:prstGeom prst="line">
            <a:avLst/>
          </a:prstGeom>
          <a:ln w="2857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7" name="Oval 6"/>
          <p:cNvSpPr/>
          <p:nvPr/>
        </p:nvSpPr>
        <p:spPr>
          <a:xfrm>
            <a:off x="1380932" y="1234179"/>
            <a:ext cx="190157" cy="190157"/>
          </a:xfrm>
          <a:prstGeom prst="ellipse">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 name="TextBox 7"/>
          <p:cNvSpPr txBox="1"/>
          <p:nvPr/>
        </p:nvSpPr>
        <p:spPr>
          <a:xfrm>
            <a:off x="1666168" y="1144591"/>
            <a:ext cx="9170878" cy="707886"/>
          </a:xfrm>
          <a:prstGeom prst="rect">
            <a:avLst/>
          </a:prstGeom>
          <a:noFill/>
        </p:spPr>
        <p:txBody>
          <a:bodyPr wrap="square" rtlCol="0">
            <a:spAutoFit/>
          </a:bodyPr>
          <a:lstStyle/>
          <a:p>
            <a:pPr algn="just"/>
            <a:r>
              <a:rPr lang="id-ID" sz="2000" dirty="0">
                <a:latin typeface="Cambria" panose="02040503050406030204" pitchFamily="18" charset="0"/>
                <a:ea typeface="Cambria" panose="02040503050406030204" pitchFamily="18" charset="0"/>
              </a:rPr>
              <a:t>Selanjutnya, klik kanan folder </a:t>
            </a:r>
            <a:r>
              <a:rPr lang="id-ID" sz="2000" b="1" dirty="0">
                <a:latin typeface="Cambria" panose="02040503050406030204" pitchFamily="18" charset="0"/>
                <a:ea typeface="Cambria" panose="02040503050406030204" pitchFamily="18" charset="0"/>
              </a:rPr>
              <a:t>Software</a:t>
            </a:r>
            <a:r>
              <a:rPr lang="id-ID" sz="2000" dirty="0">
                <a:latin typeface="Cambria" panose="02040503050406030204" pitchFamily="18" charset="0"/>
                <a:ea typeface="Cambria" panose="02040503050406030204" pitchFamily="18" charset="0"/>
              </a:rPr>
              <a:t> – pilih </a:t>
            </a:r>
            <a:r>
              <a:rPr lang="id-ID" sz="2000" b="1" dirty="0">
                <a:latin typeface="Cambria" panose="02040503050406030204" pitchFamily="18" charset="0"/>
                <a:ea typeface="Cambria" panose="02040503050406030204" pitchFamily="18" charset="0"/>
              </a:rPr>
              <a:t>Properties</a:t>
            </a:r>
            <a:r>
              <a:rPr lang="id-ID" sz="2000" dirty="0">
                <a:latin typeface="Cambria" panose="02040503050406030204" pitchFamily="18" charset="0"/>
                <a:ea typeface="Cambria" panose="02040503050406030204" pitchFamily="18" charset="0"/>
              </a:rPr>
              <a:t> – klik </a:t>
            </a:r>
            <a:r>
              <a:rPr lang="id-ID" sz="2000" i="1" dirty="0">
                <a:latin typeface="Cambria" panose="02040503050406030204" pitchFamily="18" charset="0"/>
                <a:ea typeface="Cambria" panose="02040503050406030204" pitchFamily="18" charset="0"/>
              </a:rPr>
              <a:t>tab</a:t>
            </a:r>
            <a:r>
              <a:rPr lang="id-ID" sz="2000" dirty="0">
                <a:latin typeface="Cambria" panose="02040503050406030204" pitchFamily="18" charset="0"/>
                <a:ea typeface="Cambria" panose="02040503050406030204" pitchFamily="18" charset="0"/>
              </a:rPr>
              <a:t> </a:t>
            </a:r>
            <a:r>
              <a:rPr lang="id-ID" sz="2000" b="1" dirty="0">
                <a:latin typeface="Cambria" panose="02040503050406030204" pitchFamily="18" charset="0"/>
                <a:ea typeface="Cambria" panose="02040503050406030204" pitchFamily="18" charset="0"/>
              </a:rPr>
              <a:t>Sharing</a:t>
            </a:r>
            <a:r>
              <a:rPr lang="id-ID" sz="2000" dirty="0">
                <a:latin typeface="Cambria" panose="02040503050406030204" pitchFamily="18" charset="0"/>
                <a:ea typeface="Cambria" panose="02040503050406030204" pitchFamily="18" charset="0"/>
              </a:rPr>
              <a:t> – klik tombol </a:t>
            </a:r>
            <a:r>
              <a:rPr lang="id-ID" sz="2000" b="1" dirty="0">
                <a:latin typeface="Cambria" panose="02040503050406030204" pitchFamily="18" charset="0"/>
                <a:ea typeface="Cambria" panose="02040503050406030204" pitchFamily="18" charset="0"/>
              </a:rPr>
              <a:t>Share</a:t>
            </a:r>
            <a:r>
              <a:rPr lang="id-ID" sz="2000" dirty="0">
                <a:latin typeface="Cambria" panose="02040503050406030204" pitchFamily="18" charset="0"/>
                <a:ea typeface="Cambria" panose="02040503050406030204" pitchFamily="18" charset="0"/>
              </a:rPr>
              <a:t>. </a:t>
            </a:r>
          </a:p>
        </p:txBody>
      </p:sp>
      <p:sp>
        <p:nvSpPr>
          <p:cNvPr id="9" name="Oval 8"/>
          <p:cNvSpPr/>
          <p:nvPr/>
        </p:nvSpPr>
        <p:spPr>
          <a:xfrm>
            <a:off x="1380932" y="1992953"/>
            <a:ext cx="190157" cy="190157"/>
          </a:xfrm>
          <a:prstGeom prst="ellipse">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TextBox 9"/>
          <p:cNvSpPr txBox="1"/>
          <p:nvPr/>
        </p:nvSpPr>
        <p:spPr>
          <a:xfrm>
            <a:off x="1666168" y="1881423"/>
            <a:ext cx="9170878" cy="707886"/>
          </a:xfrm>
          <a:prstGeom prst="rect">
            <a:avLst/>
          </a:prstGeom>
          <a:noFill/>
        </p:spPr>
        <p:txBody>
          <a:bodyPr wrap="square" rtlCol="0">
            <a:spAutoFit/>
          </a:bodyPr>
          <a:lstStyle/>
          <a:p>
            <a:pPr algn="just"/>
            <a:r>
              <a:rPr lang="id-ID" sz="2000" dirty="0">
                <a:latin typeface="Cambria" panose="02040503050406030204" pitchFamily="18" charset="0"/>
                <a:ea typeface="Cambria" panose="02040503050406030204" pitchFamily="18" charset="0"/>
              </a:rPr>
              <a:t>Agar folder tersebut dapat diakses oleh semua anggota, tambahkan opsi </a:t>
            </a:r>
            <a:r>
              <a:rPr lang="id-ID" sz="2000" b="1" dirty="0">
                <a:latin typeface="Cambria" panose="02040503050406030204" pitchFamily="18" charset="0"/>
                <a:ea typeface="Cambria" panose="02040503050406030204" pitchFamily="18" charset="0"/>
              </a:rPr>
              <a:t>Everyphone</a:t>
            </a:r>
            <a:r>
              <a:rPr lang="id-ID" sz="2000" dirty="0">
                <a:latin typeface="Cambria" panose="02040503050406030204" pitchFamily="18" charset="0"/>
                <a:ea typeface="Cambria" panose="02040503050406030204" pitchFamily="18" charset="0"/>
              </a:rPr>
              <a:t> – klik </a:t>
            </a:r>
            <a:r>
              <a:rPr lang="id-ID" sz="2000" b="1" dirty="0">
                <a:latin typeface="Cambria" panose="02040503050406030204" pitchFamily="18" charset="0"/>
                <a:ea typeface="Cambria" panose="02040503050406030204" pitchFamily="18" charset="0"/>
              </a:rPr>
              <a:t>Add</a:t>
            </a:r>
            <a:r>
              <a:rPr lang="id-ID" sz="2000" dirty="0">
                <a:latin typeface="Cambria" panose="02040503050406030204" pitchFamily="18" charset="0"/>
                <a:ea typeface="Cambria" panose="02040503050406030204" pitchFamily="18" charset="0"/>
              </a:rPr>
              <a:t> – klik </a:t>
            </a:r>
            <a:r>
              <a:rPr lang="id-ID" sz="2000" b="1" dirty="0">
                <a:latin typeface="Cambria" panose="02040503050406030204" pitchFamily="18" charset="0"/>
                <a:ea typeface="Cambria" panose="02040503050406030204" pitchFamily="18" charset="0"/>
              </a:rPr>
              <a:t>Share</a:t>
            </a:r>
            <a:r>
              <a:rPr lang="id-ID" sz="2000" dirty="0">
                <a:latin typeface="Cambria" panose="02040503050406030204" pitchFamily="18" charset="0"/>
                <a:ea typeface="Cambria" panose="02040503050406030204" pitchFamily="18" charset="0"/>
              </a:rPr>
              <a:t> – klik </a:t>
            </a:r>
            <a:r>
              <a:rPr lang="id-ID" sz="2000" b="1" dirty="0">
                <a:latin typeface="Cambria" panose="02040503050406030204" pitchFamily="18" charset="0"/>
                <a:ea typeface="Cambria" panose="02040503050406030204" pitchFamily="18" charset="0"/>
              </a:rPr>
              <a:t>Done</a:t>
            </a:r>
            <a:r>
              <a:rPr lang="id-ID" sz="2000" dirty="0">
                <a:latin typeface="Cambria" panose="02040503050406030204" pitchFamily="18" charset="0"/>
                <a:ea typeface="Cambria" panose="02040503050406030204" pitchFamily="18" charset="0"/>
              </a:rPr>
              <a:t>.</a:t>
            </a:r>
          </a:p>
        </p:txBody>
      </p:sp>
      <p:sp>
        <p:nvSpPr>
          <p:cNvPr id="11" name="Oval 10"/>
          <p:cNvSpPr/>
          <p:nvPr/>
        </p:nvSpPr>
        <p:spPr>
          <a:xfrm>
            <a:off x="1380932" y="2729785"/>
            <a:ext cx="190157" cy="190157"/>
          </a:xfrm>
          <a:prstGeom prst="ellipse">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TextBox 11"/>
          <p:cNvSpPr txBox="1"/>
          <p:nvPr/>
        </p:nvSpPr>
        <p:spPr>
          <a:xfrm>
            <a:off x="1666168" y="2618255"/>
            <a:ext cx="9170878" cy="1015663"/>
          </a:xfrm>
          <a:prstGeom prst="rect">
            <a:avLst/>
          </a:prstGeom>
          <a:noFill/>
        </p:spPr>
        <p:txBody>
          <a:bodyPr wrap="square" rtlCol="0">
            <a:spAutoFit/>
          </a:bodyPr>
          <a:lstStyle/>
          <a:p>
            <a:pPr algn="just"/>
            <a:r>
              <a:rPr lang="id-ID" sz="2000" dirty="0">
                <a:latin typeface="Cambria" panose="02040503050406030204" pitchFamily="18" charset="0"/>
                <a:ea typeface="Cambria" panose="02040503050406030204" pitchFamily="18" charset="0"/>
              </a:rPr>
              <a:t>Untuk membuka folder yang telah di-</a:t>
            </a:r>
            <a:r>
              <a:rPr lang="id-ID" sz="2000" i="1" dirty="0">
                <a:latin typeface="Cambria" panose="02040503050406030204" pitchFamily="18" charset="0"/>
                <a:ea typeface="Cambria" panose="02040503050406030204" pitchFamily="18" charset="0"/>
              </a:rPr>
              <a:t>share </a:t>
            </a:r>
            <a:r>
              <a:rPr lang="id-ID" sz="2000" dirty="0">
                <a:latin typeface="Cambria" panose="02040503050406030204" pitchFamily="18" charset="0"/>
                <a:ea typeface="Cambria" panose="02040503050406030204" pitchFamily="18" charset="0"/>
              </a:rPr>
              <a:t>sebelumnya pada komputer lain, tekan kombinasi tombol </a:t>
            </a:r>
            <a:r>
              <a:rPr lang="id-ID" sz="2000" i="1" dirty="0">
                <a:latin typeface="Cambria" panose="02040503050406030204" pitchFamily="18" charset="0"/>
                <a:ea typeface="Cambria" panose="02040503050406030204" pitchFamily="18" charset="0"/>
              </a:rPr>
              <a:t>keyboard</a:t>
            </a:r>
            <a:r>
              <a:rPr lang="id-ID" sz="2000" dirty="0">
                <a:latin typeface="Cambria" panose="02040503050406030204" pitchFamily="18" charset="0"/>
                <a:ea typeface="Cambria" panose="02040503050406030204" pitchFamily="18" charset="0"/>
              </a:rPr>
              <a:t> </a:t>
            </a:r>
            <a:r>
              <a:rPr lang="id-ID" sz="2000" b="1" dirty="0">
                <a:latin typeface="Cambria" panose="02040503050406030204" pitchFamily="18" charset="0"/>
                <a:ea typeface="Cambria" panose="02040503050406030204" pitchFamily="18" charset="0"/>
              </a:rPr>
              <a:t>Windows + R </a:t>
            </a:r>
            <a:r>
              <a:rPr lang="id-ID" sz="2000" dirty="0">
                <a:latin typeface="Cambria" panose="02040503050406030204" pitchFamily="18" charset="0"/>
                <a:ea typeface="Cambria" panose="02040503050406030204" pitchFamily="18" charset="0"/>
              </a:rPr>
              <a:t>sehingga muncul jendela </a:t>
            </a:r>
            <a:r>
              <a:rPr lang="id-ID" sz="2000" b="1" dirty="0">
                <a:latin typeface="Cambria" panose="02040503050406030204" pitchFamily="18" charset="0"/>
                <a:ea typeface="Cambria" panose="02040503050406030204" pitchFamily="18" charset="0"/>
              </a:rPr>
              <a:t>Run</a:t>
            </a:r>
            <a:r>
              <a:rPr lang="id-ID" sz="2000" dirty="0">
                <a:latin typeface="Cambria" panose="02040503050406030204" pitchFamily="18" charset="0"/>
                <a:ea typeface="Cambria" panose="02040503050406030204" pitchFamily="18" charset="0"/>
              </a:rPr>
              <a:t>. Setelah itu, ketikan perintah </a:t>
            </a:r>
            <a:r>
              <a:rPr lang="id-ID" sz="2000" b="1" dirty="0">
                <a:latin typeface="Cambria" panose="02040503050406030204" pitchFamily="18" charset="0"/>
                <a:ea typeface="Cambria" panose="02040503050406030204" pitchFamily="18" charset="0"/>
              </a:rPr>
              <a:t>\\192.168.100.66</a:t>
            </a:r>
            <a:r>
              <a:rPr lang="id-ID" sz="2000" dirty="0" smtClean="0">
                <a:latin typeface="Cambria" panose="02040503050406030204" pitchFamily="18" charset="0"/>
                <a:ea typeface="Cambria" panose="02040503050406030204" pitchFamily="18" charset="0"/>
              </a:rPr>
              <a:t>.</a:t>
            </a:r>
            <a:endParaRPr lang="id-ID" sz="2000" dirty="0">
              <a:latin typeface="Cambria" panose="02040503050406030204" pitchFamily="18" charset="0"/>
              <a:ea typeface="Cambria" panose="02040503050406030204" pitchFamily="18" charset="0"/>
            </a:endParaRPr>
          </a:p>
        </p:txBody>
      </p:sp>
      <p:sp>
        <p:nvSpPr>
          <p:cNvPr id="13" name="Oval 12"/>
          <p:cNvSpPr/>
          <p:nvPr/>
        </p:nvSpPr>
        <p:spPr>
          <a:xfrm>
            <a:off x="1380932" y="3817379"/>
            <a:ext cx="190157" cy="190157"/>
          </a:xfrm>
          <a:prstGeom prst="ellipse">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TextBox 13"/>
          <p:cNvSpPr txBox="1"/>
          <p:nvPr/>
        </p:nvSpPr>
        <p:spPr>
          <a:xfrm>
            <a:off x="1666168" y="3727791"/>
            <a:ext cx="9170878" cy="400110"/>
          </a:xfrm>
          <a:prstGeom prst="rect">
            <a:avLst/>
          </a:prstGeom>
          <a:noFill/>
        </p:spPr>
        <p:txBody>
          <a:bodyPr wrap="square" rtlCol="0">
            <a:spAutoFit/>
          </a:bodyPr>
          <a:lstStyle/>
          <a:p>
            <a:pPr algn="just"/>
            <a:r>
              <a:rPr lang="id-ID" sz="2000" dirty="0">
                <a:latin typeface="Cambria" panose="02040503050406030204" pitchFamily="18" charset="0"/>
                <a:ea typeface="Cambria" panose="02040503050406030204" pitchFamily="18" charset="0"/>
              </a:rPr>
              <a:t>Berikut merupakan hasil tampilan </a:t>
            </a:r>
            <a:r>
              <a:rPr lang="id-ID" sz="2000" i="1" dirty="0">
                <a:latin typeface="Cambria" panose="02040503050406030204" pitchFamily="18" charset="0"/>
                <a:ea typeface="Cambria" panose="02040503050406030204" pitchFamily="18" charset="0"/>
              </a:rPr>
              <a:t>sharing</a:t>
            </a:r>
            <a:r>
              <a:rPr lang="id-ID" sz="2000" dirty="0">
                <a:latin typeface="Cambria" panose="02040503050406030204" pitchFamily="18" charset="0"/>
                <a:ea typeface="Cambria" panose="02040503050406030204" pitchFamily="18" charset="0"/>
              </a:rPr>
              <a:t> dokumen dalam jaringan.</a:t>
            </a:r>
          </a:p>
        </p:txBody>
      </p:sp>
    </p:spTree>
    <p:extLst>
      <p:ext uri="{BB962C8B-B14F-4D97-AF65-F5344CB8AC3E}">
        <p14:creationId xmlns:p14="http://schemas.microsoft.com/office/powerpoint/2010/main" val="562576779"/>
      </p:ext>
    </p:ext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sp>
        <p:nvSpPr>
          <p:cNvPr id="2" name="TextBox 1"/>
          <p:cNvSpPr txBox="1"/>
          <p:nvPr/>
        </p:nvSpPr>
        <p:spPr>
          <a:xfrm flipH="1">
            <a:off x="4089193" y="2413262"/>
            <a:ext cx="3998380" cy="646331"/>
          </a:xfrm>
          <a:prstGeom prst="rect">
            <a:avLst/>
          </a:prstGeom>
          <a:noFill/>
        </p:spPr>
        <p:txBody>
          <a:bodyPr wrap="square" rtlCol="0">
            <a:spAutoFit/>
          </a:bodyPr>
          <a:lstStyle/>
          <a:p>
            <a:r>
              <a:rPr lang="en-US" dirty="0" smtClean="0"/>
              <a:t>Insert </a:t>
            </a:r>
            <a:r>
              <a:rPr lang="en-US" dirty="0" err="1" smtClean="0"/>
              <a:t>gmbr</a:t>
            </a:r>
            <a:r>
              <a:rPr lang="en-US" dirty="0" smtClean="0"/>
              <a:t> 4.38 </a:t>
            </a:r>
            <a:r>
              <a:rPr lang="en-US" dirty="0" err="1" smtClean="0"/>
              <a:t>Tampilan</a:t>
            </a:r>
            <a:r>
              <a:rPr lang="en-US" dirty="0" smtClean="0"/>
              <a:t> data setelah di share, </a:t>
            </a:r>
            <a:r>
              <a:rPr lang="en-US" dirty="0" err="1" smtClean="0"/>
              <a:t>hlm</a:t>
            </a:r>
            <a:r>
              <a:rPr lang="en-US" dirty="0" smtClean="0"/>
              <a:t> 295</a:t>
            </a:r>
            <a:endParaRPr lang="en-US" dirty="0"/>
          </a:p>
        </p:txBody>
      </p:sp>
    </p:spTree>
    <p:extLst>
      <p:ext uri="{BB962C8B-B14F-4D97-AF65-F5344CB8AC3E}">
        <p14:creationId xmlns:p14="http://schemas.microsoft.com/office/powerpoint/2010/main" val="2700848485"/>
      </p:ext>
    </p:extLst>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grpSp>
        <p:nvGrpSpPr>
          <p:cNvPr id="7" name="Group 6"/>
          <p:cNvGrpSpPr/>
          <p:nvPr/>
        </p:nvGrpSpPr>
        <p:grpSpPr>
          <a:xfrm>
            <a:off x="838203" y="279460"/>
            <a:ext cx="6005657" cy="1261974"/>
            <a:chOff x="838203" y="317167"/>
            <a:chExt cx="6005657" cy="1261974"/>
          </a:xfrm>
        </p:grpSpPr>
        <p:sp>
          <p:nvSpPr>
            <p:cNvPr id="8" name="Google Shape;2838;p133"/>
            <p:cNvSpPr/>
            <p:nvPr/>
          </p:nvSpPr>
          <p:spPr>
            <a:xfrm>
              <a:off x="838203" y="317167"/>
              <a:ext cx="631323" cy="631140"/>
            </a:xfrm>
            <a:custGeom>
              <a:avLst/>
              <a:gdLst/>
              <a:ahLst/>
              <a:cxnLst/>
              <a:rect l="l" t="t" r="r" b="b"/>
              <a:pathLst>
                <a:path w="2688" h="2688" extrusionOk="0">
                  <a:moveTo>
                    <a:pt x="2688" y="1"/>
                  </a:moveTo>
                  <a:cubicBezTo>
                    <a:pt x="1205" y="1"/>
                    <a:pt x="1" y="1203"/>
                    <a:pt x="1" y="2688"/>
                  </a:cubicBezTo>
                  <a:lnTo>
                    <a:pt x="379" y="2688"/>
                  </a:lnTo>
                  <a:cubicBezTo>
                    <a:pt x="379" y="1411"/>
                    <a:pt x="1413" y="379"/>
                    <a:pt x="2688" y="379"/>
                  </a:cubicBezTo>
                  <a:lnTo>
                    <a:pt x="2688" y="1"/>
                  </a:lnTo>
                  <a:close/>
                </a:path>
              </a:pathLst>
            </a:custGeom>
            <a:solidFill>
              <a:srgbClr val="FFC000">
                <a:lumMod val="60000"/>
                <a:lumOff val="40000"/>
              </a:srgb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latin typeface="Calibri"/>
                <a:ea typeface="+mn-ea"/>
                <a:cs typeface="+mn-cs"/>
              </a:endParaRPr>
            </a:p>
          </p:txBody>
        </p:sp>
        <p:sp>
          <p:nvSpPr>
            <p:cNvPr id="9" name="Google Shape;2839;p133"/>
            <p:cNvSpPr/>
            <p:nvPr/>
          </p:nvSpPr>
          <p:spPr>
            <a:xfrm>
              <a:off x="1072599" y="551495"/>
              <a:ext cx="794088" cy="793619"/>
            </a:xfrm>
            <a:custGeom>
              <a:avLst/>
              <a:gdLst/>
              <a:ahLst/>
              <a:cxnLst/>
              <a:rect l="l" t="t" r="r" b="b"/>
              <a:pathLst>
                <a:path w="3381" h="3380" extrusionOk="0">
                  <a:moveTo>
                    <a:pt x="1690" y="0"/>
                  </a:moveTo>
                  <a:cubicBezTo>
                    <a:pt x="756" y="0"/>
                    <a:pt x="0" y="756"/>
                    <a:pt x="0" y="1690"/>
                  </a:cubicBezTo>
                  <a:cubicBezTo>
                    <a:pt x="0" y="2623"/>
                    <a:pt x="756" y="3379"/>
                    <a:pt x="1690" y="3379"/>
                  </a:cubicBezTo>
                  <a:cubicBezTo>
                    <a:pt x="2623" y="3379"/>
                    <a:pt x="3381" y="2623"/>
                    <a:pt x="3381" y="1690"/>
                  </a:cubicBezTo>
                  <a:cubicBezTo>
                    <a:pt x="3381" y="756"/>
                    <a:pt x="2623" y="0"/>
                    <a:pt x="1690" y="0"/>
                  </a:cubicBezTo>
                  <a:close/>
                </a:path>
              </a:pathLst>
            </a:custGeom>
            <a:solidFill>
              <a:srgbClr val="5B9BD5">
                <a:lumMod val="40000"/>
                <a:lumOff val="60000"/>
              </a:srgb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3600" kern="0" dirty="0">
                  <a:solidFill>
                    <a:prstClr val="black"/>
                  </a:solidFill>
                  <a:latin typeface="Cambria" panose="02040503050406030204" pitchFamily="18" charset="0"/>
                  <a:ea typeface="Cambria" panose="02040503050406030204" pitchFamily="18" charset="0"/>
                </a:rPr>
                <a:t>8</a:t>
              </a:r>
              <a:r>
                <a:rPr kumimoji="0" lang="en-US" sz="3600" b="0" i="0" u="none" strike="noStrike" kern="0" cap="none" spc="0" normalizeH="0" baseline="0" noProof="0" dirty="0" smtClean="0">
                  <a:ln>
                    <a:noFill/>
                  </a:ln>
                  <a:solidFill>
                    <a:prstClr val="black"/>
                  </a:solidFill>
                  <a:effectLst/>
                  <a:uLnTx/>
                  <a:uFillTx/>
                  <a:latin typeface="Cambria" panose="02040503050406030204" pitchFamily="18" charset="0"/>
                  <a:ea typeface="Cambria" panose="02040503050406030204" pitchFamily="18" charset="0"/>
                  <a:cs typeface="+mn-cs"/>
                </a:rPr>
                <a:t>.</a:t>
              </a:r>
              <a:endParaRPr kumimoji="0" sz="3600" b="0" i="0" u="none" strike="noStrike" kern="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endParaRPr>
            </a:p>
          </p:txBody>
        </p:sp>
        <p:sp>
          <p:nvSpPr>
            <p:cNvPr id="10" name="Google Shape;2840;p133"/>
            <p:cNvSpPr/>
            <p:nvPr/>
          </p:nvSpPr>
          <p:spPr>
            <a:xfrm>
              <a:off x="1469797" y="524871"/>
              <a:ext cx="5374063" cy="1054270"/>
            </a:xfrm>
            <a:custGeom>
              <a:avLst/>
              <a:gdLst>
                <a:gd name="connsiteX0" fmla="*/ 2798 w 12086"/>
                <a:gd name="connsiteY0" fmla="*/ 0 h 9998"/>
                <a:gd name="connsiteX1" fmla="*/ 1398 w 12086"/>
                <a:gd name="connsiteY1" fmla="*/ 4621 h 9998"/>
                <a:gd name="connsiteX2" fmla="*/ 0 w 12086"/>
                <a:gd name="connsiteY2" fmla="*/ 9242 h 9998"/>
                <a:gd name="connsiteX3" fmla="*/ 0 w 12086"/>
                <a:gd name="connsiteY3" fmla="*/ 9998 h 9998"/>
                <a:gd name="connsiteX4" fmla="*/ 832 w 12086"/>
                <a:gd name="connsiteY4" fmla="*/ 9242 h 9998"/>
                <a:gd name="connsiteX5" fmla="*/ 8591 w 12086"/>
                <a:gd name="connsiteY5" fmla="*/ 9242 h 9998"/>
                <a:gd name="connsiteX6" fmla="*/ 12086 w 12086"/>
                <a:gd name="connsiteY6" fmla="*/ 4559 h 9998"/>
                <a:gd name="connsiteX7" fmla="*/ 8556 w 12086"/>
                <a:gd name="connsiteY7" fmla="*/ 0 h 9998"/>
                <a:gd name="connsiteX8" fmla="*/ 2798 w 12086"/>
                <a:gd name="connsiteY8" fmla="*/ 0 h 9998"/>
                <a:gd name="connsiteX0" fmla="*/ 2315 w 10000"/>
                <a:gd name="connsiteY0" fmla="*/ 182 h 10182"/>
                <a:gd name="connsiteX1" fmla="*/ 1157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7108 w 10000"/>
                <a:gd name="connsiteY5" fmla="*/ 9426 h 10182"/>
                <a:gd name="connsiteX6" fmla="*/ 10000 w 10000"/>
                <a:gd name="connsiteY6" fmla="*/ 4742 h 10182"/>
                <a:gd name="connsiteX7" fmla="*/ 8947 w 10000"/>
                <a:gd name="connsiteY7" fmla="*/ 0 h 10182"/>
                <a:gd name="connsiteX8" fmla="*/ 2315 w 10000"/>
                <a:gd name="connsiteY8" fmla="*/ 182 h 10182"/>
                <a:gd name="connsiteX0" fmla="*/ 2315 w 10000"/>
                <a:gd name="connsiteY0" fmla="*/ 182 h 10182"/>
                <a:gd name="connsiteX1" fmla="*/ 1157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8995 w 10000"/>
                <a:gd name="connsiteY5" fmla="*/ 9517 h 10182"/>
                <a:gd name="connsiteX6" fmla="*/ 10000 w 10000"/>
                <a:gd name="connsiteY6" fmla="*/ 4742 h 10182"/>
                <a:gd name="connsiteX7" fmla="*/ 8947 w 10000"/>
                <a:gd name="connsiteY7" fmla="*/ 0 h 10182"/>
                <a:gd name="connsiteX8" fmla="*/ 2315 w 10000"/>
                <a:gd name="connsiteY8" fmla="*/ 182 h 10182"/>
                <a:gd name="connsiteX0" fmla="*/ 2315 w 10000"/>
                <a:gd name="connsiteY0" fmla="*/ 182 h 10182"/>
                <a:gd name="connsiteX1" fmla="*/ 1052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8995 w 10000"/>
                <a:gd name="connsiteY5" fmla="*/ 9517 h 10182"/>
                <a:gd name="connsiteX6" fmla="*/ 10000 w 10000"/>
                <a:gd name="connsiteY6" fmla="*/ 4742 h 10182"/>
                <a:gd name="connsiteX7" fmla="*/ 8947 w 10000"/>
                <a:gd name="connsiteY7" fmla="*/ 0 h 10182"/>
                <a:gd name="connsiteX8" fmla="*/ 2315 w 10000"/>
                <a:gd name="connsiteY8" fmla="*/ 182 h 10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00" h="10182" extrusionOk="0">
                  <a:moveTo>
                    <a:pt x="2315" y="182"/>
                  </a:moveTo>
                  <a:cubicBezTo>
                    <a:pt x="1675" y="182"/>
                    <a:pt x="1052" y="2251"/>
                    <a:pt x="1052" y="4804"/>
                  </a:cubicBezTo>
                  <a:cubicBezTo>
                    <a:pt x="1052" y="7357"/>
                    <a:pt x="639" y="9426"/>
                    <a:pt x="0" y="9426"/>
                  </a:cubicBezTo>
                  <a:lnTo>
                    <a:pt x="0" y="10182"/>
                  </a:lnTo>
                  <a:cubicBezTo>
                    <a:pt x="242" y="10182"/>
                    <a:pt x="480" y="9922"/>
                    <a:pt x="688" y="9426"/>
                  </a:cubicBezTo>
                  <a:lnTo>
                    <a:pt x="8995" y="9517"/>
                  </a:lnTo>
                  <a:cubicBezTo>
                    <a:pt x="9641" y="9517"/>
                    <a:pt x="10007" y="7319"/>
                    <a:pt x="10000" y="4742"/>
                  </a:cubicBezTo>
                  <a:cubicBezTo>
                    <a:pt x="9992" y="2193"/>
                    <a:pt x="9585" y="0"/>
                    <a:pt x="8947" y="0"/>
                  </a:cubicBezTo>
                  <a:lnTo>
                    <a:pt x="2315" y="182"/>
                  </a:lnTo>
                  <a:close/>
                </a:path>
              </a:pathLst>
            </a:custGeom>
            <a:solidFill>
              <a:srgbClr val="FFC000">
                <a:lumMod val="60000"/>
                <a:lumOff val="40000"/>
              </a:srgb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prstClr val="black"/>
                </a:solidFill>
                <a:effectLst/>
                <a:uLnTx/>
                <a:uFillTx/>
                <a:latin typeface="Calibri"/>
                <a:ea typeface="+mn-ea"/>
                <a:cs typeface="+mn-cs"/>
              </a:endParaRPr>
            </a:p>
          </p:txBody>
        </p:sp>
      </p:grpSp>
      <p:sp>
        <p:nvSpPr>
          <p:cNvPr id="11" name="TextBox 10"/>
          <p:cNvSpPr txBox="1"/>
          <p:nvPr/>
        </p:nvSpPr>
        <p:spPr>
          <a:xfrm>
            <a:off x="2263885" y="487164"/>
            <a:ext cx="4466853" cy="954107"/>
          </a:xfrm>
          <a:prstGeom prst="rect">
            <a:avLst/>
          </a:prstGeom>
          <a:noFill/>
        </p:spPr>
        <p:txBody>
          <a:bodyPr wrap="square" rtlCol="0">
            <a:spAutoFit/>
          </a:bodyPr>
          <a:lstStyle/>
          <a:p>
            <a:pPr lvl="0"/>
            <a:r>
              <a:rPr lang="id-ID" sz="2800" i="1" dirty="0">
                <a:latin typeface="Cambria" panose="02040503050406030204" pitchFamily="18" charset="0"/>
                <a:ea typeface="Cambria" panose="02040503050406030204" pitchFamily="18" charset="0"/>
              </a:rPr>
              <a:t>Upload </a:t>
            </a:r>
            <a:r>
              <a:rPr lang="id-ID" sz="2800" dirty="0">
                <a:latin typeface="Cambria" panose="02040503050406030204" pitchFamily="18" charset="0"/>
                <a:ea typeface="Cambria" panose="02040503050406030204" pitchFamily="18" charset="0"/>
              </a:rPr>
              <a:t>dan </a:t>
            </a:r>
            <a:r>
              <a:rPr lang="id-ID" sz="2800" i="1" dirty="0">
                <a:latin typeface="Cambria" panose="02040503050406030204" pitchFamily="18" charset="0"/>
                <a:ea typeface="Cambria" panose="02040503050406030204" pitchFamily="18" charset="0"/>
              </a:rPr>
              <a:t>Download</a:t>
            </a:r>
            <a:r>
              <a:rPr lang="id-ID" sz="2800" dirty="0">
                <a:latin typeface="Cambria" panose="02040503050406030204" pitchFamily="18" charset="0"/>
                <a:ea typeface="Cambria" panose="02040503050406030204" pitchFamily="18" charset="0"/>
              </a:rPr>
              <a:t> </a:t>
            </a:r>
            <a:r>
              <a:rPr lang="id-ID" sz="2800" i="1" dirty="0">
                <a:latin typeface="Cambria" panose="02040503050406030204" pitchFamily="18" charset="0"/>
                <a:ea typeface="Cambria" panose="02040503050406030204" pitchFamily="18" charset="0"/>
              </a:rPr>
              <a:t>File</a:t>
            </a:r>
            <a:r>
              <a:rPr lang="id-ID" sz="2800" dirty="0">
                <a:latin typeface="Cambria" panose="02040503050406030204" pitchFamily="18" charset="0"/>
                <a:ea typeface="Cambria" panose="02040503050406030204" pitchFamily="18" charset="0"/>
              </a:rPr>
              <a:t> dalam Server FTP</a:t>
            </a:r>
            <a:endParaRPr kumimoji="0" lang="en-US" sz="2800" i="0" u="none" strike="noStrike" kern="1200" cap="none" spc="0" normalizeH="0" baseline="0" noProof="0" dirty="0" smtClean="0">
              <a:ln>
                <a:noFill/>
              </a:ln>
              <a:solidFill>
                <a:prstClr val="black"/>
              </a:solidFill>
              <a:effectLst/>
              <a:uLnTx/>
              <a:uFillTx/>
              <a:latin typeface="Cambria" panose="02040503050406030204" pitchFamily="18" charset="0"/>
              <a:ea typeface="Cambria" panose="02040503050406030204" pitchFamily="18" charset="0"/>
            </a:endParaRPr>
          </a:p>
        </p:txBody>
      </p:sp>
      <p:grpSp>
        <p:nvGrpSpPr>
          <p:cNvPr id="14" name="Group 13"/>
          <p:cNvGrpSpPr/>
          <p:nvPr/>
        </p:nvGrpSpPr>
        <p:grpSpPr>
          <a:xfrm>
            <a:off x="3625277" y="988715"/>
            <a:ext cx="8974923" cy="6259488"/>
            <a:chOff x="2063177" y="988715"/>
            <a:chExt cx="8974923" cy="6259488"/>
          </a:xfrm>
        </p:grpSpPr>
        <p:sp>
          <p:nvSpPr>
            <p:cNvPr id="15" name="Google Shape;1616;p72"/>
            <p:cNvSpPr/>
            <p:nvPr/>
          </p:nvSpPr>
          <p:spPr>
            <a:xfrm rot="13959577">
              <a:off x="1117879" y="3279962"/>
              <a:ext cx="4913539" cy="3022943"/>
            </a:xfrm>
            <a:custGeom>
              <a:avLst/>
              <a:gdLst/>
              <a:ahLst/>
              <a:cxnLst/>
              <a:rect l="l" t="t" r="r" b="b"/>
              <a:pathLst>
                <a:path w="59643" h="36694" extrusionOk="0">
                  <a:moveTo>
                    <a:pt x="6271" y="15779"/>
                  </a:moveTo>
                  <a:cubicBezTo>
                    <a:pt x="9374" y="14178"/>
                    <a:pt x="17513" y="18347"/>
                    <a:pt x="23150" y="11676"/>
                  </a:cubicBezTo>
                  <a:cubicBezTo>
                    <a:pt x="28787" y="5004"/>
                    <a:pt x="30455" y="1"/>
                    <a:pt x="37327" y="2302"/>
                  </a:cubicBezTo>
                  <a:cubicBezTo>
                    <a:pt x="44198" y="4571"/>
                    <a:pt x="43064" y="13410"/>
                    <a:pt x="47601" y="15779"/>
                  </a:cubicBezTo>
                  <a:cubicBezTo>
                    <a:pt x="52104" y="18147"/>
                    <a:pt x="59643" y="31690"/>
                    <a:pt x="43364" y="34192"/>
                  </a:cubicBezTo>
                  <a:cubicBezTo>
                    <a:pt x="27120" y="36694"/>
                    <a:pt x="10441" y="33158"/>
                    <a:pt x="5204" y="27520"/>
                  </a:cubicBezTo>
                  <a:cubicBezTo>
                    <a:pt x="0" y="21883"/>
                    <a:pt x="3136" y="17380"/>
                    <a:pt x="6271" y="15779"/>
                  </a:cubicBezTo>
                  <a:close/>
                </a:path>
              </a:pathLst>
            </a:custGeom>
            <a:solidFill>
              <a:schemeClr val="accent4">
                <a:lumMod val="20000"/>
                <a:lumOff val="80000"/>
              </a:schemeClr>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6" name="Google Shape;1542;p70"/>
            <p:cNvSpPr/>
            <p:nvPr/>
          </p:nvSpPr>
          <p:spPr>
            <a:xfrm>
              <a:off x="5337131" y="988715"/>
              <a:ext cx="2264661" cy="1997587"/>
            </a:xfrm>
            <a:custGeom>
              <a:avLst/>
              <a:gdLst/>
              <a:ahLst/>
              <a:cxnLst/>
              <a:rect l="l" t="t" r="r" b="b"/>
              <a:pathLst>
                <a:path w="13679" h="12066" extrusionOk="0">
                  <a:moveTo>
                    <a:pt x="7541" y="1"/>
                  </a:moveTo>
                  <a:cubicBezTo>
                    <a:pt x="7109" y="1"/>
                    <a:pt x="6648" y="24"/>
                    <a:pt x="6157" y="68"/>
                  </a:cubicBezTo>
                  <a:cubicBezTo>
                    <a:pt x="1981" y="443"/>
                    <a:pt x="28" y="3173"/>
                    <a:pt x="1" y="6385"/>
                  </a:cubicBezTo>
                  <a:cubicBezTo>
                    <a:pt x="598" y="10109"/>
                    <a:pt x="2003" y="12066"/>
                    <a:pt x="5300" y="12066"/>
                  </a:cubicBezTo>
                  <a:cubicBezTo>
                    <a:pt x="5700" y="12066"/>
                    <a:pt x="6128" y="12037"/>
                    <a:pt x="6585" y="11979"/>
                  </a:cubicBezTo>
                  <a:cubicBezTo>
                    <a:pt x="10680" y="11470"/>
                    <a:pt x="13678" y="9516"/>
                    <a:pt x="12822" y="4297"/>
                  </a:cubicBezTo>
                  <a:cubicBezTo>
                    <a:pt x="12326" y="1256"/>
                    <a:pt x="10731" y="1"/>
                    <a:pt x="7541" y="1"/>
                  </a:cubicBezTo>
                  <a:close/>
                </a:path>
              </a:pathLst>
            </a:custGeom>
            <a:solidFill>
              <a:schemeClr val="accent6">
                <a:lumMod val="20000"/>
                <a:lumOff val="80000"/>
              </a:schemeClr>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7" name="Google Shape;1543;p70"/>
            <p:cNvSpPr/>
            <p:nvPr/>
          </p:nvSpPr>
          <p:spPr>
            <a:xfrm rot="13587038">
              <a:off x="7641213" y="2895098"/>
              <a:ext cx="3403944" cy="3389830"/>
            </a:xfrm>
            <a:custGeom>
              <a:avLst/>
              <a:gdLst/>
              <a:ahLst/>
              <a:cxnLst/>
              <a:rect l="l" t="t" r="r" b="b"/>
              <a:pathLst>
                <a:path w="48235" h="48035" extrusionOk="0">
                  <a:moveTo>
                    <a:pt x="3770" y="17379"/>
                  </a:moveTo>
                  <a:cubicBezTo>
                    <a:pt x="7573" y="20948"/>
                    <a:pt x="10108" y="20948"/>
                    <a:pt x="20515" y="21349"/>
                  </a:cubicBezTo>
                  <a:cubicBezTo>
                    <a:pt x="30956" y="21782"/>
                    <a:pt x="19314" y="35525"/>
                    <a:pt x="27520" y="41797"/>
                  </a:cubicBezTo>
                  <a:cubicBezTo>
                    <a:pt x="35726" y="48034"/>
                    <a:pt x="48235" y="37827"/>
                    <a:pt x="48235" y="26986"/>
                  </a:cubicBezTo>
                  <a:cubicBezTo>
                    <a:pt x="48235" y="16145"/>
                    <a:pt x="35026" y="0"/>
                    <a:pt x="18080" y="867"/>
                  </a:cubicBezTo>
                  <a:cubicBezTo>
                    <a:pt x="1135" y="1768"/>
                    <a:pt x="1" y="13843"/>
                    <a:pt x="3770" y="17379"/>
                  </a:cubicBezTo>
                  <a:close/>
                </a:path>
              </a:pathLst>
            </a:custGeom>
            <a:solidFill>
              <a:schemeClr val="accent1">
                <a:lumMod val="20000"/>
                <a:lumOff val="80000"/>
              </a:schemeClr>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nvGrpSpPr>
            <p:cNvPr id="18" name="Google Shape;1811;p34"/>
            <p:cNvGrpSpPr/>
            <p:nvPr/>
          </p:nvGrpSpPr>
          <p:grpSpPr>
            <a:xfrm>
              <a:off x="2846724" y="1619598"/>
              <a:ext cx="6579571" cy="4752178"/>
              <a:chOff x="1551000" y="452264"/>
              <a:chExt cx="6042000" cy="4363911"/>
            </a:xfrm>
          </p:grpSpPr>
          <p:sp>
            <p:nvSpPr>
              <p:cNvPr id="19" name="Google Shape;1812;p34"/>
              <p:cNvSpPr/>
              <p:nvPr/>
            </p:nvSpPr>
            <p:spPr>
              <a:xfrm>
                <a:off x="1551000" y="4440875"/>
                <a:ext cx="6042000" cy="375300"/>
              </a:xfrm>
              <a:prstGeom prst="ellipse">
                <a:avLst/>
              </a:prstGeom>
              <a:solidFill>
                <a:srgbClr val="2C3045">
                  <a:alpha val="15560"/>
                </a:srgb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grpSp>
            <p:nvGrpSpPr>
              <p:cNvPr id="20" name="Google Shape;1813;p34"/>
              <p:cNvGrpSpPr/>
              <p:nvPr/>
            </p:nvGrpSpPr>
            <p:grpSpPr>
              <a:xfrm>
                <a:off x="1705800" y="452264"/>
                <a:ext cx="5732400" cy="4147136"/>
                <a:chOff x="628875" y="452264"/>
                <a:chExt cx="5732400" cy="4147136"/>
              </a:xfrm>
            </p:grpSpPr>
            <p:sp>
              <p:nvSpPr>
                <p:cNvPr id="21" name="Google Shape;1814;p34"/>
                <p:cNvSpPr/>
                <p:nvPr/>
              </p:nvSpPr>
              <p:spPr>
                <a:xfrm>
                  <a:off x="692753" y="617500"/>
                  <a:ext cx="5598900" cy="3981900"/>
                </a:xfrm>
                <a:prstGeom prst="roundRect">
                  <a:avLst>
                    <a:gd name="adj" fmla="val 5289"/>
                  </a:avLst>
                </a:prstGeom>
                <a:solidFill>
                  <a:schemeClr val="accent5">
                    <a:lumMod val="50000"/>
                  </a:schemeClr>
                </a:solidFill>
                <a:ln w="12700">
                  <a:solidFill>
                    <a:schemeClr val="tx1"/>
                  </a:solid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sp>
              <p:nvSpPr>
                <p:cNvPr id="22" name="Google Shape;1815;p34"/>
                <p:cNvSpPr/>
                <p:nvPr/>
              </p:nvSpPr>
              <p:spPr>
                <a:xfrm>
                  <a:off x="628875" y="527550"/>
                  <a:ext cx="5732400" cy="433500"/>
                </a:xfrm>
                <a:prstGeom prst="roundRect">
                  <a:avLst>
                    <a:gd name="adj" fmla="val 13206"/>
                  </a:avLst>
                </a:prstGeom>
                <a:solidFill>
                  <a:schemeClr val="accent4">
                    <a:lumMod val="60000"/>
                    <a:lumOff val="40000"/>
                  </a:scheme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grpSp>
              <p:nvGrpSpPr>
                <p:cNvPr id="23" name="Google Shape;1816;p34"/>
                <p:cNvGrpSpPr/>
                <p:nvPr/>
              </p:nvGrpSpPr>
              <p:grpSpPr>
                <a:xfrm>
                  <a:off x="816950" y="452264"/>
                  <a:ext cx="196200" cy="375250"/>
                  <a:chOff x="816950" y="467150"/>
                  <a:chExt cx="196200" cy="375250"/>
                </a:xfrm>
              </p:grpSpPr>
              <p:sp>
                <p:nvSpPr>
                  <p:cNvPr id="60" name="Google Shape;1817;p34"/>
                  <p:cNvSpPr/>
                  <p:nvPr/>
                </p:nvSpPr>
                <p:spPr>
                  <a:xfrm>
                    <a:off x="816950" y="646200"/>
                    <a:ext cx="196200" cy="196200"/>
                  </a:xfrm>
                  <a:prstGeom prst="ellipse">
                    <a:avLst/>
                  </a:prstGeom>
                  <a:solidFill>
                    <a:schemeClr val="lt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sp>
                <p:nvSpPr>
                  <p:cNvPr id="61" name="Google Shape;1818;p34"/>
                  <p:cNvSpPr/>
                  <p:nvPr/>
                </p:nvSpPr>
                <p:spPr>
                  <a:xfrm>
                    <a:off x="871100" y="467150"/>
                    <a:ext cx="87900" cy="310800"/>
                  </a:xfrm>
                  <a:prstGeom prst="roundRect">
                    <a:avLst>
                      <a:gd name="adj" fmla="val 50000"/>
                    </a:avLst>
                  </a:prstGeom>
                  <a:solidFill>
                    <a:schemeClr val="accent5">
                      <a:lumMod val="50000"/>
                    </a:scheme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grpSp>
            <p:grpSp>
              <p:nvGrpSpPr>
                <p:cNvPr id="24" name="Google Shape;1819;p34"/>
                <p:cNvGrpSpPr/>
                <p:nvPr/>
              </p:nvGrpSpPr>
              <p:grpSpPr>
                <a:xfrm>
                  <a:off x="1244763" y="452264"/>
                  <a:ext cx="196200" cy="375250"/>
                  <a:chOff x="816950" y="467150"/>
                  <a:chExt cx="196200" cy="375250"/>
                </a:xfrm>
              </p:grpSpPr>
              <p:sp>
                <p:nvSpPr>
                  <p:cNvPr id="58" name="Google Shape;1820;p34"/>
                  <p:cNvSpPr/>
                  <p:nvPr/>
                </p:nvSpPr>
                <p:spPr>
                  <a:xfrm>
                    <a:off x="816950" y="646200"/>
                    <a:ext cx="196200" cy="196200"/>
                  </a:xfrm>
                  <a:prstGeom prst="ellipse">
                    <a:avLst/>
                  </a:prstGeom>
                  <a:solidFill>
                    <a:schemeClr val="lt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sp>
                <p:nvSpPr>
                  <p:cNvPr id="59" name="Google Shape;1821;p34"/>
                  <p:cNvSpPr/>
                  <p:nvPr/>
                </p:nvSpPr>
                <p:spPr>
                  <a:xfrm>
                    <a:off x="871100" y="467150"/>
                    <a:ext cx="87900" cy="310800"/>
                  </a:xfrm>
                  <a:prstGeom prst="roundRect">
                    <a:avLst>
                      <a:gd name="adj" fmla="val 50000"/>
                    </a:avLst>
                  </a:prstGeom>
                  <a:solidFill>
                    <a:schemeClr val="accent5">
                      <a:lumMod val="50000"/>
                    </a:scheme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grpSp>
            <p:grpSp>
              <p:nvGrpSpPr>
                <p:cNvPr id="25" name="Google Shape;1822;p34"/>
                <p:cNvGrpSpPr/>
                <p:nvPr/>
              </p:nvGrpSpPr>
              <p:grpSpPr>
                <a:xfrm>
                  <a:off x="1672575" y="452264"/>
                  <a:ext cx="196200" cy="375250"/>
                  <a:chOff x="816950" y="467150"/>
                  <a:chExt cx="196200" cy="375250"/>
                </a:xfrm>
              </p:grpSpPr>
              <p:sp>
                <p:nvSpPr>
                  <p:cNvPr id="56" name="Google Shape;1823;p34"/>
                  <p:cNvSpPr/>
                  <p:nvPr/>
                </p:nvSpPr>
                <p:spPr>
                  <a:xfrm>
                    <a:off x="816950" y="646200"/>
                    <a:ext cx="196200" cy="196200"/>
                  </a:xfrm>
                  <a:prstGeom prst="ellipse">
                    <a:avLst/>
                  </a:prstGeom>
                  <a:solidFill>
                    <a:schemeClr val="lt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sp>
                <p:nvSpPr>
                  <p:cNvPr id="57" name="Google Shape;1824;p34"/>
                  <p:cNvSpPr/>
                  <p:nvPr/>
                </p:nvSpPr>
                <p:spPr>
                  <a:xfrm>
                    <a:off x="871100" y="467150"/>
                    <a:ext cx="87900" cy="310800"/>
                  </a:xfrm>
                  <a:prstGeom prst="roundRect">
                    <a:avLst>
                      <a:gd name="adj" fmla="val 50000"/>
                    </a:avLst>
                  </a:prstGeom>
                  <a:solidFill>
                    <a:schemeClr val="accent5">
                      <a:lumMod val="50000"/>
                    </a:scheme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grpSp>
            <p:grpSp>
              <p:nvGrpSpPr>
                <p:cNvPr id="26" name="Google Shape;1825;p34"/>
                <p:cNvGrpSpPr/>
                <p:nvPr/>
              </p:nvGrpSpPr>
              <p:grpSpPr>
                <a:xfrm>
                  <a:off x="2100388" y="452264"/>
                  <a:ext cx="196200" cy="375250"/>
                  <a:chOff x="816950" y="467150"/>
                  <a:chExt cx="196200" cy="375250"/>
                </a:xfrm>
              </p:grpSpPr>
              <p:sp>
                <p:nvSpPr>
                  <p:cNvPr id="54" name="Google Shape;1826;p34"/>
                  <p:cNvSpPr/>
                  <p:nvPr/>
                </p:nvSpPr>
                <p:spPr>
                  <a:xfrm>
                    <a:off x="816950" y="646200"/>
                    <a:ext cx="196200" cy="196200"/>
                  </a:xfrm>
                  <a:prstGeom prst="ellipse">
                    <a:avLst/>
                  </a:prstGeom>
                  <a:solidFill>
                    <a:schemeClr val="lt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sp>
                <p:nvSpPr>
                  <p:cNvPr id="55" name="Google Shape;1827;p34"/>
                  <p:cNvSpPr/>
                  <p:nvPr/>
                </p:nvSpPr>
                <p:spPr>
                  <a:xfrm>
                    <a:off x="871100" y="467150"/>
                    <a:ext cx="87900" cy="310800"/>
                  </a:xfrm>
                  <a:prstGeom prst="roundRect">
                    <a:avLst>
                      <a:gd name="adj" fmla="val 50000"/>
                    </a:avLst>
                  </a:prstGeom>
                  <a:solidFill>
                    <a:schemeClr val="accent5">
                      <a:lumMod val="50000"/>
                    </a:scheme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grpSp>
            <p:grpSp>
              <p:nvGrpSpPr>
                <p:cNvPr id="27" name="Google Shape;1828;p34"/>
                <p:cNvGrpSpPr/>
                <p:nvPr/>
              </p:nvGrpSpPr>
              <p:grpSpPr>
                <a:xfrm>
                  <a:off x="2528200" y="452264"/>
                  <a:ext cx="196200" cy="375250"/>
                  <a:chOff x="816950" y="467150"/>
                  <a:chExt cx="196200" cy="375250"/>
                </a:xfrm>
              </p:grpSpPr>
              <p:sp>
                <p:nvSpPr>
                  <p:cNvPr id="52" name="Google Shape;1829;p34"/>
                  <p:cNvSpPr/>
                  <p:nvPr/>
                </p:nvSpPr>
                <p:spPr>
                  <a:xfrm>
                    <a:off x="816950" y="646200"/>
                    <a:ext cx="196200" cy="196200"/>
                  </a:xfrm>
                  <a:prstGeom prst="ellipse">
                    <a:avLst/>
                  </a:prstGeom>
                  <a:solidFill>
                    <a:schemeClr val="lt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sp>
                <p:nvSpPr>
                  <p:cNvPr id="53" name="Google Shape;1830;p34"/>
                  <p:cNvSpPr/>
                  <p:nvPr/>
                </p:nvSpPr>
                <p:spPr>
                  <a:xfrm>
                    <a:off x="871100" y="467150"/>
                    <a:ext cx="87900" cy="310800"/>
                  </a:xfrm>
                  <a:prstGeom prst="roundRect">
                    <a:avLst>
                      <a:gd name="adj" fmla="val 50000"/>
                    </a:avLst>
                  </a:prstGeom>
                  <a:solidFill>
                    <a:schemeClr val="accent5">
                      <a:lumMod val="50000"/>
                    </a:scheme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grpSp>
            <p:grpSp>
              <p:nvGrpSpPr>
                <p:cNvPr id="28" name="Google Shape;1831;p34"/>
                <p:cNvGrpSpPr/>
                <p:nvPr/>
              </p:nvGrpSpPr>
              <p:grpSpPr>
                <a:xfrm>
                  <a:off x="2956013" y="452264"/>
                  <a:ext cx="196200" cy="375250"/>
                  <a:chOff x="816950" y="467150"/>
                  <a:chExt cx="196200" cy="375250"/>
                </a:xfrm>
              </p:grpSpPr>
              <p:sp>
                <p:nvSpPr>
                  <p:cNvPr id="50" name="Google Shape;1832;p34"/>
                  <p:cNvSpPr/>
                  <p:nvPr/>
                </p:nvSpPr>
                <p:spPr>
                  <a:xfrm>
                    <a:off x="816950" y="646200"/>
                    <a:ext cx="196200" cy="196200"/>
                  </a:xfrm>
                  <a:prstGeom prst="ellipse">
                    <a:avLst/>
                  </a:prstGeom>
                  <a:solidFill>
                    <a:schemeClr val="lt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sp>
                <p:nvSpPr>
                  <p:cNvPr id="51" name="Google Shape;1833;p34"/>
                  <p:cNvSpPr/>
                  <p:nvPr/>
                </p:nvSpPr>
                <p:spPr>
                  <a:xfrm>
                    <a:off x="871100" y="467150"/>
                    <a:ext cx="87900" cy="310800"/>
                  </a:xfrm>
                  <a:prstGeom prst="roundRect">
                    <a:avLst>
                      <a:gd name="adj" fmla="val 50000"/>
                    </a:avLst>
                  </a:prstGeom>
                  <a:solidFill>
                    <a:schemeClr val="accent5">
                      <a:lumMod val="50000"/>
                    </a:scheme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grpSp>
            <p:grpSp>
              <p:nvGrpSpPr>
                <p:cNvPr id="29" name="Google Shape;1834;p34"/>
                <p:cNvGrpSpPr/>
                <p:nvPr/>
              </p:nvGrpSpPr>
              <p:grpSpPr>
                <a:xfrm>
                  <a:off x="3383825" y="452264"/>
                  <a:ext cx="196200" cy="375250"/>
                  <a:chOff x="816950" y="467150"/>
                  <a:chExt cx="196200" cy="375250"/>
                </a:xfrm>
              </p:grpSpPr>
              <p:sp>
                <p:nvSpPr>
                  <p:cNvPr id="48" name="Google Shape;1835;p34"/>
                  <p:cNvSpPr/>
                  <p:nvPr/>
                </p:nvSpPr>
                <p:spPr>
                  <a:xfrm>
                    <a:off x="816950" y="646200"/>
                    <a:ext cx="196200" cy="196200"/>
                  </a:xfrm>
                  <a:prstGeom prst="ellipse">
                    <a:avLst/>
                  </a:prstGeom>
                  <a:solidFill>
                    <a:schemeClr val="lt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sp>
                <p:nvSpPr>
                  <p:cNvPr id="49" name="Google Shape;1836;p34"/>
                  <p:cNvSpPr/>
                  <p:nvPr/>
                </p:nvSpPr>
                <p:spPr>
                  <a:xfrm>
                    <a:off x="871100" y="467150"/>
                    <a:ext cx="87900" cy="310800"/>
                  </a:xfrm>
                  <a:prstGeom prst="roundRect">
                    <a:avLst>
                      <a:gd name="adj" fmla="val 50000"/>
                    </a:avLst>
                  </a:prstGeom>
                  <a:solidFill>
                    <a:schemeClr val="accent5">
                      <a:lumMod val="50000"/>
                    </a:scheme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grpSp>
            <p:grpSp>
              <p:nvGrpSpPr>
                <p:cNvPr id="30" name="Google Shape;1837;p34"/>
                <p:cNvGrpSpPr/>
                <p:nvPr/>
              </p:nvGrpSpPr>
              <p:grpSpPr>
                <a:xfrm>
                  <a:off x="3811638" y="452264"/>
                  <a:ext cx="196200" cy="375250"/>
                  <a:chOff x="816950" y="467150"/>
                  <a:chExt cx="196200" cy="375250"/>
                </a:xfrm>
              </p:grpSpPr>
              <p:sp>
                <p:nvSpPr>
                  <p:cNvPr id="46" name="Google Shape;1838;p34"/>
                  <p:cNvSpPr/>
                  <p:nvPr/>
                </p:nvSpPr>
                <p:spPr>
                  <a:xfrm>
                    <a:off x="816950" y="646200"/>
                    <a:ext cx="196200" cy="196200"/>
                  </a:xfrm>
                  <a:prstGeom prst="ellipse">
                    <a:avLst/>
                  </a:prstGeom>
                  <a:solidFill>
                    <a:schemeClr val="lt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sp>
                <p:nvSpPr>
                  <p:cNvPr id="47" name="Google Shape;1839;p34"/>
                  <p:cNvSpPr/>
                  <p:nvPr/>
                </p:nvSpPr>
                <p:spPr>
                  <a:xfrm>
                    <a:off x="871100" y="467150"/>
                    <a:ext cx="87900" cy="310800"/>
                  </a:xfrm>
                  <a:prstGeom prst="roundRect">
                    <a:avLst>
                      <a:gd name="adj" fmla="val 50000"/>
                    </a:avLst>
                  </a:prstGeom>
                  <a:solidFill>
                    <a:schemeClr val="accent5">
                      <a:lumMod val="50000"/>
                    </a:scheme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grpSp>
            <p:grpSp>
              <p:nvGrpSpPr>
                <p:cNvPr id="31" name="Google Shape;1840;p34"/>
                <p:cNvGrpSpPr/>
                <p:nvPr/>
              </p:nvGrpSpPr>
              <p:grpSpPr>
                <a:xfrm>
                  <a:off x="4239450" y="452264"/>
                  <a:ext cx="196200" cy="375250"/>
                  <a:chOff x="816950" y="467150"/>
                  <a:chExt cx="196200" cy="375250"/>
                </a:xfrm>
              </p:grpSpPr>
              <p:sp>
                <p:nvSpPr>
                  <p:cNvPr id="44" name="Google Shape;1841;p34"/>
                  <p:cNvSpPr/>
                  <p:nvPr/>
                </p:nvSpPr>
                <p:spPr>
                  <a:xfrm>
                    <a:off x="816950" y="646200"/>
                    <a:ext cx="196200" cy="196200"/>
                  </a:xfrm>
                  <a:prstGeom prst="ellipse">
                    <a:avLst/>
                  </a:prstGeom>
                  <a:solidFill>
                    <a:schemeClr val="lt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sp>
                <p:nvSpPr>
                  <p:cNvPr id="45" name="Google Shape;1842;p34"/>
                  <p:cNvSpPr/>
                  <p:nvPr/>
                </p:nvSpPr>
                <p:spPr>
                  <a:xfrm>
                    <a:off x="871100" y="467150"/>
                    <a:ext cx="87900" cy="310800"/>
                  </a:xfrm>
                  <a:prstGeom prst="roundRect">
                    <a:avLst>
                      <a:gd name="adj" fmla="val 50000"/>
                    </a:avLst>
                  </a:prstGeom>
                  <a:solidFill>
                    <a:schemeClr val="accent5">
                      <a:lumMod val="50000"/>
                    </a:scheme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grpSp>
            <p:grpSp>
              <p:nvGrpSpPr>
                <p:cNvPr id="32" name="Google Shape;1843;p34"/>
                <p:cNvGrpSpPr/>
                <p:nvPr/>
              </p:nvGrpSpPr>
              <p:grpSpPr>
                <a:xfrm>
                  <a:off x="4667263" y="452264"/>
                  <a:ext cx="196200" cy="375250"/>
                  <a:chOff x="816950" y="467150"/>
                  <a:chExt cx="196200" cy="375250"/>
                </a:xfrm>
              </p:grpSpPr>
              <p:sp>
                <p:nvSpPr>
                  <p:cNvPr id="42" name="Google Shape;1844;p34"/>
                  <p:cNvSpPr/>
                  <p:nvPr/>
                </p:nvSpPr>
                <p:spPr>
                  <a:xfrm>
                    <a:off x="816950" y="646200"/>
                    <a:ext cx="196200" cy="196200"/>
                  </a:xfrm>
                  <a:prstGeom prst="ellipse">
                    <a:avLst/>
                  </a:prstGeom>
                  <a:solidFill>
                    <a:schemeClr val="lt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sp>
                <p:nvSpPr>
                  <p:cNvPr id="43" name="Google Shape;1845;p34"/>
                  <p:cNvSpPr/>
                  <p:nvPr/>
                </p:nvSpPr>
                <p:spPr>
                  <a:xfrm>
                    <a:off x="871100" y="467150"/>
                    <a:ext cx="87900" cy="310800"/>
                  </a:xfrm>
                  <a:prstGeom prst="roundRect">
                    <a:avLst>
                      <a:gd name="adj" fmla="val 50000"/>
                    </a:avLst>
                  </a:prstGeom>
                  <a:solidFill>
                    <a:schemeClr val="accent5">
                      <a:lumMod val="50000"/>
                    </a:scheme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grpSp>
            <p:grpSp>
              <p:nvGrpSpPr>
                <p:cNvPr id="33" name="Google Shape;1846;p34"/>
                <p:cNvGrpSpPr/>
                <p:nvPr/>
              </p:nvGrpSpPr>
              <p:grpSpPr>
                <a:xfrm>
                  <a:off x="5095075" y="452264"/>
                  <a:ext cx="196200" cy="375250"/>
                  <a:chOff x="816950" y="467150"/>
                  <a:chExt cx="196200" cy="375250"/>
                </a:xfrm>
              </p:grpSpPr>
              <p:sp>
                <p:nvSpPr>
                  <p:cNvPr id="40" name="Google Shape;1847;p34"/>
                  <p:cNvSpPr/>
                  <p:nvPr/>
                </p:nvSpPr>
                <p:spPr>
                  <a:xfrm>
                    <a:off x="816950" y="646200"/>
                    <a:ext cx="196200" cy="196200"/>
                  </a:xfrm>
                  <a:prstGeom prst="ellipse">
                    <a:avLst/>
                  </a:prstGeom>
                  <a:solidFill>
                    <a:schemeClr val="lt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sp>
                <p:nvSpPr>
                  <p:cNvPr id="41" name="Google Shape;1848;p34"/>
                  <p:cNvSpPr/>
                  <p:nvPr/>
                </p:nvSpPr>
                <p:spPr>
                  <a:xfrm>
                    <a:off x="871100" y="467150"/>
                    <a:ext cx="87900" cy="310800"/>
                  </a:xfrm>
                  <a:prstGeom prst="roundRect">
                    <a:avLst>
                      <a:gd name="adj" fmla="val 50000"/>
                    </a:avLst>
                  </a:prstGeom>
                  <a:solidFill>
                    <a:schemeClr val="accent5">
                      <a:lumMod val="50000"/>
                    </a:scheme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grpSp>
            <p:grpSp>
              <p:nvGrpSpPr>
                <p:cNvPr id="34" name="Google Shape;1849;p34"/>
                <p:cNvGrpSpPr/>
                <p:nvPr/>
              </p:nvGrpSpPr>
              <p:grpSpPr>
                <a:xfrm>
                  <a:off x="5522888" y="452264"/>
                  <a:ext cx="196200" cy="375250"/>
                  <a:chOff x="816950" y="467150"/>
                  <a:chExt cx="196200" cy="375250"/>
                </a:xfrm>
              </p:grpSpPr>
              <p:sp>
                <p:nvSpPr>
                  <p:cNvPr id="38" name="Google Shape;1850;p34"/>
                  <p:cNvSpPr/>
                  <p:nvPr/>
                </p:nvSpPr>
                <p:spPr>
                  <a:xfrm>
                    <a:off x="816950" y="646200"/>
                    <a:ext cx="196200" cy="196200"/>
                  </a:xfrm>
                  <a:prstGeom prst="ellipse">
                    <a:avLst/>
                  </a:prstGeom>
                  <a:solidFill>
                    <a:schemeClr val="lt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sp>
                <p:nvSpPr>
                  <p:cNvPr id="39" name="Google Shape;1851;p34"/>
                  <p:cNvSpPr/>
                  <p:nvPr/>
                </p:nvSpPr>
                <p:spPr>
                  <a:xfrm>
                    <a:off x="871100" y="467150"/>
                    <a:ext cx="87900" cy="310800"/>
                  </a:xfrm>
                  <a:prstGeom prst="roundRect">
                    <a:avLst>
                      <a:gd name="adj" fmla="val 50000"/>
                    </a:avLst>
                  </a:prstGeom>
                  <a:solidFill>
                    <a:schemeClr val="accent5">
                      <a:lumMod val="50000"/>
                    </a:scheme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grpSp>
            <p:grpSp>
              <p:nvGrpSpPr>
                <p:cNvPr id="35" name="Google Shape;1852;p34"/>
                <p:cNvGrpSpPr/>
                <p:nvPr/>
              </p:nvGrpSpPr>
              <p:grpSpPr>
                <a:xfrm>
                  <a:off x="5950700" y="452264"/>
                  <a:ext cx="196200" cy="375250"/>
                  <a:chOff x="816950" y="467150"/>
                  <a:chExt cx="196200" cy="375250"/>
                </a:xfrm>
              </p:grpSpPr>
              <p:sp>
                <p:nvSpPr>
                  <p:cNvPr id="36" name="Google Shape;1853;p34"/>
                  <p:cNvSpPr/>
                  <p:nvPr/>
                </p:nvSpPr>
                <p:spPr>
                  <a:xfrm>
                    <a:off x="816950" y="646200"/>
                    <a:ext cx="196200" cy="196200"/>
                  </a:xfrm>
                  <a:prstGeom prst="ellipse">
                    <a:avLst/>
                  </a:prstGeom>
                  <a:solidFill>
                    <a:schemeClr val="lt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sp>
                <p:nvSpPr>
                  <p:cNvPr id="37" name="Google Shape;1854;p34"/>
                  <p:cNvSpPr/>
                  <p:nvPr/>
                </p:nvSpPr>
                <p:spPr>
                  <a:xfrm>
                    <a:off x="871100" y="467150"/>
                    <a:ext cx="87900" cy="310800"/>
                  </a:xfrm>
                  <a:prstGeom prst="roundRect">
                    <a:avLst>
                      <a:gd name="adj" fmla="val 50000"/>
                    </a:avLst>
                  </a:prstGeom>
                  <a:solidFill>
                    <a:schemeClr val="accent5">
                      <a:lumMod val="50000"/>
                    </a:scheme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grpSp>
          </p:grpSp>
        </p:grpSp>
      </p:grpSp>
      <p:sp>
        <p:nvSpPr>
          <p:cNvPr id="62" name="Content Placeholder 2"/>
          <p:cNvSpPr>
            <a:spLocks noGrp="1"/>
          </p:cNvSpPr>
          <p:nvPr>
            <p:ph idx="1"/>
          </p:nvPr>
        </p:nvSpPr>
        <p:spPr>
          <a:xfrm>
            <a:off x="5134929" y="2364646"/>
            <a:ext cx="4985569" cy="3367795"/>
          </a:xfrm>
        </p:spPr>
        <p:txBody>
          <a:bodyPr anchor="ctr">
            <a:normAutofit/>
          </a:bodyPr>
          <a:lstStyle/>
          <a:p>
            <a:pPr marL="0" indent="0" algn="ctr">
              <a:buNone/>
            </a:pPr>
            <a:r>
              <a:rPr lang="id-ID" sz="2000" i="1" dirty="0">
                <a:solidFill>
                  <a:schemeClr val="bg1"/>
                </a:solidFill>
                <a:latin typeface="Cambria" panose="02040503050406030204" pitchFamily="18" charset="0"/>
                <a:ea typeface="Cambria" panose="02040503050406030204" pitchFamily="18" charset="0"/>
              </a:rPr>
              <a:t>File transfer protocol </a:t>
            </a:r>
            <a:r>
              <a:rPr lang="id-ID" sz="2000" dirty="0">
                <a:solidFill>
                  <a:schemeClr val="bg1"/>
                </a:solidFill>
                <a:latin typeface="Cambria" panose="02040503050406030204" pitchFamily="18" charset="0"/>
                <a:ea typeface="Cambria" panose="02040503050406030204" pitchFamily="18" charset="0"/>
              </a:rPr>
              <a:t>(FTP) merupakan protokol transfer data yang memungkinkan pengguna dapat meng-</a:t>
            </a:r>
            <a:r>
              <a:rPr lang="id-ID" sz="2000" i="1" dirty="0">
                <a:solidFill>
                  <a:schemeClr val="bg1"/>
                </a:solidFill>
                <a:latin typeface="Cambria" panose="02040503050406030204" pitchFamily="18" charset="0"/>
                <a:ea typeface="Cambria" panose="02040503050406030204" pitchFamily="18" charset="0"/>
              </a:rPr>
              <a:t>upload</a:t>
            </a:r>
            <a:r>
              <a:rPr lang="id-ID" sz="2000" dirty="0">
                <a:solidFill>
                  <a:schemeClr val="bg1"/>
                </a:solidFill>
                <a:latin typeface="Cambria" panose="02040503050406030204" pitchFamily="18" charset="0"/>
                <a:ea typeface="Cambria" panose="02040503050406030204" pitchFamily="18" charset="0"/>
              </a:rPr>
              <a:t> dan men-</a:t>
            </a:r>
            <a:r>
              <a:rPr lang="id-ID" sz="2000" i="1" dirty="0">
                <a:solidFill>
                  <a:schemeClr val="bg1"/>
                </a:solidFill>
                <a:latin typeface="Cambria" panose="02040503050406030204" pitchFamily="18" charset="0"/>
                <a:ea typeface="Cambria" panose="02040503050406030204" pitchFamily="18" charset="0"/>
              </a:rPr>
              <a:t>download</a:t>
            </a:r>
            <a:r>
              <a:rPr lang="id-ID" sz="2000" dirty="0">
                <a:solidFill>
                  <a:schemeClr val="bg1"/>
                </a:solidFill>
                <a:latin typeface="Cambria" panose="02040503050406030204" pitchFamily="18" charset="0"/>
                <a:ea typeface="Cambria" panose="02040503050406030204" pitchFamily="18" charset="0"/>
              </a:rPr>
              <a:t> </a:t>
            </a:r>
            <a:r>
              <a:rPr lang="id-ID" sz="2000" i="1" dirty="0">
                <a:solidFill>
                  <a:schemeClr val="bg1"/>
                </a:solidFill>
                <a:latin typeface="Cambria" panose="02040503050406030204" pitchFamily="18" charset="0"/>
                <a:ea typeface="Cambria" panose="02040503050406030204" pitchFamily="18" charset="0"/>
              </a:rPr>
              <a:t>file </a:t>
            </a:r>
            <a:r>
              <a:rPr lang="id-ID" sz="2000" dirty="0">
                <a:solidFill>
                  <a:schemeClr val="bg1"/>
                </a:solidFill>
                <a:latin typeface="Cambria" panose="02040503050406030204" pitchFamily="18" charset="0"/>
                <a:ea typeface="Cambria" panose="02040503050406030204" pitchFamily="18" charset="0"/>
              </a:rPr>
              <a:t>dari server tanpa memperhatikan platform mesin dan sistem operasi yang digunakan. Layanan ini sering dimanfaatkan dalam jaringan internet, misalnya untuk pengaturan konten </a:t>
            </a:r>
            <a:r>
              <a:rPr lang="id-ID" sz="2000" i="1" dirty="0">
                <a:solidFill>
                  <a:schemeClr val="bg1"/>
                </a:solidFill>
                <a:latin typeface="Cambria" panose="02040503050406030204" pitchFamily="18" charset="0"/>
                <a:ea typeface="Cambria" panose="02040503050406030204" pitchFamily="18" charset="0"/>
              </a:rPr>
              <a:t>website</a:t>
            </a:r>
            <a:r>
              <a:rPr lang="id-ID" sz="2000" dirty="0">
                <a:solidFill>
                  <a:schemeClr val="bg1"/>
                </a:solidFill>
                <a:latin typeface="Cambria" panose="02040503050406030204" pitchFamily="18" charset="0"/>
                <a:ea typeface="Cambria" panose="02040503050406030204" pitchFamily="18" charset="0"/>
              </a:rPr>
              <a:t> dan blog. Untuk menjelaskan cara meng-</a:t>
            </a:r>
            <a:r>
              <a:rPr lang="id-ID" sz="2000" i="1" dirty="0">
                <a:solidFill>
                  <a:schemeClr val="bg1"/>
                </a:solidFill>
                <a:latin typeface="Cambria" panose="02040503050406030204" pitchFamily="18" charset="0"/>
                <a:ea typeface="Cambria" panose="02040503050406030204" pitchFamily="18" charset="0"/>
              </a:rPr>
              <a:t>upload</a:t>
            </a:r>
            <a:r>
              <a:rPr lang="id-ID" sz="2000" dirty="0">
                <a:solidFill>
                  <a:schemeClr val="bg1"/>
                </a:solidFill>
                <a:latin typeface="Cambria" panose="02040503050406030204" pitchFamily="18" charset="0"/>
                <a:ea typeface="Cambria" panose="02040503050406030204" pitchFamily="18" charset="0"/>
              </a:rPr>
              <a:t> data menggunakan server FTP, pindai QR </a:t>
            </a:r>
            <a:r>
              <a:rPr lang="id-ID" sz="2000" i="1" dirty="0">
                <a:solidFill>
                  <a:schemeClr val="bg1"/>
                </a:solidFill>
                <a:latin typeface="Cambria" panose="02040503050406030204" pitchFamily="18" charset="0"/>
                <a:ea typeface="Cambria" panose="02040503050406030204" pitchFamily="18" charset="0"/>
              </a:rPr>
              <a:t>code</a:t>
            </a:r>
            <a:r>
              <a:rPr lang="id-ID" sz="2000" dirty="0">
                <a:solidFill>
                  <a:schemeClr val="bg1"/>
                </a:solidFill>
                <a:latin typeface="Cambria" panose="02040503050406030204" pitchFamily="18" charset="0"/>
                <a:ea typeface="Cambria" panose="02040503050406030204" pitchFamily="18" charset="0"/>
              </a:rPr>
              <a:t> berikut.</a:t>
            </a:r>
          </a:p>
        </p:txBody>
      </p:sp>
      <p:sp>
        <p:nvSpPr>
          <p:cNvPr id="63" name="Google Shape;136;p19"/>
          <p:cNvSpPr/>
          <p:nvPr/>
        </p:nvSpPr>
        <p:spPr>
          <a:xfrm>
            <a:off x="1917387" y="2310452"/>
            <a:ext cx="274649" cy="262246"/>
          </a:xfrm>
          <a:custGeom>
            <a:avLst/>
            <a:gdLst/>
            <a:ahLst/>
            <a:cxnLst/>
            <a:rect l="l" t="t" r="r" b="b"/>
            <a:pathLst>
              <a:path w="15101" h="14419" fill="none" extrusionOk="0">
                <a:moveTo>
                  <a:pt x="7234" y="293"/>
                </a:moveTo>
                <a:lnTo>
                  <a:pt x="7234" y="293"/>
                </a:lnTo>
                <a:lnTo>
                  <a:pt x="7307" y="171"/>
                </a:lnTo>
                <a:lnTo>
                  <a:pt x="7380" y="74"/>
                </a:lnTo>
                <a:lnTo>
                  <a:pt x="7477" y="25"/>
                </a:lnTo>
                <a:lnTo>
                  <a:pt x="7550" y="1"/>
                </a:lnTo>
                <a:lnTo>
                  <a:pt x="7623" y="25"/>
                </a:lnTo>
                <a:lnTo>
                  <a:pt x="7721" y="74"/>
                </a:lnTo>
                <a:lnTo>
                  <a:pt x="7794" y="171"/>
                </a:lnTo>
                <a:lnTo>
                  <a:pt x="7867" y="293"/>
                </a:lnTo>
                <a:lnTo>
                  <a:pt x="9523" y="4092"/>
                </a:lnTo>
                <a:lnTo>
                  <a:pt x="9523" y="4092"/>
                </a:lnTo>
                <a:lnTo>
                  <a:pt x="9596" y="4214"/>
                </a:lnTo>
                <a:lnTo>
                  <a:pt x="9718" y="4360"/>
                </a:lnTo>
                <a:lnTo>
                  <a:pt x="9840" y="4482"/>
                </a:lnTo>
                <a:lnTo>
                  <a:pt x="9986" y="4604"/>
                </a:lnTo>
                <a:lnTo>
                  <a:pt x="10132" y="4701"/>
                </a:lnTo>
                <a:lnTo>
                  <a:pt x="10302" y="4774"/>
                </a:lnTo>
                <a:lnTo>
                  <a:pt x="10449" y="4847"/>
                </a:lnTo>
                <a:lnTo>
                  <a:pt x="10619" y="4872"/>
                </a:lnTo>
                <a:lnTo>
                  <a:pt x="14711" y="5286"/>
                </a:lnTo>
                <a:lnTo>
                  <a:pt x="14711" y="5286"/>
                </a:lnTo>
                <a:lnTo>
                  <a:pt x="14857" y="5310"/>
                </a:lnTo>
                <a:lnTo>
                  <a:pt x="14979" y="5359"/>
                </a:lnTo>
                <a:lnTo>
                  <a:pt x="15052" y="5407"/>
                </a:lnTo>
                <a:lnTo>
                  <a:pt x="15100" y="5505"/>
                </a:lnTo>
                <a:lnTo>
                  <a:pt x="15100" y="5578"/>
                </a:lnTo>
                <a:lnTo>
                  <a:pt x="15076" y="5675"/>
                </a:lnTo>
                <a:lnTo>
                  <a:pt x="15027" y="5773"/>
                </a:lnTo>
                <a:lnTo>
                  <a:pt x="14906" y="5895"/>
                </a:lnTo>
                <a:lnTo>
                  <a:pt x="11837" y="8622"/>
                </a:lnTo>
                <a:lnTo>
                  <a:pt x="11837" y="8622"/>
                </a:lnTo>
                <a:lnTo>
                  <a:pt x="11715" y="8744"/>
                </a:lnTo>
                <a:lnTo>
                  <a:pt x="11618" y="8890"/>
                </a:lnTo>
                <a:lnTo>
                  <a:pt x="11545" y="9061"/>
                </a:lnTo>
                <a:lnTo>
                  <a:pt x="11472" y="9231"/>
                </a:lnTo>
                <a:lnTo>
                  <a:pt x="11423" y="9402"/>
                </a:lnTo>
                <a:lnTo>
                  <a:pt x="11398" y="9572"/>
                </a:lnTo>
                <a:lnTo>
                  <a:pt x="11398" y="9743"/>
                </a:lnTo>
                <a:lnTo>
                  <a:pt x="11423" y="9913"/>
                </a:lnTo>
                <a:lnTo>
                  <a:pt x="12300" y="13956"/>
                </a:lnTo>
                <a:lnTo>
                  <a:pt x="12300" y="13956"/>
                </a:lnTo>
                <a:lnTo>
                  <a:pt x="12324" y="14102"/>
                </a:lnTo>
                <a:lnTo>
                  <a:pt x="12300" y="14200"/>
                </a:lnTo>
                <a:lnTo>
                  <a:pt x="12275" y="14297"/>
                </a:lnTo>
                <a:lnTo>
                  <a:pt x="12227" y="14370"/>
                </a:lnTo>
                <a:lnTo>
                  <a:pt x="12129" y="14394"/>
                </a:lnTo>
                <a:lnTo>
                  <a:pt x="12032" y="14419"/>
                </a:lnTo>
                <a:lnTo>
                  <a:pt x="11910" y="14370"/>
                </a:lnTo>
                <a:lnTo>
                  <a:pt x="11788" y="14321"/>
                </a:lnTo>
                <a:lnTo>
                  <a:pt x="8232" y="12227"/>
                </a:lnTo>
                <a:lnTo>
                  <a:pt x="8232" y="12227"/>
                </a:lnTo>
                <a:lnTo>
                  <a:pt x="8086" y="12154"/>
                </a:lnTo>
                <a:lnTo>
                  <a:pt x="7916" y="12105"/>
                </a:lnTo>
                <a:lnTo>
                  <a:pt x="7721" y="12081"/>
                </a:lnTo>
                <a:lnTo>
                  <a:pt x="7550" y="12081"/>
                </a:lnTo>
                <a:lnTo>
                  <a:pt x="7380" y="12081"/>
                </a:lnTo>
                <a:lnTo>
                  <a:pt x="7185" y="12105"/>
                </a:lnTo>
                <a:lnTo>
                  <a:pt x="7015" y="12154"/>
                </a:lnTo>
                <a:lnTo>
                  <a:pt x="6868" y="12227"/>
                </a:lnTo>
                <a:lnTo>
                  <a:pt x="3313" y="14321"/>
                </a:lnTo>
                <a:lnTo>
                  <a:pt x="3313" y="14321"/>
                </a:lnTo>
                <a:lnTo>
                  <a:pt x="3191" y="14370"/>
                </a:lnTo>
                <a:lnTo>
                  <a:pt x="3069" y="14419"/>
                </a:lnTo>
                <a:lnTo>
                  <a:pt x="2972" y="14394"/>
                </a:lnTo>
                <a:lnTo>
                  <a:pt x="2874" y="14370"/>
                </a:lnTo>
                <a:lnTo>
                  <a:pt x="2826" y="14297"/>
                </a:lnTo>
                <a:lnTo>
                  <a:pt x="2801" y="14200"/>
                </a:lnTo>
                <a:lnTo>
                  <a:pt x="2777" y="14102"/>
                </a:lnTo>
                <a:lnTo>
                  <a:pt x="2801" y="13956"/>
                </a:lnTo>
                <a:lnTo>
                  <a:pt x="3678" y="9913"/>
                </a:lnTo>
                <a:lnTo>
                  <a:pt x="3678" y="9913"/>
                </a:lnTo>
                <a:lnTo>
                  <a:pt x="3702" y="9743"/>
                </a:lnTo>
                <a:lnTo>
                  <a:pt x="3702" y="9572"/>
                </a:lnTo>
                <a:lnTo>
                  <a:pt x="3678" y="9402"/>
                </a:lnTo>
                <a:lnTo>
                  <a:pt x="3629" y="9231"/>
                </a:lnTo>
                <a:lnTo>
                  <a:pt x="3556" y="9061"/>
                </a:lnTo>
                <a:lnTo>
                  <a:pt x="3483" y="8890"/>
                </a:lnTo>
                <a:lnTo>
                  <a:pt x="3386" y="8744"/>
                </a:lnTo>
                <a:lnTo>
                  <a:pt x="3264" y="8622"/>
                </a:lnTo>
                <a:lnTo>
                  <a:pt x="195" y="5895"/>
                </a:lnTo>
                <a:lnTo>
                  <a:pt x="195" y="5895"/>
                </a:lnTo>
                <a:lnTo>
                  <a:pt x="73" y="5773"/>
                </a:lnTo>
                <a:lnTo>
                  <a:pt x="25" y="5675"/>
                </a:lnTo>
                <a:lnTo>
                  <a:pt x="0" y="5578"/>
                </a:lnTo>
                <a:lnTo>
                  <a:pt x="0" y="5505"/>
                </a:lnTo>
                <a:lnTo>
                  <a:pt x="49" y="5407"/>
                </a:lnTo>
                <a:lnTo>
                  <a:pt x="122" y="5359"/>
                </a:lnTo>
                <a:lnTo>
                  <a:pt x="244" y="5310"/>
                </a:lnTo>
                <a:lnTo>
                  <a:pt x="390" y="5286"/>
                </a:lnTo>
                <a:lnTo>
                  <a:pt x="4482" y="4872"/>
                </a:lnTo>
                <a:lnTo>
                  <a:pt x="4482" y="4872"/>
                </a:lnTo>
                <a:lnTo>
                  <a:pt x="4652" y="4847"/>
                </a:lnTo>
                <a:lnTo>
                  <a:pt x="4798" y="4774"/>
                </a:lnTo>
                <a:lnTo>
                  <a:pt x="4969" y="4701"/>
                </a:lnTo>
                <a:lnTo>
                  <a:pt x="5115" y="4604"/>
                </a:lnTo>
                <a:lnTo>
                  <a:pt x="5261" y="4482"/>
                </a:lnTo>
                <a:lnTo>
                  <a:pt x="5383" y="4360"/>
                </a:lnTo>
                <a:lnTo>
                  <a:pt x="5505" y="4214"/>
                </a:lnTo>
                <a:lnTo>
                  <a:pt x="5578" y="4092"/>
                </a:lnTo>
                <a:lnTo>
                  <a:pt x="7234" y="293"/>
                </a:lnTo>
                <a:close/>
              </a:path>
            </a:pathLst>
          </a:custGeom>
          <a:solidFill>
            <a:schemeClr val="accent2"/>
          </a:solidFill>
          <a:ln w="38100" cap="rnd" cmpd="sng">
            <a:solidFill>
              <a:schemeClr val="accent4">
                <a:lumMod val="60000"/>
                <a:lumOff val="40000"/>
              </a:schemeClr>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4" name="Google Shape;137;p19"/>
          <p:cNvSpPr/>
          <p:nvPr/>
        </p:nvSpPr>
        <p:spPr>
          <a:xfrm rot="2697359">
            <a:off x="802350" y="1706274"/>
            <a:ext cx="416923" cy="398094"/>
          </a:xfrm>
          <a:custGeom>
            <a:avLst/>
            <a:gdLst/>
            <a:ahLst/>
            <a:cxnLst/>
            <a:rect l="l" t="t" r="r" b="b"/>
            <a:pathLst>
              <a:path w="15101" h="14419" fill="none" extrusionOk="0">
                <a:moveTo>
                  <a:pt x="7234" y="293"/>
                </a:moveTo>
                <a:lnTo>
                  <a:pt x="7234" y="293"/>
                </a:lnTo>
                <a:lnTo>
                  <a:pt x="7307" y="171"/>
                </a:lnTo>
                <a:lnTo>
                  <a:pt x="7380" y="74"/>
                </a:lnTo>
                <a:lnTo>
                  <a:pt x="7477" y="25"/>
                </a:lnTo>
                <a:lnTo>
                  <a:pt x="7550" y="1"/>
                </a:lnTo>
                <a:lnTo>
                  <a:pt x="7623" y="25"/>
                </a:lnTo>
                <a:lnTo>
                  <a:pt x="7721" y="74"/>
                </a:lnTo>
                <a:lnTo>
                  <a:pt x="7794" y="171"/>
                </a:lnTo>
                <a:lnTo>
                  <a:pt x="7867" y="293"/>
                </a:lnTo>
                <a:lnTo>
                  <a:pt x="9523" y="4092"/>
                </a:lnTo>
                <a:lnTo>
                  <a:pt x="9523" y="4092"/>
                </a:lnTo>
                <a:lnTo>
                  <a:pt x="9596" y="4214"/>
                </a:lnTo>
                <a:lnTo>
                  <a:pt x="9718" y="4360"/>
                </a:lnTo>
                <a:lnTo>
                  <a:pt x="9840" y="4482"/>
                </a:lnTo>
                <a:lnTo>
                  <a:pt x="9986" y="4604"/>
                </a:lnTo>
                <a:lnTo>
                  <a:pt x="10132" y="4701"/>
                </a:lnTo>
                <a:lnTo>
                  <a:pt x="10302" y="4774"/>
                </a:lnTo>
                <a:lnTo>
                  <a:pt x="10449" y="4847"/>
                </a:lnTo>
                <a:lnTo>
                  <a:pt x="10619" y="4872"/>
                </a:lnTo>
                <a:lnTo>
                  <a:pt x="14711" y="5286"/>
                </a:lnTo>
                <a:lnTo>
                  <a:pt x="14711" y="5286"/>
                </a:lnTo>
                <a:lnTo>
                  <a:pt x="14857" y="5310"/>
                </a:lnTo>
                <a:lnTo>
                  <a:pt x="14979" y="5359"/>
                </a:lnTo>
                <a:lnTo>
                  <a:pt x="15052" y="5407"/>
                </a:lnTo>
                <a:lnTo>
                  <a:pt x="15100" y="5505"/>
                </a:lnTo>
                <a:lnTo>
                  <a:pt x="15100" y="5578"/>
                </a:lnTo>
                <a:lnTo>
                  <a:pt x="15076" y="5675"/>
                </a:lnTo>
                <a:lnTo>
                  <a:pt x="15027" y="5773"/>
                </a:lnTo>
                <a:lnTo>
                  <a:pt x="14906" y="5895"/>
                </a:lnTo>
                <a:lnTo>
                  <a:pt x="11837" y="8622"/>
                </a:lnTo>
                <a:lnTo>
                  <a:pt x="11837" y="8622"/>
                </a:lnTo>
                <a:lnTo>
                  <a:pt x="11715" y="8744"/>
                </a:lnTo>
                <a:lnTo>
                  <a:pt x="11618" y="8890"/>
                </a:lnTo>
                <a:lnTo>
                  <a:pt x="11545" y="9061"/>
                </a:lnTo>
                <a:lnTo>
                  <a:pt x="11472" y="9231"/>
                </a:lnTo>
                <a:lnTo>
                  <a:pt x="11423" y="9402"/>
                </a:lnTo>
                <a:lnTo>
                  <a:pt x="11398" y="9572"/>
                </a:lnTo>
                <a:lnTo>
                  <a:pt x="11398" y="9743"/>
                </a:lnTo>
                <a:lnTo>
                  <a:pt x="11423" y="9913"/>
                </a:lnTo>
                <a:lnTo>
                  <a:pt x="12300" y="13956"/>
                </a:lnTo>
                <a:lnTo>
                  <a:pt x="12300" y="13956"/>
                </a:lnTo>
                <a:lnTo>
                  <a:pt x="12324" y="14102"/>
                </a:lnTo>
                <a:lnTo>
                  <a:pt x="12300" y="14200"/>
                </a:lnTo>
                <a:lnTo>
                  <a:pt x="12275" y="14297"/>
                </a:lnTo>
                <a:lnTo>
                  <a:pt x="12227" y="14370"/>
                </a:lnTo>
                <a:lnTo>
                  <a:pt x="12129" y="14394"/>
                </a:lnTo>
                <a:lnTo>
                  <a:pt x="12032" y="14419"/>
                </a:lnTo>
                <a:lnTo>
                  <a:pt x="11910" y="14370"/>
                </a:lnTo>
                <a:lnTo>
                  <a:pt x="11788" y="14321"/>
                </a:lnTo>
                <a:lnTo>
                  <a:pt x="8232" y="12227"/>
                </a:lnTo>
                <a:lnTo>
                  <a:pt x="8232" y="12227"/>
                </a:lnTo>
                <a:lnTo>
                  <a:pt x="8086" y="12154"/>
                </a:lnTo>
                <a:lnTo>
                  <a:pt x="7916" y="12105"/>
                </a:lnTo>
                <a:lnTo>
                  <a:pt x="7721" y="12081"/>
                </a:lnTo>
                <a:lnTo>
                  <a:pt x="7550" y="12081"/>
                </a:lnTo>
                <a:lnTo>
                  <a:pt x="7380" y="12081"/>
                </a:lnTo>
                <a:lnTo>
                  <a:pt x="7185" y="12105"/>
                </a:lnTo>
                <a:lnTo>
                  <a:pt x="7015" y="12154"/>
                </a:lnTo>
                <a:lnTo>
                  <a:pt x="6868" y="12227"/>
                </a:lnTo>
                <a:lnTo>
                  <a:pt x="3313" y="14321"/>
                </a:lnTo>
                <a:lnTo>
                  <a:pt x="3313" y="14321"/>
                </a:lnTo>
                <a:lnTo>
                  <a:pt x="3191" y="14370"/>
                </a:lnTo>
                <a:lnTo>
                  <a:pt x="3069" y="14419"/>
                </a:lnTo>
                <a:lnTo>
                  <a:pt x="2972" y="14394"/>
                </a:lnTo>
                <a:lnTo>
                  <a:pt x="2874" y="14370"/>
                </a:lnTo>
                <a:lnTo>
                  <a:pt x="2826" y="14297"/>
                </a:lnTo>
                <a:lnTo>
                  <a:pt x="2801" y="14200"/>
                </a:lnTo>
                <a:lnTo>
                  <a:pt x="2777" y="14102"/>
                </a:lnTo>
                <a:lnTo>
                  <a:pt x="2801" y="13956"/>
                </a:lnTo>
                <a:lnTo>
                  <a:pt x="3678" y="9913"/>
                </a:lnTo>
                <a:lnTo>
                  <a:pt x="3678" y="9913"/>
                </a:lnTo>
                <a:lnTo>
                  <a:pt x="3702" y="9743"/>
                </a:lnTo>
                <a:lnTo>
                  <a:pt x="3702" y="9572"/>
                </a:lnTo>
                <a:lnTo>
                  <a:pt x="3678" y="9402"/>
                </a:lnTo>
                <a:lnTo>
                  <a:pt x="3629" y="9231"/>
                </a:lnTo>
                <a:lnTo>
                  <a:pt x="3556" y="9061"/>
                </a:lnTo>
                <a:lnTo>
                  <a:pt x="3483" y="8890"/>
                </a:lnTo>
                <a:lnTo>
                  <a:pt x="3386" y="8744"/>
                </a:lnTo>
                <a:lnTo>
                  <a:pt x="3264" y="8622"/>
                </a:lnTo>
                <a:lnTo>
                  <a:pt x="195" y="5895"/>
                </a:lnTo>
                <a:lnTo>
                  <a:pt x="195" y="5895"/>
                </a:lnTo>
                <a:lnTo>
                  <a:pt x="73" y="5773"/>
                </a:lnTo>
                <a:lnTo>
                  <a:pt x="25" y="5675"/>
                </a:lnTo>
                <a:lnTo>
                  <a:pt x="0" y="5578"/>
                </a:lnTo>
                <a:lnTo>
                  <a:pt x="0" y="5505"/>
                </a:lnTo>
                <a:lnTo>
                  <a:pt x="49" y="5407"/>
                </a:lnTo>
                <a:lnTo>
                  <a:pt x="122" y="5359"/>
                </a:lnTo>
                <a:lnTo>
                  <a:pt x="244" y="5310"/>
                </a:lnTo>
                <a:lnTo>
                  <a:pt x="390" y="5286"/>
                </a:lnTo>
                <a:lnTo>
                  <a:pt x="4482" y="4872"/>
                </a:lnTo>
                <a:lnTo>
                  <a:pt x="4482" y="4872"/>
                </a:lnTo>
                <a:lnTo>
                  <a:pt x="4652" y="4847"/>
                </a:lnTo>
                <a:lnTo>
                  <a:pt x="4798" y="4774"/>
                </a:lnTo>
                <a:lnTo>
                  <a:pt x="4969" y="4701"/>
                </a:lnTo>
                <a:lnTo>
                  <a:pt x="5115" y="4604"/>
                </a:lnTo>
                <a:lnTo>
                  <a:pt x="5261" y="4482"/>
                </a:lnTo>
                <a:lnTo>
                  <a:pt x="5383" y="4360"/>
                </a:lnTo>
                <a:lnTo>
                  <a:pt x="5505" y="4214"/>
                </a:lnTo>
                <a:lnTo>
                  <a:pt x="5578" y="4092"/>
                </a:lnTo>
                <a:lnTo>
                  <a:pt x="7234" y="293"/>
                </a:lnTo>
                <a:close/>
              </a:path>
            </a:pathLst>
          </a:custGeom>
          <a:solidFill>
            <a:schemeClr val="accent2"/>
          </a:solidFill>
          <a:ln w="38100" cap="rnd" cmpd="sng">
            <a:solidFill>
              <a:schemeClr val="accent4">
                <a:lumMod val="60000"/>
                <a:lumOff val="40000"/>
              </a:schemeClr>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5" name="Google Shape;138;p19"/>
          <p:cNvSpPr/>
          <p:nvPr/>
        </p:nvSpPr>
        <p:spPr>
          <a:xfrm>
            <a:off x="2596723" y="3400698"/>
            <a:ext cx="167017" cy="159510"/>
          </a:xfrm>
          <a:custGeom>
            <a:avLst/>
            <a:gdLst/>
            <a:ahLst/>
            <a:cxnLst/>
            <a:rect l="l" t="t" r="r" b="b"/>
            <a:pathLst>
              <a:path w="15101" h="14419" fill="none" extrusionOk="0">
                <a:moveTo>
                  <a:pt x="7234" y="293"/>
                </a:moveTo>
                <a:lnTo>
                  <a:pt x="7234" y="293"/>
                </a:lnTo>
                <a:lnTo>
                  <a:pt x="7307" y="171"/>
                </a:lnTo>
                <a:lnTo>
                  <a:pt x="7380" y="74"/>
                </a:lnTo>
                <a:lnTo>
                  <a:pt x="7477" y="25"/>
                </a:lnTo>
                <a:lnTo>
                  <a:pt x="7550" y="1"/>
                </a:lnTo>
                <a:lnTo>
                  <a:pt x="7623" y="25"/>
                </a:lnTo>
                <a:lnTo>
                  <a:pt x="7721" y="74"/>
                </a:lnTo>
                <a:lnTo>
                  <a:pt x="7794" y="171"/>
                </a:lnTo>
                <a:lnTo>
                  <a:pt x="7867" y="293"/>
                </a:lnTo>
                <a:lnTo>
                  <a:pt x="9523" y="4092"/>
                </a:lnTo>
                <a:lnTo>
                  <a:pt x="9523" y="4092"/>
                </a:lnTo>
                <a:lnTo>
                  <a:pt x="9596" y="4214"/>
                </a:lnTo>
                <a:lnTo>
                  <a:pt x="9718" y="4360"/>
                </a:lnTo>
                <a:lnTo>
                  <a:pt x="9840" y="4482"/>
                </a:lnTo>
                <a:lnTo>
                  <a:pt x="9986" y="4604"/>
                </a:lnTo>
                <a:lnTo>
                  <a:pt x="10132" y="4701"/>
                </a:lnTo>
                <a:lnTo>
                  <a:pt x="10302" y="4774"/>
                </a:lnTo>
                <a:lnTo>
                  <a:pt x="10449" y="4847"/>
                </a:lnTo>
                <a:lnTo>
                  <a:pt x="10619" y="4872"/>
                </a:lnTo>
                <a:lnTo>
                  <a:pt x="14711" y="5286"/>
                </a:lnTo>
                <a:lnTo>
                  <a:pt x="14711" y="5286"/>
                </a:lnTo>
                <a:lnTo>
                  <a:pt x="14857" y="5310"/>
                </a:lnTo>
                <a:lnTo>
                  <a:pt x="14979" y="5359"/>
                </a:lnTo>
                <a:lnTo>
                  <a:pt x="15052" y="5407"/>
                </a:lnTo>
                <a:lnTo>
                  <a:pt x="15100" y="5505"/>
                </a:lnTo>
                <a:lnTo>
                  <a:pt x="15100" y="5578"/>
                </a:lnTo>
                <a:lnTo>
                  <a:pt x="15076" y="5675"/>
                </a:lnTo>
                <a:lnTo>
                  <a:pt x="15027" y="5773"/>
                </a:lnTo>
                <a:lnTo>
                  <a:pt x="14906" y="5895"/>
                </a:lnTo>
                <a:lnTo>
                  <a:pt x="11837" y="8622"/>
                </a:lnTo>
                <a:lnTo>
                  <a:pt x="11837" y="8622"/>
                </a:lnTo>
                <a:lnTo>
                  <a:pt x="11715" y="8744"/>
                </a:lnTo>
                <a:lnTo>
                  <a:pt x="11618" y="8890"/>
                </a:lnTo>
                <a:lnTo>
                  <a:pt x="11545" y="9061"/>
                </a:lnTo>
                <a:lnTo>
                  <a:pt x="11472" y="9231"/>
                </a:lnTo>
                <a:lnTo>
                  <a:pt x="11423" y="9402"/>
                </a:lnTo>
                <a:lnTo>
                  <a:pt x="11398" y="9572"/>
                </a:lnTo>
                <a:lnTo>
                  <a:pt x="11398" y="9743"/>
                </a:lnTo>
                <a:lnTo>
                  <a:pt x="11423" y="9913"/>
                </a:lnTo>
                <a:lnTo>
                  <a:pt x="12300" y="13956"/>
                </a:lnTo>
                <a:lnTo>
                  <a:pt x="12300" y="13956"/>
                </a:lnTo>
                <a:lnTo>
                  <a:pt x="12324" y="14102"/>
                </a:lnTo>
                <a:lnTo>
                  <a:pt x="12300" y="14200"/>
                </a:lnTo>
                <a:lnTo>
                  <a:pt x="12275" y="14297"/>
                </a:lnTo>
                <a:lnTo>
                  <a:pt x="12227" y="14370"/>
                </a:lnTo>
                <a:lnTo>
                  <a:pt x="12129" y="14394"/>
                </a:lnTo>
                <a:lnTo>
                  <a:pt x="12032" y="14419"/>
                </a:lnTo>
                <a:lnTo>
                  <a:pt x="11910" y="14370"/>
                </a:lnTo>
                <a:lnTo>
                  <a:pt x="11788" y="14321"/>
                </a:lnTo>
                <a:lnTo>
                  <a:pt x="8232" y="12227"/>
                </a:lnTo>
                <a:lnTo>
                  <a:pt x="8232" y="12227"/>
                </a:lnTo>
                <a:lnTo>
                  <a:pt x="8086" y="12154"/>
                </a:lnTo>
                <a:lnTo>
                  <a:pt x="7916" y="12105"/>
                </a:lnTo>
                <a:lnTo>
                  <a:pt x="7721" y="12081"/>
                </a:lnTo>
                <a:lnTo>
                  <a:pt x="7550" y="12081"/>
                </a:lnTo>
                <a:lnTo>
                  <a:pt x="7380" y="12081"/>
                </a:lnTo>
                <a:lnTo>
                  <a:pt x="7185" y="12105"/>
                </a:lnTo>
                <a:lnTo>
                  <a:pt x="7015" y="12154"/>
                </a:lnTo>
                <a:lnTo>
                  <a:pt x="6868" y="12227"/>
                </a:lnTo>
                <a:lnTo>
                  <a:pt x="3313" y="14321"/>
                </a:lnTo>
                <a:lnTo>
                  <a:pt x="3313" y="14321"/>
                </a:lnTo>
                <a:lnTo>
                  <a:pt x="3191" y="14370"/>
                </a:lnTo>
                <a:lnTo>
                  <a:pt x="3069" y="14419"/>
                </a:lnTo>
                <a:lnTo>
                  <a:pt x="2972" y="14394"/>
                </a:lnTo>
                <a:lnTo>
                  <a:pt x="2874" y="14370"/>
                </a:lnTo>
                <a:lnTo>
                  <a:pt x="2826" y="14297"/>
                </a:lnTo>
                <a:lnTo>
                  <a:pt x="2801" y="14200"/>
                </a:lnTo>
                <a:lnTo>
                  <a:pt x="2777" y="14102"/>
                </a:lnTo>
                <a:lnTo>
                  <a:pt x="2801" y="13956"/>
                </a:lnTo>
                <a:lnTo>
                  <a:pt x="3678" y="9913"/>
                </a:lnTo>
                <a:lnTo>
                  <a:pt x="3678" y="9913"/>
                </a:lnTo>
                <a:lnTo>
                  <a:pt x="3702" y="9743"/>
                </a:lnTo>
                <a:lnTo>
                  <a:pt x="3702" y="9572"/>
                </a:lnTo>
                <a:lnTo>
                  <a:pt x="3678" y="9402"/>
                </a:lnTo>
                <a:lnTo>
                  <a:pt x="3629" y="9231"/>
                </a:lnTo>
                <a:lnTo>
                  <a:pt x="3556" y="9061"/>
                </a:lnTo>
                <a:lnTo>
                  <a:pt x="3483" y="8890"/>
                </a:lnTo>
                <a:lnTo>
                  <a:pt x="3386" y="8744"/>
                </a:lnTo>
                <a:lnTo>
                  <a:pt x="3264" y="8622"/>
                </a:lnTo>
                <a:lnTo>
                  <a:pt x="195" y="5895"/>
                </a:lnTo>
                <a:lnTo>
                  <a:pt x="195" y="5895"/>
                </a:lnTo>
                <a:lnTo>
                  <a:pt x="73" y="5773"/>
                </a:lnTo>
                <a:lnTo>
                  <a:pt x="25" y="5675"/>
                </a:lnTo>
                <a:lnTo>
                  <a:pt x="0" y="5578"/>
                </a:lnTo>
                <a:lnTo>
                  <a:pt x="0" y="5505"/>
                </a:lnTo>
                <a:lnTo>
                  <a:pt x="49" y="5407"/>
                </a:lnTo>
                <a:lnTo>
                  <a:pt x="122" y="5359"/>
                </a:lnTo>
                <a:lnTo>
                  <a:pt x="244" y="5310"/>
                </a:lnTo>
                <a:lnTo>
                  <a:pt x="390" y="5286"/>
                </a:lnTo>
                <a:lnTo>
                  <a:pt x="4482" y="4872"/>
                </a:lnTo>
                <a:lnTo>
                  <a:pt x="4482" y="4872"/>
                </a:lnTo>
                <a:lnTo>
                  <a:pt x="4652" y="4847"/>
                </a:lnTo>
                <a:lnTo>
                  <a:pt x="4798" y="4774"/>
                </a:lnTo>
                <a:lnTo>
                  <a:pt x="4969" y="4701"/>
                </a:lnTo>
                <a:lnTo>
                  <a:pt x="5115" y="4604"/>
                </a:lnTo>
                <a:lnTo>
                  <a:pt x="5261" y="4482"/>
                </a:lnTo>
                <a:lnTo>
                  <a:pt x="5383" y="4360"/>
                </a:lnTo>
                <a:lnTo>
                  <a:pt x="5505" y="4214"/>
                </a:lnTo>
                <a:lnTo>
                  <a:pt x="5578" y="4092"/>
                </a:lnTo>
                <a:lnTo>
                  <a:pt x="7234" y="293"/>
                </a:lnTo>
                <a:close/>
              </a:path>
            </a:pathLst>
          </a:custGeom>
          <a:solidFill>
            <a:schemeClr val="accent2"/>
          </a:solidFill>
          <a:ln w="38100" cap="rnd" cmpd="sng">
            <a:solidFill>
              <a:schemeClr val="accent4">
                <a:lumMod val="60000"/>
                <a:lumOff val="40000"/>
              </a:schemeClr>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6" name="Google Shape;139;p19"/>
          <p:cNvSpPr/>
          <p:nvPr/>
        </p:nvSpPr>
        <p:spPr>
          <a:xfrm rot="1279940">
            <a:off x="1575203" y="1863619"/>
            <a:ext cx="166981" cy="159499"/>
          </a:xfrm>
          <a:custGeom>
            <a:avLst/>
            <a:gdLst/>
            <a:ahLst/>
            <a:cxnLst/>
            <a:rect l="l" t="t" r="r" b="b"/>
            <a:pathLst>
              <a:path w="15101" h="14419" fill="none" extrusionOk="0">
                <a:moveTo>
                  <a:pt x="7234" y="293"/>
                </a:moveTo>
                <a:lnTo>
                  <a:pt x="7234" y="293"/>
                </a:lnTo>
                <a:lnTo>
                  <a:pt x="7307" y="171"/>
                </a:lnTo>
                <a:lnTo>
                  <a:pt x="7380" y="74"/>
                </a:lnTo>
                <a:lnTo>
                  <a:pt x="7477" y="25"/>
                </a:lnTo>
                <a:lnTo>
                  <a:pt x="7550" y="1"/>
                </a:lnTo>
                <a:lnTo>
                  <a:pt x="7623" y="25"/>
                </a:lnTo>
                <a:lnTo>
                  <a:pt x="7721" y="74"/>
                </a:lnTo>
                <a:lnTo>
                  <a:pt x="7794" y="171"/>
                </a:lnTo>
                <a:lnTo>
                  <a:pt x="7867" y="293"/>
                </a:lnTo>
                <a:lnTo>
                  <a:pt x="9523" y="4092"/>
                </a:lnTo>
                <a:lnTo>
                  <a:pt x="9523" y="4092"/>
                </a:lnTo>
                <a:lnTo>
                  <a:pt x="9596" y="4214"/>
                </a:lnTo>
                <a:lnTo>
                  <a:pt x="9718" y="4360"/>
                </a:lnTo>
                <a:lnTo>
                  <a:pt x="9840" y="4482"/>
                </a:lnTo>
                <a:lnTo>
                  <a:pt x="9986" y="4604"/>
                </a:lnTo>
                <a:lnTo>
                  <a:pt x="10132" y="4701"/>
                </a:lnTo>
                <a:lnTo>
                  <a:pt x="10302" y="4774"/>
                </a:lnTo>
                <a:lnTo>
                  <a:pt x="10449" y="4847"/>
                </a:lnTo>
                <a:lnTo>
                  <a:pt x="10619" y="4872"/>
                </a:lnTo>
                <a:lnTo>
                  <a:pt x="14711" y="5286"/>
                </a:lnTo>
                <a:lnTo>
                  <a:pt x="14711" y="5286"/>
                </a:lnTo>
                <a:lnTo>
                  <a:pt x="14857" y="5310"/>
                </a:lnTo>
                <a:lnTo>
                  <a:pt x="14979" y="5359"/>
                </a:lnTo>
                <a:lnTo>
                  <a:pt x="15052" y="5407"/>
                </a:lnTo>
                <a:lnTo>
                  <a:pt x="15100" y="5505"/>
                </a:lnTo>
                <a:lnTo>
                  <a:pt x="15100" y="5578"/>
                </a:lnTo>
                <a:lnTo>
                  <a:pt x="15076" y="5675"/>
                </a:lnTo>
                <a:lnTo>
                  <a:pt x="15027" y="5773"/>
                </a:lnTo>
                <a:lnTo>
                  <a:pt x="14906" y="5895"/>
                </a:lnTo>
                <a:lnTo>
                  <a:pt x="11837" y="8622"/>
                </a:lnTo>
                <a:lnTo>
                  <a:pt x="11837" y="8622"/>
                </a:lnTo>
                <a:lnTo>
                  <a:pt x="11715" y="8744"/>
                </a:lnTo>
                <a:lnTo>
                  <a:pt x="11618" y="8890"/>
                </a:lnTo>
                <a:lnTo>
                  <a:pt x="11545" y="9061"/>
                </a:lnTo>
                <a:lnTo>
                  <a:pt x="11472" y="9231"/>
                </a:lnTo>
                <a:lnTo>
                  <a:pt x="11423" y="9402"/>
                </a:lnTo>
                <a:lnTo>
                  <a:pt x="11398" y="9572"/>
                </a:lnTo>
                <a:lnTo>
                  <a:pt x="11398" y="9743"/>
                </a:lnTo>
                <a:lnTo>
                  <a:pt x="11423" y="9913"/>
                </a:lnTo>
                <a:lnTo>
                  <a:pt x="12300" y="13956"/>
                </a:lnTo>
                <a:lnTo>
                  <a:pt x="12300" y="13956"/>
                </a:lnTo>
                <a:lnTo>
                  <a:pt x="12324" y="14102"/>
                </a:lnTo>
                <a:lnTo>
                  <a:pt x="12300" y="14200"/>
                </a:lnTo>
                <a:lnTo>
                  <a:pt x="12275" y="14297"/>
                </a:lnTo>
                <a:lnTo>
                  <a:pt x="12227" y="14370"/>
                </a:lnTo>
                <a:lnTo>
                  <a:pt x="12129" y="14394"/>
                </a:lnTo>
                <a:lnTo>
                  <a:pt x="12032" y="14419"/>
                </a:lnTo>
                <a:lnTo>
                  <a:pt x="11910" y="14370"/>
                </a:lnTo>
                <a:lnTo>
                  <a:pt x="11788" y="14321"/>
                </a:lnTo>
                <a:lnTo>
                  <a:pt x="8232" y="12227"/>
                </a:lnTo>
                <a:lnTo>
                  <a:pt x="8232" y="12227"/>
                </a:lnTo>
                <a:lnTo>
                  <a:pt x="8086" y="12154"/>
                </a:lnTo>
                <a:lnTo>
                  <a:pt x="7916" y="12105"/>
                </a:lnTo>
                <a:lnTo>
                  <a:pt x="7721" y="12081"/>
                </a:lnTo>
                <a:lnTo>
                  <a:pt x="7550" y="12081"/>
                </a:lnTo>
                <a:lnTo>
                  <a:pt x="7380" y="12081"/>
                </a:lnTo>
                <a:lnTo>
                  <a:pt x="7185" y="12105"/>
                </a:lnTo>
                <a:lnTo>
                  <a:pt x="7015" y="12154"/>
                </a:lnTo>
                <a:lnTo>
                  <a:pt x="6868" y="12227"/>
                </a:lnTo>
                <a:lnTo>
                  <a:pt x="3313" y="14321"/>
                </a:lnTo>
                <a:lnTo>
                  <a:pt x="3313" y="14321"/>
                </a:lnTo>
                <a:lnTo>
                  <a:pt x="3191" y="14370"/>
                </a:lnTo>
                <a:lnTo>
                  <a:pt x="3069" y="14419"/>
                </a:lnTo>
                <a:lnTo>
                  <a:pt x="2972" y="14394"/>
                </a:lnTo>
                <a:lnTo>
                  <a:pt x="2874" y="14370"/>
                </a:lnTo>
                <a:lnTo>
                  <a:pt x="2826" y="14297"/>
                </a:lnTo>
                <a:lnTo>
                  <a:pt x="2801" y="14200"/>
                </a:lnTo>
                <a:lnTo>
                  <a:pt x="2777" y="14102"/>
                </a:lnTo>
                <a:lnTo>
                  <a:pt x="2801" y="13956"/>
                </a:lnTo>
                <a:lnTo>
                  <a:pt x="3678" y="9913"/>
                </a:lnTo>
                <a:lnTo>
                  <a:pt x="3678" y="9913"/>
                </a:lnTo>
                <a:lnTo>
                  <a:pt x="3702" y="9743"/>
                </a:lnTo>
                <a:lnTo>
                  <a:pt x="3702" y="9572"/>
                </a:lnTo>
                <a:lnTo>
                  <a:pt x="3678" y="9402"/>
                </a:lnTo>
                <a:lnTo>
                  <a:pt x="3629" y="9231"/>
                </a:lnTo>
                <a:lnTo>
                  <a:pt x="3556" y="9061"/>
                </a:lnTo>
                <a:lnTo>
                  <a:pt x="3483" y="8890"/>
                </a:lnTo>
                <a:lnTo>
                  <a:pt x="3386" y="8744"/>
                </a:lnTo>
                <a:lnTo>
                  <a:pt x="3264" y="8622"/>
                </a:lnTo>
                <a:lnTo>
                  <a:pt x="195" y="5895"/>
                </a:lnTo>
                <a:lnTo>
                  <a:pt x="195" y="5895"/>
                </a:lnTo>
                <a:lnTo>
                  <a:pt x="73" y="5773"/>
                </a:lnTo>
                <a:lnTo>
                  <a:pt x="25" y="5675"/>
                </a:lnTo>
                <a:lnTo>
                  <a:pt x="0" y="5578"/>
                </a:lnTo>
                <a:lnTo>
                  <a:pt x="0" y="5505"/>
                </a:lnTo>
                <a:lnTo>
                  <a:pt x="49" y="5407"/>
                </a:lnTo>
                <a:lnTo>
                  <a:pt x="122" y="5359"/>
                </a:lnTo>
                <a:lnTo>
                  <a:pt x="244" y="5310"/>
                </a:lnTo>
                <a:lnTo>
                  <a:pt x="390" y="5286"/>
                </a:lnTo>
                <a:lnTo>
                  <a:pt x="4482" y="4872"/>
                </a:lnTo>
                <a:lnTo>
                  <a:pt x="4482" y="4872"/>
                </a:lnTo>
                <a:lnTo>
                  <a:pt x="4652" y="4847"/>
                </a:lnTo>
                <a:lnTo>
                  <a:pt x="4798" y="4774"/>
                </a:lnTo>
                <a:lnTo>
                  <a:pt x="4969" y="4701"/>
                </a:lnTo>
                <a:lnTo>
                  <a:pt x="5115" y="4604"/>
                </a:lnTo>
                <a:lnTo>
                  <a:pt x="5261" y="4482"/>
                </a:lnTo>
                <a:lnTo>
                  <a:pt x="5383" y="4360"/>
                </a:lnTo>
                <a:lnTo>
                  <a:pt x="5505" y="4214"/>
                </a:lnTo>
                <a:lnTo>
                  <a:pt x="5578" y="4092"/>
                </a:lnTo>
                <a:lnTo>
                  <a:pt x="7234" y="293"/>
                </a:lnTo>
                <a:close/>
              </a:path>
            </a:pathLst>
          </a:custGeom>
          <a:solidFill>
            <a:schemeClr val="accent2"/>
          </a:solidFill>
          <a:ln w="38100" cap="rnd" cmpd="sng">
            <a:solidFill>
              <a:schemeClr val="accent4">
                <a:lumMod val="60000"/>
                <a:lumOff val="40000"/>
              </a:schemeClr>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7" name="Google Shape;138;p19"/>
          <p:cNvSpPr/>
          <p:nvPr/>
        </p:nvSpPr>
        <p:spPr>
          <a:xfrm>
            <a:off x="1742885" y="2921108"/>
            <a:ext cx="267484" cy="255461"/>
          </a:xfrm>
          <a:custGeom>
            <a:avLst/>
            <a:gdLst/>
            <a:ahLst/>
            <a:cxnLst/>
            <a:rect l="l" t="t" r="r" b="b"/>
            <a:pathLst>
              <a:path w="15101" h="14419" fill="none" extrusionOk="0">
                <a:moveTo>
                  <a:pt x="7234" y="293"/>
                </a:moveTo>
                <a:lnTo>
                  <a:pt x="7234" y="293"/>
                </a:lnTo>
                <a:lnTo>
                  <a:pt x="7307" y="171"/>
                </a:lnTo>
                <a:lnTo>
                  <a:pt x="7380" y="74"/>
                </a:lnTo>
                <a:lnTo>
                  <a:pt x="7477" y="25"/>
                </a:lnTo>
                <a:lnTo>
                  <a:pt x="7550" y="1"/>
                </a:lnTo>
                <a:lnTo>
                  <a:pt x="7623" y="25"/>
                </a:lnTo>
                <a:lnTo>
                  <a:pt x="7721" y="74"/>
                </a:lnTo>
                <a:lnTo>
                  <a:pt x="7794" y="171"/>
                </a:lnTo>
                <a:lnTo>
                  <a:pt x="7867" y="293"/>
                </a:lnTo>
                <a:lnTo>
                  <a:pt x="9523" y="4092"/>
                </a:lnTo>
                <a:lnTo>
                  <a:pt x="9523" y="4092"/>
                </a:lnTo>
                <a:lnTo>
                  <a:pt x="9596" y="4214"/>
                </a:lnTo>
                <a:lnTo>
                  <a:pt x="9718" y="4360"/>
                </a:lnTo>
                <a:lnTo>
                  <a:pt x="9840" y="4482"/>
                </a:lnTo>
                <a:lnTo>
                  <a:pt x="9986" y="4604"/>
                </a:lnTo>
                <a:lnTo>
                  <a:pt x="10132" y="4701"/>
                </a:lnTo>
                <a:lnTo>
                  <a:pt x="10302" y="4774"/>
                </a:lnTo>
                <a:lnTo>
                  <a:pt x="10449" y="4847"/>
                </a:lnTo>
                <a:lnTo>
                  <a:pt x="10619" y="4872"/>
                </a:lnTo>
                <a:lnTo>
                  <a:pt x="14711" y="5286"/>
                </a:lnTo>
                <a:lnTo>
                  <a:pt x="14711" y="5286"/>
                </a:lnTo>
                <a:lnTo>
                  <a:pt x="14857" y="5310"/>
                </a:lnTo>
                <a:lnTo>
                  <a:pt x="14979" y="5359"/>
                </a:lnTo>
                <a:lnTo>
                  <a:pt x="15052" y="5407"/>
                </a:lnTo>
                <a:lnTo>
                  <a:pt x="15100" y="5505"/>
                </a:lnTo>
                <a:lnTo>
                  <a:pt x="15100" y="5578"/>
                </a:lnTo>
                <a:lnTo>
                  <a:pt x="15076" y="5675"/>
                </a:lnTo>
                <a:lnTo>
                  <a:pt x="15027" y="5773"/>
                </a:lnTo>
                <a:lnTo>
                  <a:pt x="14906" y="5895"/>
                </a:lnTo>
                <a:lnTo>
                  <a:pt x="11837" y="8622"/>
                </a:lnTo>
                <a:lnTo>
                  <a:pt x="11837" y="8622"/>
                </a:lnTo>
                <a:lnTo>
                  <a:pt x="11715" y="8744"/>
                </a:lnTo>
                <a:lnTo>
                  <a:pt x="11618" y="8890"/>
                </a:lnTo>
                <a:lnTo>
                  <a:pt x="11545" y="9061"/>
                </a:lnTo>
                <a:lnTo>
                  <a:pt x="11472" y="9231"/>
                </a:lnTo>
                <a:lnTo>
                  <a:pt x="11423" y="9402"/>
                </a:lnTo>
                <a:lnTo>
                  <a:pt x="11398" y="9572"/>
                </a:lnTo>
                <a:lnTo>
                  <a:pt x="11398" y="9743"/>
                </a:lnTo>
                <a:lnTo>
                  <a:pt x="11423" y="9913"/>
                </a:lnTo>
                <a:lnTo>
                  <a:pt x="12300" y="13956"/>
                </a:lnTo>
                <a:lnTo>
                  <a:pt x="12300" y="13956"/>
                </a:lnTo>
                <a:lnTo>
                  <a:pt x="12324" y="14102"/>
                </a:lnTo>
                <a:lnTo>
                  <a:pt x="12300" y="14200"/>
                </a:lnTo>
                <a:lnTo>
                  <a:pt x="12275" y="14297"/>
                </a:lnTo>
                <a:lnTo>
                  <a:pt x="12227" y="14370"/>
                </a:lnTo>
                <a:lnTo>
                  <a:pt x="12129" y="14394"/>
                </a:lnTo>
                <a:lnTo>
                  <a:pt x="12032" y="14419"/>
                </a:lnTo>
                <a:lnTo>
                  <a:pt x="11910" y="14370"/>
                </a:lnTo>
                <a:lnTo>
                  <a:pt x="11788" y="14321"/>
                </a:lnTo>
                <a:lnTo>
                  <a:pt x="8232" y="12227"/>
                </a:lnTo>
                <a:lnTo>
                  <a:pt x="8232" y="12227"/>
                </a:lnTo>
                <a:lnTo>
                  <a:pt x="8086" y="12154"/>
                </a:lnTo>
                <a:lnTo>
                  <a:pt x="7916" y="12105"/>
                </a:lnTo>
                <a:lnTo>
                  <a:pt x="7721" y="12081"/>
                </a:lnTo>
                <a:lnTo>
                  <a:pt x="7550" y="12081"/>
                </a:lnTo>
                <a:lnTo>
                  <a:pt x="7380" y="12081"/>
                </a:lnTo>
                <a:lnTo>
                  <a:pt x="7185" y="12105"/>
                </a:lnTo>
                <a:lnTo>
                  <a:pt x="7015" y="12154"/>
                </a:lnTo>
                <a:lnTo>
                  <a:pt x="6868" y="12227"/>
                </a:lnTo>
                <a:lnTo>
                  <a:pt x="3313" y="14321"/>
                </a:lnTo>
                <a:lnTo>
                  <a:pt x="3313" y="14321"/>
                </a:lnTo>
                <a:lnTo>
                  <a:pt x="3191" y="14370"/>
                </a:lnTo>
                <a:lnTo>
                  <a:pt x="3069" y="14419"/>
                </a:lnTo>
                <a:lnTo>
                  <a:pt x="2972" y="14394"/>
                </a:lnTo>
                <a:lnTo>
                  <a:pt x="2874" y="14370"/>
                </a:lnTo>
                <a:lnTo>
                  <a:pt x="2826" y="14297"/>
                </a:lnTo>
                <a:lnTo>
                  <a:pt x="2801" y="14200"/>
                </a:lnTo>
                <a:lnTo>
                  <a:pt x="2777" y="14102"/>
                </a:lnTo>
                <a:lnTo>
                  <a:pt x="2801" y="13956"/>
                </a:lnTo>
                <a:lnTo>
                  <a:pt x="3678" y="9913"/>
                </a:lnTo>
                <a:lnTo>
                  <a:pt x="3678" y="9913"/>
                </a:lnTo>
                <a:lnTo>
                  <a:pt x="3702" y="9743"/>
                </a:lnTo>
                <a:lnTo>
                  <a:pt x="3702" y="9572"/>
                </a:lnTo>
                <a:lnTo>
                  <a:pt x="3678" y="9402"/>
                </a:lnTo>
                <a:lnTo>
                  <a:pt x="3629" y="9231"/>
                </a:lnTo>
                <a:lnTo>
                  <a:pt x="3556" y="9061"/>
                </a:lnTo>
                <a:lnTo>
                  <a:pt x="3483" y="8890"/>
                </a:lnTo>
                <a:lnTo>
                  <a:pt x="3386" y="8744"/>
                </a:lnTo>
                <a:lnTo>
                  <a:pt x="3264" y="8622"/>
                </a:lnTo>
                <a:lnTo>
                  <a:pt x="195" y="5895"/>
                </a:lnTo>
                <a:lnTo>
                  <a:pt x="195" y="5895"/>
                </a:lnTo>
                <a:lnTo>
                  <a:pt x="73" y="5773"/>
                </a:lnTo>
                <a:lnTo>
                  <a:pt x="25" y="5675"/>
                </a:lnTo>
                <a:lnTo>
                  <a:pt x="0" y="5578"/>
                </a:lnTo>
                <a:lnTo>
                  <a:pt x="0" y="5505"/>
                </a:lnTo>
                <a:lnTo>
                  <a:pt x="49" y="5407"/>
                </a:lnTo>
                <a:lnTo>
                  <a:pt x="122" y="5359"/>
                </a:lnTo>
                <a:lnTo>
                  <a:pt x="244" y="5310"/>
                </a:lnTo>
                <a:lnTo>
                  <a:pt x="390" y="5286"/>
                </a:lnTo>
                <a:lnTo>
                  <a:pt x="4482" y="4872"/>
                </a:lnTo>
                <a:lnTo>
                  <a:pt x="4482" y="4872"/>
                </a:lnTo>
                <a:lnTo>
                  <a:pt x="4652" y="4847"/>
                </a:lnTo>
                <a:lnTo>
                  <a:pt x="4798" y="4774"/>
                </a:lnTo>
                <a:lnTo>
                  <a:pt x="4969" y="4701"/>
                </a:lnTo>
                <a:lnTo>
                  <a:pt x="5115" y="4604"/>
                </a:lnTo>
                <a:lnTo>
                  <a:pt x="5261" y="4482"/>
                </a:lnTo>
                <a:lnTo>
                  <a:pt x="5383" y="4360"/>
                </a:lnTo>
                <a:lnTo>
                  <a:pt x="5505" y="4214"/>
                </a:lnTo>
                <a:lnTo>
                  <a:pt x="5578" y="4092"/>
                </a:lnTo>
                <a:lnTo>
                  <a:pt x="7234" y="293"/>
                </a:lnTo>
                <a:close/>
              </a:path>
            </a:pathLst>
          </a:custGeom>
          <a:solidFill>
            <a:schemeClr val="accent2"/>
          </a:solidFill>
          <a:ln w="38100" cap="rnd" cmpd="sng">
            <a:solidFill>
              <a:schemeClr val="accent4">
                <a:lumMod val="60000"/>
                <a:lumOff val="40000"/>
              </a:schemeClr>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8" name="Google Shape;137;p19"/>
          <p:cNvSpPr/>
          <p:nvPr/>
        </p:nvSpPr>
        <p:spPr>
          <a:xfrm rot="2697359">
            <a:off x="9997139" y="5217653"/>
            <a:ext cx="416923" cy="398094"/>
          </a:xfrm>
          <a:custGeom>
            <a:avLst/>
            <a:gdLst/>
            <a:ahLst/>
            <a:cxnLst/>
            <a:rect l="l" t="t" r="r" b="b"/>
            <a:pathLst>
              <a:path w="15101" h="14419" fill="none" extrusionOk="0">
                <a:moveTo>
                  <a:pt x="7234" y="293"/>
                </a:moveTo>
                <a:lnTo>
                  <a:pt x="7234" y="293"/>
                </a:lnTo>
                <a:lnTo>
                  <a:pt x="7307" y="171"/>
                </a:lnTo>
                <a:lnTo>
                  <a:pt x="7380" y="74"/>
                </a:lnTo>
                <a:lnTo>
                  <a:pt x="7477" y="25"/>
                </a:lnTo>
                <a:lnTo>
                  <a:pt x="7550" y="1"/>
                </a:lnTo>
                <a:lnTo>
                  <a:pt x="7623" y="25"/>
                </a:lnTo>
                <a:lnTo>
                  <a:pt x="7721" y="74"/>
                </a:lnTo>
                <a:lnTo>
                  <a:pt x="7794" y="171"/>
                </a:lnTo>
                <a:lnTo>
                  <a:pt x="7867" y="293"/>
                </a:lnTo>
                <a:lnTo>
                  <a:pt x="9523" y="4092"/>
                </a:lnTo>
                <a:lnTo>
                  <a:pt x="9523" y="4092"/>
                </a:lnTo>
                <a:lnTo>
                  <a:pt x="9596" y="4214"/>
                </a:lnTo>
                <a:lnTo>
                  <a:pt x="9718" y="4360"/>
                </a:lnTo>
                <a:lnTo>
                  <a:pt x="9840" y="4482"/>
                </a:lnTo>
                <a:lnTo>
                  <a:pt x="9986" y="4604"/>
                </a:lnTo>
                <a:lnTo>
                  <a:pt x="10132" y="4701"/>
                </a:lnTo>
                <a:lnTo>
                  <a:pt x="10302" y="4774"/>
                </a:lnTo>
                <a:lnTo>
                  <a:pt x="10449" y="4847"/>
                </a:lnTo>
                <a:lnTo>
                  <a:pt x="10619" y="4872"/>
                </a:lnTo>
                <a:lnTo>
                  <a:pt x="14711" y="5286"/>
                </a:lnTo>
                <a:lnTo>
                  <a:pt x="14711" y="5286"/>
                </a:lnTo>
                <a:lnTo>
                  <a:pt x="14857" y="5310"/>
                </a:lnTo>
                <a:lnTo>
                  <a:pt x="14979" y="5359"/>
                </a:lnTo>
                <a:lnTo>
                  <a:pt x="15052" y="5407"/>
                </a:lnTo>
                <a:lnTo>
                  <a:pt x="15100" y="5505"/>
                </a:lnTo>
                <a:lnTo>
                  <a:pt x="15100" y="5578"/>
                </a:lnTo>
                <a:lnTo>
                  <a:pt x="15076" y="5675"/>
                </a:lnTo>
                <a:lnTo>
                  <a:pt x="15027" y="5773"/>
                </a:lnTo>
                <a:lnTo>
                  <a:pt x="14906" y="5895"/>
                </a:lnTo>
                <a:lnTo>
                  <a:pt x="11837" y="8622"/>
                </a:lnTo>
                <a:lnTo>
                  <a:pt x="11837" y="8622"/>
                </a:lnTo>
                <a:lnTo>
                  <a:pt x="11715" y="8744"/>
                </a:lnTo>
                <a:lnTo>
                  <a:pt x="11618" y="8890"/>
                </a:lnTo>
                <a:lnTo>
                  <a:pt x="11545" y="9061"/>
                </a:lnTo>
                <a:lnTo>
                  <a:pt x="11472" y="9231"/>
                </a:lnTo>
                <a:lnTo>
                  <a:pt x="11423" y="9402"/>
                </a:lnTo>
                <a:lnTo>
                  <a:pt x="11398" y="9572"/>
                </a:lnTo>
                <a:lnTo>
                  <a:pt x="11398" y="9743"/>
                </a:lnTo>
                <a:lnTo>
                  <a:pt x="11423" y="9913"/>
                </a:lnTo>
                <a:lnTo>
                  <a:pt x="12300" y="13956"/>
                </a:lnTo>
                <a:lnTo>
                  <a:pt x="12300" y="13956"/>
                </a:lnTo>
                <a:lnTo>
                  <a:pt x="12324" y="14102"/>
                </a:lnTo>
                <a:lnTo>
                  <a:pt x="12300" y="14200"/>
                </a:lnTo>
                <a:lnTo>
                  <a:pt x="12275" y="14297"/>
                </a:lnTo>
                <a:lnTo>
                  <a:pt x="12227" y="14370"/>
                </a:lnTo>
                <a:lnTo>
                  <a:pt x="12129" y="14394"/>
                </a:lnTo>
                <a:lnTo>
                  <a:pt x="12032" y="14419"/>
                </a:lnTo>
                <a:lnTo>
                  <a:pt x="11910" y="14370"/>
                </a:lnTo>
                <a:lnTo>
                  <a:pt x="11788" y="14321"/>
                </a:lnTo>
                <a:lnTo>
                  <a:pt x="8232" y="12227"/>
                </a:lnTo>
                <a:lnTo>
                  <a:pt x="8232" y="12227"/>
                </a:lnTo>
                <a:lnTo>
                  <a:pt x="8086" y="12154"/>
                </a:lnTo>
                <a:lnTo>
                  <a:pt x="7916" y="12105"/>
                </a:lnTo>
                <a:lnTo>
                  <a:pt x="7721" y="12081"/>
                </a:lnTo>
                <a:lnTo>
                  <a:pt x="7550" y="12081"/>
                </a:lnTo>
                <a:lnTo>
                  <a:pt x="7380" y="12081"/>
                </a:lnTo>
                <a:lnTo>
                  <a:pt x="7185" y="12105"/>
                </a:lnTo>
                <a:lnTo>
                  <a:pt x="7015" y="12154"/>
                </a:lnTo>
                <a:lnTo>
                  <a:pt x="6868" y="12227"/>
                </a:lnTo>
                <a:lnTo>
                  <a:pt x="3313" y="14321"/>
                </a:lnTo>
                <a:lnTo>
                  <a:pt x="3313" y="14321"/>
                </a:lnTo>
                <a:lnTo>
                  <a:pt x="3191" y="14370"/>
                </a:lnTo>
                <a:lnTo>
                  <a:pt x="3069" y="14419"/>
                </a:lnTo>
                <a:lnTo>
                  <a:pt x="2972" y="14394"/>
                </a:lnTo>
                <a:lnTo>
                  <a:pt x="2874" y="14370"/>
                </a:lnTo>
                <a:lnTo>
                  <a:pt x="2826" y="14297"/>
                </a:lnTo>
                <a:lnTo>
                  <a:pt x="2801" y="14200"/>
                </a:lnTo>
                <a:lnTo>
                  <a:pt x="2777" y="14102"/>
                </a:lnTo>
                <a:lnTo>
                  <a:pt x="2801" y="13956"/>
                </a:lnTo>
                <a:lnTo>
                  <a:pt x="3678" y="9913"/>
                </a:lnTo>
                <a:lnTo>
                  <a:pt x="3678" y="9913"/>
                </a:lnTo>
                <a:lnTo>
                  <a:pt x="3702" y="9743"/>
                </a:lnTo>
                <a:lnTo>
                  <a:pt x="3702" y="9572"/>
                </a:lnTo>
                <a:lnTo>
                  <a:pt x="3678" y="9402"/>
                </a:lnTo>
                <a:lnTo>
                  <a:pt x="3629" y="9231"/>
                </a:lnTo>
                <a:lnTo>
                  <a:pt x="3556" y="9061"/>
                </a:lnTo>
                <a:lnTo>
                  <a:pt x="3483" y="8890"/>
                </a:lnTo>
                <a:lnTo>
                  <a:pt x="3386" y="8744"/>
                </a:lnTo>
                <a:lnTo>
                  <a:pt x="3264" y="8622"/>
                </a:lnTo>
                <a:lnTo>
                  <a:pt x="195" y="5895"/>
                </a:lnTo>
                <a:lnTo>
                  <a:pt x="195" y="5895"/>
                </a:lnTo>
                <a:lnTo>
                  <a:pt x="73" y="5773"/>
                </a:lnTo>
                <a:lnTo>
                  <a:pt x="25" y="5675"/>
                </a:lnTo>
                <a:lnTo>
                  <a:pt x="0" y="5578"/>
                </a:lnTo>
                <a:lnTo>
                  <a:pt x="0" y="5505"/>
                </a:lnTo>
                <a:lnTo>
                  <a:pt x="49" y="5407"/>
                </a:lnTo>
                <a:lnTo>
                  <a:pt x="122" y="5359"/>
                </a:lnTo>
                <a:lnTo>
                  <a:pt x="244" y="5310"/>
                </a:lnTo>
                <a:lnTo>
                  <a:pt x="390" y="5286"/>
                </a:lnTo>
                <a:lnTo>
                  <a:pt x="4482" y="4872"/>
                </a:lnTo>
                <a:lnTo>
                  <a:pt x="4482" y="4872"/>
                </a:lnTo>
                <a:lnTo>
                  <a:pt x="4652" y="4847"/>
                </a:lnTo>
                <a:lnTo>
                  <a:pt x="4798" y="4774"/>
                </a:lnTo>
                <a:lnTo>
                  <a:pt x="4969" y="4701"/>
                </a:lnTo>
                <a:lnTo>
                  <a:pt x="5115" y="4604"/>
                </a:lnTo>
                <a:lnTo>
                  <a:pt x="5261" y="4482"/>
                </a:lnTo>
                <a:lnTo>
                  <a:pt x="5383" y="4360"/>
                </a:lnTo>
                <a:lnTo>
                  <a:pt x="5505" y="4214"/>
                </a:lnTo>
                <a:lnTo>
                  <a:pt x="5578" y="4092"/>
                </a:lnTo>
                <a:lnTo>
                  <a:pt x="7234" y="293"/>
                </a:lnTo>
                <a:close/>
              </a:path>
            </a:pathLst>
          </a:custGeom>
          <a:solidFill>
            <a:schemeClr val="accent2"/>
          </a:solidFill>
          <a:ln w="38100" cap="rnd" cmpd="sng">
            <a:solidFill>
              <a:schemeClr val="accent4">
                <a:lumMod val="60000"/>
                <a:lumOff val="40000"/>
              </a:schemeClr>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9" name="Google Shape;139;p19"/>
          <p:cNvSpPr/>
          <p:nvPr/>
        </p:nvSpPr>
        <p:spPr>
          <a:xfrm rot="1279940">
            <a:off x="4899375" y="2801895"/>
            <a:ext cx="166981" cy="159499"/>
          </a:xfrm>
          <a:custGeom>
            <a:avLst/>
            <a:gdLst/>
            <a:ahLst/>
            <a:cxnLst/>
            <a:rect l="l" t="t" r="r" b="b"/>
            <a:pathLst>
              <a:path w="15101" h="14419" fill="none" extrusionOk="0">
                <a:moveTo>
                  <a:pt x="7234" y="293"/>
                </a:moveTo>
                <a:lnTo>
                  <a:pt x="7234" y="293"/>
                </a:lnTo>
                <a:lnTo>
                  <a:pt x="7307" y="171"/>
                </a:lnTo>
                <a:lnTo>
                  <a:pt x="7380" y="74"/>
                </a:lnTo>
                <a:lnTo>
                  <a:pt x="7477" y="25"/>
                </a:lnTo>
                <a:lnTo>
                  <a:pt x="7550" y="1"/>
                </a:lnTo>
                <a:lnTo>
                  <a:pt x="7623" y="25"/>
                </a:lnTo>
                <a:lnTo>
                  <a:pt x="7721" y="74"/>
                </a:lnTo>
                <a:lnTo>
                  <a:pt x="7794" y="171"/>
                </a:lnTo>
                <a:lnTo>
                  <a:pt x="7867" y="293"/>
                </a:lnTo>
                <a:lnTo>
                  <a:pt x="9523" y="4092"/>
                </a:lnTo>
                <a:lnTo>
                  <a:pt x="9523" y="4092"/>
                </a:lnTo>
                <a:lnTo>
                  <a:pt x="9596" y="4214"/>
                </a:lnTo>
                <a:lnTo>
                  <a:pt x="9718" y="4360"/>
                </a:lnTo>
                <a:lnTo>
                  <a:pt x="9840" y="4482"/>
                </a:lnTo>
                <a:lnTo>
                  <a:pt x="9986" y="4604"/>
                </a:lnTo>
                <a:lnTo>
                  <a:pt x="10132" y="4701"/>
                </a:lnTo>
                <a:lnTo>
                  <a:pt x="10302" y="4774"/>
                </a:lnTo>
                <a:lnTo>
                  <a:pt x="10449" y="4847"/>
                </a:lnTo>
                <a:lnTo>
                  <a:pt x="10619" y="4872"/>
                </a:lnTo>
                <a:lnTo>
                  <a:pt x="14711" y="5286"/>
                </a:lnTo>
                <a:lnTo>
                  <a:pt x="14711" y="5286"/>
                </a:lnTo>
                <a:lnTo>
                  <a:pt x="14857" y="5310"/>
                </a:lnTo>
                <a:lnTo>
                  <a:pt x="14979" y="5359"/>
                </a:lnTo>
                <a:lnTo>
                  <a:pt x="15052" y="5407"/>
                </a:lnTo>
                <a:lnTo>
                  <a:pt x="15100" y="5505"/>
                </a:lnTo>
                <a:lnTo>
                  <a:pt x="15100" y="5578"/>
                </a:lnTo>
                <a:lnTo>
                  <a:pt x="15076" y="5675"/>
                </a:lnTo>
                <a:lnTo>
                  <a:pt x="15027" y="5773"/>
                </a:lnTo>
                <a:lnTo>
                  <a:pt x="14906" y="5895"/>
                </a:lnTo>
                <a:lnTo>
                  <a:pt x="11837" y="8622"/>
                </a:lnTo>
                <a:lnTo>
                  <a:pt x="11837" y="8622"/>
                </a:lnTo>
                <a:lnTo>
                  <a:pt x="11715" y="8744"/>
                </a:lnTo>
                <a:lnTo>
                  <a:pt x="11618" y="8890"/>
                </a:lnTo>
                <a:lnTo>
                  <a:pt x="11545" y="9061"/>
                </a:lnTo>
                <a:lnTo>
                  <a:pt x="11472" y="9231"/>
                </a:lnTo>
                <a:lnTo>
                  <a:pt x="11423" y="9402"/>
                </a:lnTo>
                <a:lnTo>
                  <a:pt x="11398" y="9572"/>
                </a:lnTo>
                <a:lnTo>
                  <a:pt x="11398" y="9743"/>
                </a:lnTo>
                <a:lnTo>
                  <a:pt x="11423" y="9913"/>
                </a:lnTo>
                <a:lnTo>
                  <a:pt x="12300" y="13956"/>
                </a:lnTo>
                <a:lnTo>
                  <a:pt x="12300" y="13956"/>
                </a:lnTo>
                <a:lnTo>
                  <a:pt x="12324" y="14102"/>
                </a:lnTo>
                <a:lnTo>
                  <a:pt x="12300" y="14200"/>
                </a:lnTo>
                <a:lnTo>
                  <a:pt x="12275" y="14297"/>
                </a:lnTo>
                <a:lnTo>
                  <a:pt x="12227" y="14370"/>
                </a:lnTo>
                <a:lnTo>
                  <a:pt x="12129" y="14394"/>
                </a:lnTo>
                <a:lnTo>
                  <a:pt x="12032" y="14419"/>
                </a:lnTo>
                <a:lnTo>
                  <a:pt x="11910" y="14370"/>
                </a:lnTo>
                <a:lnTo>
                  <a:pt x="11788" y="14321"/>
                </a:lnTo>
                <a:lnTo>
                  <a:pt x="8232" y="12227"/>
                </a:lnTo>
                <a:lnTo>
                  <a:pt x="8232" y="12227"/>
                </a:lnTo>
                <a:lnTo>
                  <a:pt x="8086" y="12154"/>
                </a:lnTo>
                <a:lnTo>
                  <a:pt x="7916" y="12105"/>
                </a:lnTo>
                <a:lnTo>
                  <a:pt x="7721" y="12081"/>
                </a:lnTo>
                <a:lnTo>
                  <a:pt x="7550" y="12081"/>
                </a:lnTo>
                <a:lnTo>
                  <a:pt x="7380" y="12081"/>
                </a:lnTo>
                <a:lnTo>
                  <a:pt x="7185" y="12105"/>
                </a:lnTo>
                <a:lnTo>
                  <a:pt x="7015" y="12154"/>
                </a:lnTo>
                <a:lnTo>
                  <a:pt x="6868" y="12227"/>
                </a:lnTo>
                <a:lnTo>
                  <a:pt x="3313" y="14321"/>
                </a:lnTo>
                <a:lnTo>
                  <a:pt x="3313" y="14321"/>
                </a:lnTo>
                <a:lnTo>
                  <a:pt x="3191" y="14370"/>
                </a:lnTo>
                <a:lnTo>
                  <a:pt x="3069" y="14419"/>
                </a:lnTo>
                <a:lnTo>
                  <a:pt x="2972" y="14394"/>
                </a:lnTo>
                <a:lnTo>
                  <a:pt x="2874" y="14370"/>
                </a:lnTo>
                <a:lnTo>
                  <a:pt x="2826" y="14297"/>
                </a:lnTo>
                <a:lnTo>
                  <a:pt x="2801" y="14200"/>
                </a:lnTo>
                <a:lnTo>
                  <a:pt x="2777" y="14102"/>
                </a:lnTo>
                <a:lnTo>
                  <a:pt x="2801" y="13956"/>
                </a:lnTo>
                <a:lnTo>
                  <a:pt x="3678" y="9913"/>
                </a:lnTo>
                <a:lnTo>
                  <a:pt x="3678" y="9913"/>
                </a:lnTo>
                <a:lnTo>
                  <a:pt x="3702" y="9743"/>
                </a:lnTo>
                <a:lnTo>
                  <a:pt x="3702" y="9572"/>
                </a:lnTo>
                <a:lnTo>
                  <a:pt x="3678" y="9402"/>
                </a:lnTo>
                <a:lnTo>
                  <a:pt x="3629" y="9231"/>
                </a:lnTo>
                <a:lnTo>
                  <a:pt x="3556" y="9061"/>
                </a:lnTo>
                <a:lnTo>
                  <a:pt x="3483" y="8890"/>
                </a:lnTo>
                <a:lnTo>
                  <a:pt x="3386" y="8744"/>
                </a:lnTo>
                <a:lnTo>
                  <a:pt x="3264" y="8622"/>
                </a:lnTo>
                <a:lnTo>
                  <a:pt x="195" y="5895"/>
                </a:lnTo>
                <a:lnTo>
                  <a:pt x="195" y="5895"/>
                </a:lnTo>
                <a:lnTo>
                  <a:pt x="73" y="5773"/>
                </a:lnTo>
                <a:lnTo>
                  <a:pt x="25" y="5675"/>
                </a:lnTo>
                <a:lnTo>
                  <a:pt x="0" y="5578"/>
                </a:lnTo>
                <a:lnTo>
                  <a:pt x="0" y="5505"/>
                </a:lnTo>
                <a:lnTo>
                  <a:pt x="49" y="5407"/>
                </a:lnTo>
                <a:lnTo>
                  <a:pt x="122" y="5359"/>
                </a:lnTo>
                <a:lnTo>
                  <a:pt x="244" y="5310"/>
                </a:lnTo>
                <a:lnTo>
                  <a:pt x="390" y="5286"/>
                </a:lnTo>
                <a:lnTo>
                  <a:pt x="4482" y="4872"/>
                </a:lnTo>
                <a:lnTo>
                  <a:pt x="4482" y="4872"/>
                </a:lnTo>
                <a:lnTo>
                  <a:pt x="4652" y="4847"/>
                </a:lnTo>
                <a:lnTo>
                  <a:pt x="4798" y="4774"/>
                </a:lnTo>
                <a:lnTo>
                  <a:pt x="4969" y="4701"/>
                </a:lnTo>
                <a:lnTo>
                  <a:pt x="5115" y="4604"/>
                </a:lnTo>
                <a:lnTo>
                  <a:pt x="5261" y="4482"/>
                </a:lnTo>
                <a:lnTo>
                  <a:pt x="5383" y="4360"/>
                </a:lnTo>
                <a:lnTo>
                  <a:pt x="5505" y="4214"/>
                </a:lnTo>
                <a:lnTo>
                  <a:pt x="5578" y="4092"/>
                </a:lnTo>
                <a:lnTo>
                  <a:pt x="7234" y="293"/>
                </a:lnTo>
                <a:close/>
              </a:path>
            </a:pathLst>
          </a:custGeom>
          <a:solidFill>
            <a:schemeClr val="accent2"/>
          </a:solidFill>
          <a:ln w="38100" cap="rnd" cmpd="sng">
            <a:solidFill>
              <a:schemeClr val="accent4">
                <a:lumMod val="60000"/>
                <a:lumOff val="40000"/>
              </a:schemeClr>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0" name="Rectangle 69"/>
          <p:cNvSpPr/>
          <p:nvPr/>
        </p:nvSpPr>
        <p:spPr>
          <a:xfrm>
            <a:off x="1236771" y="3901746"/>
            <a:ext cx="2394243" cy="2119469"/>
          </a:xfrm>
          <a:prstGeom prst="rect">
            <a:avLst/>
          </a:prstGeom>
        </p:spPr>
        <p:style>
          <a:lnRef idx="2">
            <a:schemeClr val="accent4"/>
          </a:lnRef>
          <a:fillRef idx="1">
            <a:schemeClr val="lt1"/>
          </a:fillRef>
          <a:effectRef idx="0">
            <a:schemeClr val="accent4"/>
          </a:effectRef>
          <a:fontRef idx="minor">
            <a:schemeClr val="dk1"/>
          </a:fontRef>
        </p:style>
        <p:txBody>
          <a:bodyPr rtlCol="0" anchor="ctr"/>
          <a:lstStyle/>
          <a:p>
            <a:pPr algn="ctr"/>
            <a:r>
              <a:rPr lang="id-ID" sz="2400" dirty="0"/>
              <a:t>QR code meng-</a:t>
            </a:r>
            <a:r>
              <a:rPr lang="id-ID" sz="2400" i="1" dirty="0"/>
              <a:t>upload</a:t>
            </a:r>
            <a:r>
              <a:rPr lang="id-ID" sz="2400" dirty="0"/>
              <a:t> data menggunakan server FTP</a:t>
            </a:r>
          </a:p>
        </p:txBody>
      </p:sp>
    </p:spTree>
    <p:extLst>
      <p:ext uri="{BB962C8B-B14F-4D97-AF65-F5344CB8AC3E}">
        <p14:creationId xmlns:p14="http://schemas.microsoft.com/office/powerpoint/2010/main" val="1628014701"/>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p:cNvSpPr>
            <a:spLocks noGrp="1"/>
          </p:cNvSpPr>
          <p:nvPr>
            <p:ph idx="1"/>
          </p:nvPr>
        </p:nvSpPr>
        <p:spPr>
          <a:xfrm>
            <a:off x="4100661" y="2581039"/>
            <a:ext cx="6297105" cy="2496277"/>
          </a:xfrm>
        </p:spPr>
        <p:txBody>
          <a:bodyPr anchor="ctr">
            <a:normAutofit/>
          </a:bodyPr>
          <a:lstStyle/>
          <a:p>
            <a:pPr marL="0" indent="0" algn="just">
              <a:buNone/>
            </a:pPr>
            <a:r>
              <a:rPr lang="id-ID" sz="2000" dirty="0">
                <a:latin typeface="Cambria" panose="02040503050406030204" pitchFamily="18" charset="0"/>
                <a:ea typeface="Cambria" panose="02040503050406030204" pitchFamily="18" charset="0"/>
              </a:rPr>
              <a:t>ICS atau </a:t>
            </a:r>
            <a:r>
              <a:rPr lang="id-ID" sz="2000" i="1" dirty="0">
                <a:latin typeface="Cambria" panose="02040503050406030204" pitchFamily="18" charset="0"/>
                <a:ea typeface="Cambria" panose="02040503050406030204" pitchFamily="18" charset="0"/>
              </a:rPr>
              <a:t>internet connection sharing </a:t>
            </a:r>
            <a:r>
              <a:rPr lang="id-ID" sz="2000" dirty="0">
                <a:latin typeface="Cambria" panose="02040503050406030204" pitchFamily="18" charset="0"/>
                <a:ea typeface="Cambria" panose="02040503050406030204" pitchFamily="18" charset="0"/>
              </a:rPr>
              <a:t>merupakan fitur berbagi koneksi jaringan internet dalam komputer Windows melalui interface kartu LAN dan kartu </a:t>
            </a:r>
            <a:r>
              <a:rPr lang="id-ID" sz="2000" i="1" dirty="0">
                <a:latin typeface="Cambria" panose="02040503050406030204" pitchFamily="18" charset="0"/>
                <a:ea typeface="Cambria" panose="02040503050406030204" pitchFamily="18" charset="0"/>
              </a:rPr>
              <a:t>wi-fi</a:t>
            </a:r>
            <a:r>
              <a:rPr lang="id-ID" sz="2000" dirty="0">
                <a:latin typeface="Cambria" panose="02040503050406030204" pitchFamily="18" charset="0"/>
                <a:ea typeface="Cambria" panose="02040503050406030204" pitchFamily="18" charset="0"/>
              </a:rPr>
              <a:t>. Adapun konsep </a:t>
            </a:r>
            <a:r>
              <a:rPr lang="id-ID" sz="2000" i="1" dirty="0">
                <a:latin typeface="Cambria" panose="02040503050406030204" pitchFamily="18" charset="0"/>
                <a:ea typeface="Cambria" panose="02040503050406030204" pitchFamily="18" charset="0"/>
              </a:rPr>
              <a:t>tethering</a:t>
            </a:r>
            <a:r>
              <a:rPr lang="id-ID" sz="2000" dirty="0">
                <a:latin typeface="Cambria" panose="02040503050406030204" pitchFamily="18" charset="0"/>
                <a:ea typeface="Cambria" panose="02040503050406030204" pitchFamily="18" charset="0"/>
              </a:rPr>
              <a:t> adalah proses berbagi koneksi internet menggunakan perangkat </a:t>
            </a:r>
            <a:r>
              <a:rPr lang="id-ID" sz="2000" i="1" dirty="0">
                <a:latin typeface="Cambria" panose="02040503050406030204" pitchFamily="18" charset="0"/>
                <a:ea typeface="Cambria" panose="02040503050406030204" pitchFamily="18" charset="0"/>
              </a:rPr>
              <a:t>mobile</a:t>
            </a:r>
            <a:r>
              <a:rPr lang="id-ID" sz="2000" dirty="0">
                <a:latin typeface="Cambria" panose="02040503050406030204" pitchFamily="18" charset="0"/>
                <a:ea typeface="Cambria" panose="02040503050406030204" pitchFamily="18" charset="0"/>
              </a:rPr>
              <a:t> (</a:t>
            </a:r>
            <a:r>
              <a:rPr lang="id-ID" sz="2000" i="1" dirty="0">
                <a:latin typeface="Cambria" panose="02040503050406030204" pitchFamily="18" charset="0"/>
                <a:ea typeface="Cambria" panose="02040503050406030204" pitchFamily="18" charset="0"/>
              </a:rPr>
              <a:t>smartphone</a:t>
            </a:r>
            <a:r>
              <a:rPr lang="id-ID" sz="2000" dirty="0">
                <a:latin typeface="Cambria" panose="02040503050406030204" pitchFamily="18" charset="0"/>
                <a:ea typeface="Cambria" panose="02040503050406030204" pitchFamily="18" charset="0"/>
              </a:rPr>
              <a:t>) pada perangkat lain dengan menggunakan </a:t>
            </a:r>
            <a:r>
              <a:rPr lang="id-ID" sz="2000" i="1" dirty="0">
                <a:latin typeface="Cambria" panose="02040503050406030204" pitchFamily="18" charset="0"/>
                <a:ea typeface="Cambria" panose="02040503050406030204" pitchFamily="18" charset="0"/>
              </a:rPr>
              <a:t>wi-fi</a:t>
            </a:r>
            <a:r>
              <a:rPr lang="id-ID" sz="2000" dirty="0">
                <a:latin typeface="Cambria" panose="02040503050406030204" pitchFamily="18" charset="0"/>
                <a:ea typeface="Cambria" panose="02040503050406030204" pitchFamily="18" charset="0"/>
              </a:rPr>
              <a:t> atau kabel data. Untuk cara menggunakan layanan tethering </a:t>
            </a:r>
            <a:r>
              <a:rPr lang="id-ID" sz="2000" i="1" dirty="0">
                <a:latin typeface="Cambria" panose="02040503050406030204" pitchFamily="18" charset="0"/>
                <a:ea typeface="Cambria" panose="02040503050406030204" pitchFamily="18" charset="0"/>
              </a:rPr>
              <a:t>handphone</a:t>
            </a:r>
            <a:r>
              <a:rPr lang="id-ID" sz="2000" dirty="0">
                <a:latin typeface="Cambria" panose="02040503050406030204" pitchFamily="18" charset="0"/>
                <a:ea typeface="Cambria" panose="02040503050406030204" pitchFamily="18" charset="0"/>
              </a:rPr>
              <a:t>, pindai QR </a:t>
            </a:r>
            <a:r>
              <a:rPr lang="id-ID" sz="2000" i="1" dirty="0">
                <a:latin typeface="Cambria" panose="02040503050406030204" pitchFamily="18" charset="0"/>
                <a:ea typeface="Cambria" panose="02040503050406030204" pitchFamily="18" charset="0"/>
              </a:rPr>
              <a:t>code</a:t>
            </a:r>
            <a:r>
              <a:rPr lang="id-ID" sz="2000" dirty="0">
                <a:latin typeface="Cambria" panose="02040503050406030204" pitchFamily="18" charset="0"/>
                <a:ea typeface="Cambria" panose="02040503050406030204" pitchFamily="18" charset="0"/>
              </a:rPr>
              <a:t> berikut.</a:t>
            </a:r>
          </a:p>
        </p:txBody>
      </p:sp>
      <p:sp>
        <p:nvSpPr>
          <p:cNvPr id="6" name="Rectangle 5"/>
          <p:cNvSpPr/>
          <p:nvPr/>
        </p:nvSpPr>
        <p:spPr>
          <a:xfrm>
            <a:off x="1973286" y="2962420"/>
            <a:ext cx="1612315" cy="1456004"/>
          </a:xfrm>
          <a:prstGeom prst="rect">
            <a:avLst/>
          </a:prstGeom>
        </p:spPr>
        <p:style>
          <a:lnRef idx="2">
            <a:schemeClr val="accent4"/>
          </a:lnRef>
          <a:fillRef idx="1">
            <a:schemeClr val="lt1"/>
          </a:fillRef>
          <a:effectRef idx="0">
            <a:schemeClr val="accent4"/>
          </a:effectRef>
          <a:fontRef idx="minor">
            <a:schemeClr val="dk1"/>
          </a:fontRef>
        </p:style>
        <p:txBody>
          <a:bodyPr rtlCol="0" anchor="ctr"/>
          <a:lstStyle/>
          <a:p>
            <a:pPr algn="ctr"/>
            <a:r>
              <a:rPr lang="id-ID" dirty="0"/>
              <a:t>QR code menggunakan layanan tethering </a:t>
            </a:r>
            <a:r>
              <a:rPr lang="id-ID" i="1" dirty="0"/>
              <a:t>handphone</a:t>
            </a:r>
            <a:endParaRPr lang="id-ID" dirty="0"/>
          </a:p>
        </p:txBody>
      </p:sp>
      <p:grpSp>
        <p:nvGrpSpPr>
          <p:cNvPr id="7" name="Group 6"/>
          <p:cNvGrpSpPr/>
          <p:nvPr/>
        </p:nvGrpSpPr>
        <p:grpSpPr>
          <a:xfrm>
            <a:off x="1567387" y="2272360"/>
            <a:ext cx="3242821" cy="1299580"/>
            <a:chOff x="2000367" y="576821"/>
            <a:chExt cx="3242821" cy="1299580"/>
          </a:xfrm>
        </p:grpSpPr>
        <p:sp>
          <p:nvSpPr>
            <p:cNvPr id="8" name="Rectangle 7"/>
            <p:cNvSpPr/>
            <p:nvPr/>
          </p:nvSpPr>
          <p:spPr>
            <a:xfrm>
              <a:off x="2000368" y="576821"/>
              <a:ext cx="3242820" cy="160255"/>
            </a:xfrm>
            <a:prstGeom prst="rect">
              <a:avLst/>
            </a:prstGeom>
            <a:solidFill>
              <a:srgbClr val="F6A21D"/>
            </a:solidFill>
            <a:ln w="127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FFFFFF"/>
                </a:solidFill>
                <a:effectLst/>
                <a:uLnTx/>
                <a:uFillTx/>
                <a:latin typeface="Gill Sans MT" panose="020B0502020104020203"/>
                <a:ea typeface="+mn-ea"/>
                <a:cs typeface="+mn-cs"/>
              </a:endParaRPr>
            </a:p>
          </p:txBody>
        </p:sp>
        <p:sp>
          <p:nvSpPr>
            <p:cNvPr id="9" name="Rectangle 8"/>
            <p:cNvSpPr/>
            <p:nvPr/>
          </p:nvSpPr>
          <p:spPr>
            <a:xfrm rot="5400000">
              <a:off x="1430705" y="1146484"/>
              <a:ext cx="1299579" cy="160255"/>
            </a:xfrm>
            <a:prstGeom prst="rect">
              <a:avLst/>
            </a:prstGeom>
            <a:solidFill>
              <a:srgbClr val="F6A21D"/>
            </a:solidFill>
            <a:ln w="127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FFFFFF"/>
                </a:solidFill>
                <a:effectLst/>
                <a:uLnTx/>
                <a:uFillTx/>
                <a:latin typeface="Gill Sans MT" panose="020B0502020104020203"/>
                <a:ea typeface="+mn-ea"/>
                <a:cs typeface="+mn-cs"/>
              </a:endParaRPr>
            </a:p>
          </p:txBody>
        </p:sp>
      </p:grpSp>
      <p:grpSp>
        <p:nvGrpSpPr>
          <p:cNvPr id="10" name="Group 9"/>
          <p:cNvGrpSpPr/>
          <p:nvPr/>
        </p:nvGrpSpPr>
        <p:grpSpPr>
          <a:xfrm flipH="1" flipV="1">
            <a:off x="7560844" y="4186611"/>
            <a:ext cx="3242821" cy="1299580"/>
            <a:chOff x="2000367" y="576821"/>
            <a:chExt cx="3242821" cy="1299580"/>
          </a:xfrm>
        </p:grpSpPr>
        <p:sp>
          <p:nvSpPr>
            <p:cNvPr id="11" name="Rectangle 10"/>
            <p:cNvSpPr/>
            <p:nvPr/>
          </p:nvSpPr>
          <p:spPr>
            <a:xfrm>
              <a:off x="2000368" y="576821"/>
              <a:ext cx="3242820" cy="160255"/>
            </a:xfrm>
            <a:prstGeom prst="rect">
              <a:avLst/>
            </a:prstGeom>
            <a:solidFill>
              <a:srgbClr val="F6A21D"/>
            </a:solidFill>
            <a:ln w="127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FFFFFF"/>
                </a:solidFill>
                <a:effectLst/>
                <a:uLnTx/>
                <a:uFillTx/>
                <a:latin typeface="Gill Sans MT" panose="020B0502020104020203"/>
                <a:ea typeface="+mn-ea"/>
                <a:cs typeface="+mn-cs"/>
              </a:endParaRPr>
            </a:p>
          </p:txBody>
        </p:sp>
        <p:sp>
          <p:nvSpPr>
            <p:cNvPr id="12" name="Rectangle 11"/>
            <p:cNvSpPr/>
            <p:nvPr/>
          </p:nvSpPr>
          <p:spPr>
            <a:xfrm rot="5400000">
              <a:off x="1430705" y="1146484"/>
              <a:ext cx="1299579" cy="160255"/>
            </a:xfrm>
            <a:prstGeom prst="rect">
              <a:avLst/>
            </a:prstGeom>
            <a:solidFill>
              <a:srgbClr val="F6A21D"/>
            </a:solidFill>
            <a:ln w="127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FFFFFF"/>
                </a:solidFill>
                <a:effectLst/>
                <a:uLnTx/>
                <a:uFillTx/>
                <a:latin typeface="Gill Sans MT" panose="020B0502020104020203"/>
                <a:ea typeface="+mn-ea"/>
                <a:cs typeface="+mn-cs"/>
              </a:endParaRPr>
            </a:p>
          </p:txBody>
        </p:sp>
      </p:grpSp>
      <p:pic>
        <p:nvPicPr>
          <p:cNvPr id="13" name="Picture 1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grpSp>
        <p:nvGrpSpPr>
          <p:cNvPr id="14" name="Group 13"/>
          <p:cNvGrpSpPr/>
          <p:nvPr/>
        </p:nvGrpSpPr>
        <p:grpSpPr>
          <a:xfrm>
            <a:off x="838203" y="241753"/>
            <a:ext cx="6005657" cy="1261974"/>
            <a:chOff x="838203" y="317167"/>
            <a:chExt cx="6005657" cy="1261974"/>
          </a:xfrm>
        </p:grpSpPr>
        <p:sp>
          <p:nvSpPr>
            <p:cNvPr id="15" name="Google Shape;2838;p133"/>
            <p:cNvSpPr/>
            <p:nvPr/>
          </p:nvSpPr>
          <p:spPr>
            <a:xfrm>
              <a:off x="838203" y="317167"/>
              <a:ext cx="631323" cy="631140"/>
            </a:xfrm>
            <a:custGeom>
              <a:avLst/>
              <a:gdLst/>
              <a:ahLst/>
              <a:cxnLst/>
              <a:rect l="l" t="t" r="r" b="b"/>
              <a:pathLst>
                <a:path w="2688" h="2688" extrusionOk="0">
                  <a:moveTo>
                    <a:pt x="2688" y="1"/>
                  </a:moveTo>
                  <a:cubicBezTo>
                    <a:pt x="1205" y="1"/>
                    <a:pt x="1" y="1203"/>
                    <a:pt x="1" y="2688"/>
                  </a:cubicBezTo>
                  <a:lnTo>
                    <a:pt x="379" y="2688"/>
                  </a:lnTo>
                  <a:cubicBezTo>
                    <a:pt x="379" y="1411"/>
                    <a:pt x="1413" y="379"/>
                    <a:pt x="2688" y="379"/>
                  </a:cubicBezTo>
                  <a:lnTo>
                    <a:pt x="2688" y="1"/>
                  </a:lnTo>
                  <a:close/>
                </a:path>
              </a:pathLst>
            </a:custGeom>
            <a:solidFill>
              <a:srgbClr val="FFC000">
                <a:lumMod val="60000"/>
                <a:lumOff val="40000"/>
              </a:srgb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latin typeface="Calibri"/>
                <a:ea typeface="+mn-ea"/>
                <a:cs typeface="+mn-cs"/>
              </a:endParaRPr>
            </a:p>
          </p:txBody>
        </p:sp>
        <p:sp>
          <p:nvSpPr>
            <p:cNvPr id="16" name="Google Shape;2839;p133"/>
            <p:cNvSpPr/>
            <p:nvPr/>
          </p:nvSpPr>
          <p:spPr>
            <a:xfrm>
              <a:off x="1072599" y="551495"/>
              <a:ext cx="794088" cy="793619"/>
            </a:xfrm>
            <a:custGeom>
              <a:avLst/>
              <a:gdLst/>
              <a:ahLst/>
              <a:cxnLst/>
              <a:rect l="l" t="t" r="r" b="b"/>
              <a:pathLst>
                <a:path w="3381" h="3380" extrusionOk="0">
                  <a:moveTo>
                    <a:pt x="1690" y="0"/>
                  </a:moveTo>
                  <a:cubicBezTo>
                    <a:pt x="756" y="0"/>
                    <a:pt x="0" y="756"/>
                    <a:pt x="0" y="1690"/>
                  </a:cubicBezTo>
                  <a:cubicBezTo>
                    <a:pt x="0" y="2623"/>
                    <a:pt x="756" y="3379"/>
                    <a:pt x="1690" y="3379"/>
                  </a:cubicBezTo>
                  <a:cubicBezTo>
                    <a:pt x="2623" y="3379"/>
                    <a:pt x="3381" y="2623"/>
                    <a:pt x="3381" y="1690"/>
                  </a:cubicBezTo>
                  <a:cubicBezTo>
                    <a:pt x="3381" y="756"/>
                    <a:pt x="2623" y="0"/>
                    <a:pt x="1690" y="0"/>
                  </a:cubicBezTo>
                  <a:close/>
                </a:path>
              </a:pathLst>
            </a:custGeom>
            <a:solidFill>
              <a:srgbClr val="5B9BD5">
                <a:lumMod val="40000"/>
                <a:lumOff val="60000"/>
              </a:srgb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3600" kern="0" noProof="0" dirty="0" smtClean="0">
                  <a:solidFill>
                    <a:prstClr val="black"/>
                  </a:solidFill>
                  <a:latin typeface="Cambria" panose="02040503050406030204" pitchFamily="18" charset="0"/>
                  <a:ea typeface="Cambria" panose="02040503050406030204" pitchFamily="18" charset="0"/>
                </a:rPr>
                <a:t>9</a:t>
              </a:r>
              <a:r>
                <a:rPr kumimoji="0" lang="en-US" sz="3600" b="0" i="0" u="none" strike="noStrike" kern="0" cap="none" spc="0" normalizeH="0" baseline="0" noProof="0" dirty="0" smtClean="0">
                  <a:ln>
                    <a:noFill/>
                  </a:ln>
                  <a:solidFill>
                    <a:prstClr val="black"/>
                  </a:solidFill>
                  <a:effectLst/>
                  <a:uLnTx/>
                  <a:uFillTx/>
                  <a:latin typeface="Cambria" panose="02040503050406030204" pitchFamily="18" charset="0"/>
                  <a:ea typeface="Cambria" panose="02040503050406030204" pitchFamily="18" charset="0"/>
                  <a:cs typeface="+mn-cs"/>
                </a:rPr>
                <a:t>.</a:t>
              </a:r>
              <a:endParaRPr kumimoji="0" sz="3600" b="0" i="0" u="none" strike="noStrike" kern="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endParaRPr>
            </a:p>
          </p:txBody>
        </p:sp>
        <p:sp>
          <p:nvSpPr>
            <p:cNvPr id="17" name="Google Shape;2840;p133"/>
            <p:cNvSpPr/>
            <p:nvPr/>
          </p:nvSpPr>
          <p:spPr>
            <a:xfrm>
              <a:off x="1469797" y="524871"/>
              <a:ext cx="5374063" cy="1054270"/>
            </a:xfrm>
            <a:custGeom>
              <a:avLst/>
              <a:gdLst>
                <a:gd name="connsiteX0" fmla="*/ 2798 w 12086"/>
                <a:gd name="connsiteY0" fmla="*/ 0 h 9998"/>
                <a:gd name="connsiteX1" fmla="*/ 1398 w 12086"/>
                <a:gd name="connsiteY1" fmla="*/ 4621 h 9998"/>
                <a:gd name="connsiteX2" fmla="*/ 0 w 12086"/>
                <a:gd name="connsiteY2" fmla="*/ 9242 h 9998"/>
                <a:gd name="connsiteX3" fmla="*/ 0 w 12086"/>
                <a:gd name="connsiteY3" fmla="*/ 9998 h 9998"/>
                <a:gd name="connsiteX4" fmla="*/ 832 w 12086"/>
                <a:gd name="connsiteY4" fmla="*/ 9242 h 9998"/>
                <a:gd name="connsiteX5" fmla="*/ 8591 w 12086"/>
                <a:gd name="connsiteY5" fmla="*/ 9242 h 9998"/>
                <a:gd name="connsiteX6" fmla="*/ 12086 w 12086"/>
                <a:gd name="connsiteY6" fmla="*/ 4559 h 9998"/>
                <a:gd name="connsiteX7" fmla="*/ 8556 w 12086"/>
                <a:gd name="connsiteY7" fmla="*/ 0 h 9998"/>
                <a:gd name="connsiteX8" fmla="*/ 2798 w 12086"/>
                <a:gd name="connsiteY8" fmla="*/ 0 h 9998"/>
                <a:gd name="connsiteX0" fmla="*/ 2315 w 10000"/>
                <a:gd name="connsiteY0" fmla="*/ 182 h 10182"/>
                <a:gd name="connsiteX1" fmla="*/ 1157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7108 w 10000"/>
                <a:gd name="connsiteY5" fmla="*/ 9426 h 10182"/>
                <a:gd name="connsiteX6" fmla="*/ 10000 w 10000"/>
                <a:gd name="connsiteY6" fmla="*/ 4742 h 10182"/>
                <a:gd name="connsiteX7" fmla="*/ 8947 w 10000"/>
                <a:gd name="connsiteY7" fmla="*/ 0 h 10182"/>
                <a:gd name="connsiteX8" fmla="*/ 2315 w 10000"/>
                <a:gd name="connsiteY8" fmla="*/ 182 h 10182"/>
                <a:gd name="connsiteX0" fmla="*/ 2315 w 10000"/>
                <a:gd name="connsiteY0" fmla="*/ 182 h 10182"/>
                <a:gd name="connsiteX1" fmla="*/ 1157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8995 w 10000"/>
                <a:gd name="connsiteY5" fmla="*/ 9517 h 10182"/>
                <a:gd name="connsiteX6" fmla="*/ 10000 w 10000"/>
                <a:gd name="connsiteY6" fmla="*/ 4742 h 10182"/>
                <a:gd name="connsiteX7" fmla="*/ 8947 w 10000"/>
                <a:gd name="connsiteY7" fmla="*/ 0 h 10182"/>
                <a:gd name="connsiteX8" fmla="*/ 2315 w 10000"/>
                <a:gd name="connsiteY8" fmla="*/ 182 h 10182"/>
                <a:gd name="connsiteX0" fmla="*/ 2315 w 10000"/>
                <a:gd name="connsiteY0" fmla="*/ 182 h 10182"/>
                <a:gd name="connsiteX1" fmla="*/ 1052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8995 w 10000"/>
                <a:gd name="connsiteY5" fmla="*/ 9517 h 10182"/>
                <a:gd name="connsiteX6" fmla="*/ 10000 w 10000"/>
                <a:gd name="connsiteY6" fmla="*/ 4742 h 10182"/>
                <a:gd name="connsiteX7" fmla="*/ 8947 w 10000"/>
                <a:gd name="connsiteY7" fmla="*/ 0 h 10182"/>
                <a:gd name="connsiteX8" fmla="*/ 2315 w 10000"/>
                <a:gd name="connsiteY8" fmla="*/ 182 h 10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00" h="10182" extrusionOk="0">
                  <a:moveTo>
                    <a:pt x="2315" y="182"/>
                  </a:moveTo>
                  <a:cubicBezTo>
                    <a:pt x="1675" y="182"/>
                    <a:pt x="1052" y="2251"/>
                    <a:pt x="1052" y="4804"/>
                  </a:cubicBezTo>
                  <a:cubicBezTo>
                    <a:pt x="1052" y="7357"/>
                    <a:pt x="639" y="9426"/>
                    <a:pt x="0" y="9426"/>
                  </a:cubicBezTo>
                  <a:lnTo>
                    <a:pt x="0" y="10182"/>
                  </a:lnTo>
                  <a:cubicBezTo>
                    <a:pt x="242" y="10182"/>
                    <a:pt x="480" y="9922"/>
                    <a:pt x="688" y="9426"/>
                  </a:cubicBezTo>
                  <a:lnTo>
                    <a:pt x="8995" y="9517"/>
                  </a:lnTo>
                  <a:cubicBezTo>
                    <a:pt x="9641" y="9517"/>
                    <a:pt x="10007" y="7319"/>
                    <a:pt x="10000" y="4742"/>
                  </a:cubicBezTo>
                  <a:cubicBezTo>
                    <a:pt x="9992" y="2193"/>
                    <a:pt x="9585" y="0"/>
                    <a:pt x="8947" y="0"/>
                  </a:cubicBezTo>
                  <a:lnTo>
                    <a:pt x="2315" y="182"/>
                  </a:lnTo>
                  <a:close/>
                </a:path>
              </a:pathLst>
            </a:custGeom>
            <a:solidFill>
              <a:srgbClr val="FFC000">
                <a:lumMod val="60000"/>
                <a:lumOff val="40000"/>
              </a:srgb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prstClr val="black"/>
                </a:solidFill>
                <a:effectLst/>
                <a:uLnTx/>
                <a:uFillTx/>
                <a:latin typeface="Calibri"/>
                <a:ea typeface="+mn-ea"/>
                <a:cs typeface="+mn-cs"/>
              </a:endParaRPr>
            </a:p>
          </p:txBody>
        </p:sp>
      </p:grpSp>
      <p:sp>
        <p:nvSpPr>
          <p:cNvPr id="18" name="TextBox 17"/>
          <p:cNvSpPr txBox="1"/>
          <p:nvPr/>
        </p:nvSpPr>
        <p:spPr>
          <a:xfrm>
            <a:off x="2246115" y="580502"/>
            <a:ext cx="4466853" cy="584775"/>
          </a:xfrm>
          <a:prstGeom prst="rect">
            <a:avLst/>
          </a:prstGeom>
          <a:noFill/>
        </p:spPr>
        <p:txBody>
          <a:bodyPr wrap="square" rtlCol="0">
            <a:spAutoFit/>
          </a:bodyPr>
          <a:lstStyle/>
          <a:p>
            <a:pPr lvl="0"/>
            <a:r>
              <a:rPr lang="id-ID" sz="3200" dirty="0" smtClean="0">
                <a:latin typeface="Cambria" panose="02040503050406030204" pitchFamily="18" charset="0"/>
                <a:ea typeface="Cambria" panose="02040503050406030204" pitchFamily="18" charset="0"/>
              </a:rPr>
              <a:t>ICS/</a:t>
            </a:r>
            <a:r>
              <a:rPr lang="id-ID" sz="3200" i="1" dirty="0" smtClean="0">
                <a:latin typeface="Cambria" panose="02040503050406030204" pitchFamily="18" charset="0"/>
                <a:ea typeface="Cambria" panose="02040503050406030204" pitchFamily="18" charset="0"/>
              </a:rPr>
              <a:t>Tethering</a:t>
            </a:r>
            <a:endParaRPr kumimoji="0" lang="en-US" sz="3200" i="0" u="none" strike="noStrike" kern="1200" cap="none" spc="0" normalizeH="0" baseline="0" noProof="0" dirty="0" smtClean="0">
              <a:ln>
                <a:noFill/>
              </a:ln>
              <a:solidFill>
                <a:prstClr val="black"/>
              </a:solidFill>
              <a:effectLst/>
              <a:uLnTx/>
              <a:uFillTx/>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1071293031"/>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p:cNvSpPr>
            <a:spLocks noGrp="1"/>
          </p:cNvSpPr>
          <p:nvPr>
            <p:ph idx="1"/>
          </p:nvPr>
        </p:nvSpPr>
        <p:spPr>
          <a:xfrm>
            <a:off x="1473234" y="1738055"/>
            <a:ext cx="5370626" cy="4364168"/>
          </a:xfrm>
          <a:prstGeom prst="roundRect">
            <a:avLst>
              <a:gd name="adj" fmla="val 22596"/>
            </a:avLst>
          </a:prstGeom>
          <a:solidFill>
            <a:schemeClr val="accent4">
              <a:lumMod val="20000"/>
              <a:lumOff val="80000"/>
            </a:schemeClr>
          </a:solidFill>
        </p:spPr>
        <p:txBody>
          <a:bodyPr anchor="ctr">
            <a:noAutofit/>
          </a:bodyPr>
          <a:lstStyle/>
          <a:p>
            <a:pPr marL="0" indent="0" algn="ctr">
              <a:buNone/>
            </a:pPr>
            <a:r>
              <a:rPr lang="id-ID" sz="2000" dirty="0">
                <a:latin typeface="Cambria" panose="02040503050406030204" pitchFamily="18" charset="0"/>
                <a:ea typeface="Cambria" panose="02040503050406030204" pitchFamily="18" charset="0"/>
              </a:rPr>
              <a:t>Mengakses dan mengoperasikan perangkat komputer bisa dilakukan dari jarak jauh selama terhubung jaringan lokal atau internet. Hal tersebut dapat dilakukan dengan fitur RDP (</a:t>
            </a:r>
            <a:r>
              <a:rPr lang="id-ID" sz="2000" i="1" dirty="0">
                <a:latin typeface="Cambria" panose="02040503050406030204" pitchFamily="18" charset="0"/>
                <a:ea typeface="Cambria" panose="02040503050406030204" pitchFamily="18" charset="0"/>
              </a:rPr>
              <a:t>remote dekstop protocol</a:t>
            </a:r>
            <a:r>
              <a:rPr lang="id-ID" sz="2000" dirty="0">
                <a:latin typeface="Cambria" panose="02040503050406030204" pitchFamily="18" charset="0"/>
                <a:ea typeface="Cambria" panose="02040503050406030204" pitchFamily="18" charset="0"/>
              </a:rPr>
              <a:t>) yang berfungsi menjembatani pemberian akses ke perangkat komputer dari jarak jauh untuk bertukar data ataupun mengoperasikannya secara langsung. Salah satu contoh pengaplikasiannya yaitu teknik remote </a:t>
            </a:r>
            <a:r>
              <a:rPr lang="id-ID" sz="2000" i="1" dirty="0">
                <a:latin typeface="Cambria" panose="02040503050406030204" pitchFamily="18" charset="0"/>
                <a:ea typeface="Cambria" panose="02040503050406030204" pitchFamily="18" charset="0"/>
              </a:rPr>
              <a:t>smartphone </a:t>
            </a:r>
            <a:r>
              <a:rPr lang="id-ID" sz="2000" dirty="0">
                <a:latin typeface="Cambria" panose="02040503050406030204" pitchFamily="18" charset="0"/>
                <a:ea typeface="Cambria" panose="02040503050406030204" pitchFamily="18" charset="0"/>
              </a:rPr>
              <a:t>Android ke PC atau sebaliknya menggunakan aplikasi AnyDesk. </a:t>
            </a:r>
          </a:p>
        </p:txBody>
      </p:sp>
      <p:sp>
        <p:nvSpPr>
          <p:cNvPr id="6" name="Rectangle 5"/>
          <p:cNvSpPr/>
          <p:nvPr/>
        </p:nvSpPr>
        <p:spPr>
          <a:xfrm>
            <a:off x="7914219" y="2743323"/>
            <a:ext cx="2153608" cy="2000173"/>
          </a:xfrm>
          <a:prstGeom prst="rect">
            <a:avLst/>
          </a:prstGeom>
        </p:spPr>
        <p:style>
          <a:lnRef idx="2">
            <a:schemeClr val="accent4"/>
          </a:lnRef>
          <a:fillRef idx="1">
            <a:schemeClr val="lt1"/>
          </a:fillRef>
          <a:effectRef idx="0">
            <a:schemeClr val="accent4"/>
          </a:effectRef>
          <a:fontRef idx="minor">
            <a:schemeClr val="dk1"/>
          </a:fontRef>
        </p:style>
        <p:txBody>
          <a:bodyPr rtlCol="0" anchor="ctr"/>
          <a:lstStyle/>
          <a:p>
            <a:pPr algn="ctr"/>
            <a:r>
              <a:rPr lang="id-ID" sz="2000" dirty="0"/>
              <a:t>QR code Mengonfigurasi AnyDesk Android dan PC</a:t>
            </a:r>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grpSp>
        <p:nvGrpSpPr>
          <p:cNvPr id="8" name="Group 7"/>
          <p:cNvGrpSpPr/>
          <p:nvPr/>
        </p:nvGrpSpPr>
        <p:grpSpPr>
          <a:xfrm>
            <a:off x="838203" y="241753"/>
            <a:ext cx="6005657" cy="1261974"/>
            <a:chOff x="838203" y="317167"/>
            <a:chExt cx="6005657" cy="1261974"/>
          </a:xfrm>
        </p:grpSpPr>
        <p:sp>
          <p:nvSpPr>
            <p:cNvPr id="9" name="Google Shape;2838;p133"/>
            <p:cNvSpPr/>
            <p:nvPr/>
          </p:nvSpPr>
          <p:spPr>
            <a:xfrm>
              <a:off x="838203" y="317167"/>
              <a:ext cx="631323" cy="631140"/>
            </a:xfrm>
            <a:custGeom>
              <a:avLst/>
              <a:gdLst/>
              <a:ahLst/>
              <a:cxnLst/>
              <a:rect l="l" t="t" r="r" b="b"/>
              <a:pathLst>
                <a:path w="2688" h="2688" extrusionOk="0">
                  <a:moveTo>
                    <a:pt x="2688" y="1"/>
                  </a:moveTo>
                  <a:cubicBezTo>
                    <a:pt x="1205" y="1"/>
                    <a:pt x="1" y="1203"/>
                    <a:pt x="1" y="2688"/>
                  </a:cubicBezTo>
                  <a:lnTo>
                    <a:pt x="379" y="2688"/>
                  </a:lnTo>
                  <a:cubicBezTo>
                    <a:pt x="379" y="1411"/>
                    <a:pt x="1413" y="379"/>
                    <a:pt x="2688" y="379"/>
                  </a:cubicBezTo>
                  <a:lnTo>
                    <a:pt x="2688" y="1"/>
                  </a:lnTo>
                  <a:close/>
                </a:path>
              </a:pathLst>
            </a:custGeom>
            <a:solidFill>
              <a:srgbClr val="FFC000">
                <a:lumMod val="60000"/>
                <a:lumOff val="40000"/>
              </a:srgb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latin typeface="Calibri"/>
                <a:ea typeface="+mn-ea"/>
                <a:cs typeface="+mn-cs"/>
              </a:endParaRPr>
            </a:p>
          </p:txBody>
        </p:sp>
        <p:sp>
          <p:nvSpPr>
            <p:cNvPr id="10" name="Google Shape;2839;p133"/>
            <p:cNvSpPr/>
            <p:nvPr/>
          </p:nvSpPr>
          <p:spPr>
            <a:xfrm>
              <a:off x="1072599" y="551495"/>
              <a:ext cx="794088" cy="793619"/>
            </a:xfrm>
            <a:custGeom>
              <a:avLst/>
              <a:gdLst/>
              <a:ahLst/>
              <a:cxnLst/>
              <a:rect l="l" t="t" r="r" b="b"/>
              <a:pathLst>
                <a:path w="3381" h="3380" extrusionOk="0">
                  <a:moveTo>
                    <a:pt x="1690" y="0"/>
                  </a:moveTo>
                  <a:cubicBezTo>
                    <a:pt x="756" y="0"/>
                    <a:pt x="0" y="756"/>
                    <a:pt x="0" y="1690"/>
                  </a:cubicBezTo>
                  <a:cubicBezTo>
                    <a:pt x="0" y="2623"/>
                    <a:pt x="756" y="3379"/>
                    <a:pt x="1690" y="3379"/>
                  </a:cubicBezTo>
                  <a:cubicBezTo>
                    <a:pt x="2623" y="3379"/>
                    <a:pt x="3381" y="2623"/>
                    <a:pt x="3381" y="1690"/>
                  </a:cubicBezTo>
                  <a:cubicBezTo>
                    <a:pt x="3381" y="756"/>
                    <a:pt x="2623" y="0"/>
                    <a:pt x="1690" y="0"/>
                  </a:cubicBezTo>
                  <a:close/>
                </a:path>
              </a:pathLst>
            </a:custGeom>
            <a:solidFill>
              <a:srgbClr val="5B9BD5">
                <a:lumMod val="40000"/>
                <a:lumOff val="60000"/>
              </a:srgb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3600" kern="0" dirty="0" smtClean="0">
                  <a:solidFill>
                    <a:prstClr val="black"/>
                  </a:solidFill>
                  <a:latin typeface="Cambria" panose="02040503050406030204" pitchFamily="18" charset="0"/>
                  <a:ea typeface="Cambria" panose="02040503050406030204" pitchFamily="18" charset="0"/>
                </a:rPr>
                <a:t>10</a:t>
              </a:r>
              <a:r>
                <a:rPr kumimoji="0" lang="en-US" sz="3600" b="0" i="0" u="none" strike="noStrike" kern="0" cap="none" spc="0" normalizeH="0" baseline="0" noProof="0" dirty="0" smtClean="0">
                  <a:ln>
                    <a:noFill/>
                  </a:ln>
                  <a:solidFill>
                    <a:prstClr val="black"/>
                  </a:solidFill>
                  <a:effectLst/>
                  <a:uLnTx/>
                  <a:uFillTx/>
                  <a:latin typeface="Cambria" panose="02040503050406030204" pitchFamily="18" charset="0"/>
                  <a:ea typeface="Cambria" panose="02040503050406030204" pitchFamily="18" charset="0"/>
                  <a:cs typeface="+mn-cs"/>
                </a:rPr>
                <a:t>.</a:t>
              </a:r>
              <a:endParaRPr kumimoji="0" sz="3600" b="0" i="0" u="none" strike="noStrike" kern="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endParaRPr>
            </a:p>
          </p:txBody>
        </p:sp>
        <p:sp>
          <p:nvSpPr>
            <p:cNvPr id="11" name="Google Shape;2840;p133"/>
            <p:cNvSpPr/>
            <p:nvPr/>
          </p:nvSpPr>
          <p:spPr>
            <a:xfrm>
              <a:off x="1469797" y="524871"/>
              <a:ext cx="5374063" cy="1054270"/>
            </a:xfrm>
            <a:custGeom>
              <a:avLst/>
              <a:gdLst>
                <a:gd name="connsiteX0" fmla="*/ 2798 w 12086"/>
                <a:gd name="connsiteY0" fmla="*/ 0 h 9998"/>
                <a:gd name="connsiteX1" fmla="*/ 1398 w 12086"/>
                <a:gd name="connsiteY1" fmla="*/ 4621 h 9998"/>
                <a:gd name="connsiteX2" fmla="*/ 0 w 12086"/>
                <a:gd name="connsiteY2" fmla="*/ 9242 h 9998"/>
                <a:gd name="connsiteX3" fmla="*/ 0 w 12086"/>
                <a:gd name="connsiteY3" fmla="*/ 9998 h 9998"/>
                <a:gd name="connsiteX4" fmla="*/ 832 w 12086"/>
                <a:gd name="connsiteY4" fmla="*/ 9242 h 9998"/>
                <a:gd name="connsiteX5" fmla="*/ 8591 w 12086"/>
                <a:gd name="connsiteY5" fmla="*/ 9242 h 9998"/>
                <a:gd name="connsiteX6" fmla="*/ 12086 w 12086"/>
                <a:gd name="connsiteY6" fmla="*/ 4559 h 9998"/>
                <a:gd name="connsiteX7" fmla="*/ 8556 w 12086"/>
                <a:gd name="connsiteY7" fmla="*/ 0 h 9998"/>
                <a:gd name="connsiteX8" fmla="*/ 2798 w 12086"/>
                <a:gd name="connsiteY8" fmla="*/ 0 h 9998"/>
                <a:gd name="connsiteX0" fmla="*/ 2315 w 10000"/>
                <a:gd name="connsiteY0" fmla="*/ 182 h 10182"/>
                <a:gd name="connsiteX1" fmla="*/ 1157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7108 w 10000"/>
                <a:gd name="connsiteY5" fmla="*/ 9426 h 10182"/>
                <a:gd name="connsiteX6" fmla="*/ 10000 w 10000"/>
                <a:gd name="connsiteY6" fmla="*/ 4742 h 10182"/>
                <a:gd name="connsiteX7" fmla="*/ 8947 w 10000"/>
                <a:gd name="connsiteY7" fmla="*/ 0 h 10182"/>
                <a:gd name="connsiteX8" fmla="*/ 2315 w 10000"/>
                <a:gd name="connsiteY8" fmla="*/ 182 h 10182"/>
                <a:gd name="connsiteX0" fmla="*/ 2315 w 10000"/>
                <a:gd name="connsiteY0" fmla="*/ 182 h 10182"/>
                <a:gd name="connsiteX1" fmla="*/ 1157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8995 w 10000"/>
                <a:gd name="connsiteY5" fmla="*/ 9517 h 10182"/>
                <a:gd name="connsiteX6" fmla="*/ 10000 w 10000"/>
                <a:gd name="connsiteY6" fmla="*/ 4742 h 10182"/>
                <a:gd name="connsiteX7" fmla="*/ 8947 w 10000"/>
                <a:gd name="connsiteY7" fmla="*/ 0 h 10182"/>
                <a:gd name="connsiteX8" fmla="*/ 2315 w 10000"/>
                <a:gd name="connsiteY8" fmla="*/ 182 h 10182"/>
                <a:gd name="connsiteX0" fmla="*/ 2315 w 10000"/>
                <a:gd name="connsiteY0" fmla="*/ 182 h 10182"/>
                <a:gd name="connsiteX1" fmla="*/ 1052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8995 w 10000"/>
                <a:gd name="connsiteY5" fmla="*/ 9517 h 10182"/>
                <a:gd name="connsiteX6" fmla="*/ 10000 w 10000"/>
                <a:gd name="connsiteY6" fmla="*/ 4742 h 10182"/>
                <a:gd name="connsiteX7" fmla="*/ 8947 w 10000"/>
                <a:gd name="connsiteY7" fmla="*/ 0 h 10182"/>
                <a:gd name="connsiteX8" fmla="*/ 2315 w 10000"/>
                <a:gd name="connsiteY8" fmla="*/ 182 h 10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00" h="10182" extrusionOk="0">
                  <a:moveTo>
                    <a:pt x="2315" y="182"/>
                  </a:moveTo>
                  <a:cubicBezTo>
                    <a:pt x="1675" y="182"/>
                    <a:pt x="1052" y="2251"/>
                    <a:pt x="1052" y="4804"/>
                  </a:cubicBezTo>
                  <a:cubicBezTo>
                    <a:pt x="1052" y="7357"/>
                    <a:pt x="639" y="9426"/>
                    <a:pt x="0" y="9426"/>
                  </a:cubicBezTo>
                  <a:lnTo>
                    <a:pt x="0" y="10182"/>
                  </a:lnTo>
                  <a:cubicBezTo>
                    <a:pt x="242" y="10182"/>
                    <a:pt x="480" y="9922"/>
                    <a:pt x="688" y="9426"/>
                  </a:cubicBezTo>
                  <a:lnTo>
                    <a:pt x="8995" y="9517"/>
                  </a:lnTo>
                  <a:cubicBezTo>
                    <a:pt x="9641" y="9517"/>
                    <a:pt x="10007" y="7319"/>
                    <a:pt x="10000" y="4742"/>
                  </a:cubicBezTo>
                  <a:cubicBezTo>
                    <a:pt x="9992" y="2193"/>
                    <a:pt x="9585" y="0"/>
                    <a:pt x="8947" y="0"/>
                  </a:cubicBezTo>
                  <a:lnTo>
                    <a:pt x="2315" y="182"/>
                  </a:lnTo>
                  <a:close/>
                </a:path>
              </a:pathLst>
            </a:custGeom>
            <a:solidFill>
              <a:srgbClr val="FFC000">
                <a:lumMod val="60000"/>
                <a:lumOff val="40000"/>
              </a:srgb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prstClr val="black"/>
                </a:solidFill>
                <a:effectLst/>
                <a:uLnTx/>
                <a:uFillTx/>
                <a:latin typeface="Calibri"/>
                <a:ea typeface="+mn-ea"/>
                <a:cs typeface="+mn-cs"/>
              </a:endParaRPr>
            </a:p>
          </p:txBody>
        </p:sp>
      </p:grpSp>
      <p:sp>
        <p:nvSpPr>
          <p:cNvPr id="12" name="TextBox 11"/>
          <p:cNvSpPr txBox="1"/>
          <p:nvPr/>
        </p:nvSpPr>
        <p:spPr>
          <a:xfrm>
            <a:off x="2263885" y="461125"/>
            <a:ext cx="4466853" cy="954107"/>
          </a:xfrm>
          <a:prstGeom prst="rect">
            <a:avLst/>
          </a:prstGeom>
          <a:noFill/>
        </p:spPr>
        <p:txBody>
          <a:bodyPr wrap="square" rtlCol="0">
            <a:spAutoFit/>
          </a:bodyPr>
          <a:lstStyle/>
          <a:p>
            <a:pPr lvl="0"/>
            <a:r>
              <a:rPr lang="id-ID" sz="2800" dirty="0">
                <a:latin typeface="Cambria" panose="02040503050406030204" pitchFamily="18" charset="0"/>
                <a:ea typeface="Cambria" panose="02040503050406030204" pitchFamily="18" charset="0"/>
              </a:rPr>
              <a:t>Melakukan </a:t>
            </a:r>
            <a:r>
              <a:rPr lang="id-ID" sz="2800" i="1" dirty="0">
                <a:latin typeface="Cambria" panose="02040503050406030204" pitchFamily="18" charset="0"/>
                <a:ea typeface="Cambria" panose="02040503050406030204" pitchFamily="18" charset="0"/>
              </a:rPr>
              <a:t>Remote</a:t>
            </a:r>
            <a:r>
              <a:rPr lang="id-ID" sz="2800" dirty="0">
                <a:latin typeface="Cambria" panose="02040503050406030204" pitchFamily="18" charset="0"/>
                <a:ea typeface="Cambria" panose="02040503050406030204" pitchFamily="18" charset="0"/>
              </a:rPr>
              <a:t> dari </a:t>
            </a:r>
            <a:r>
              <a:rPr lang="id-ID" sz="2800" i="1" dirty="0">
                <a:latin typeface="Cambria" panose="02040503050406030204" pitchFamily="18" charset="0"/>
                <a:ea typeface="Cambria" panose="02040503050406030204" pitchFamily="18" charset="0"/>
              </a:rPr>
              <a:t>Smartphone</a:t>
            </a:r>
            <a:r>
              <a:rPr lang="id-ID" sz="2800" dirty="0">
                <a:latin typeface="Cambria" panose="02040503050406030204" pitchFamily="18" charset="0"/>
                <a:ea typeface="Cambria" panose="02040503050406030204" pitchFamily="18" charset="0"/>
              </a:rPr>
              <a:t> Android ke PC</a:t>
            </a:r>
            <a:endParaRPr kumimoji="0" lang="en-US" sz="2800" i="0" u="none" strike="noStrike" kern="1200" cap="none" spc="0" normalizeH="0" baseline="0" noProof="0" dirty="0" smtClean="0">
              <a:ln>
                <a:noFill/>
              </a:ln>
              <a:solidFill>
                <a:prstClr val="black"/>
              </a:solidFill>
              <a:effectLst/>
              <a:uLnTx/>
              <a:uFillTx/>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1573818328"/>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Rectangle 47"/>
          <p:cNvSpPr/>
          <p:nvPr/>
        </p:nvSpPr>
        <p:spPr>
          <a:xfrm>
            <a:off x="0" y="2201715"/>
            <a:ext cx="12192000" cy="2050871"/>
          </a:xfrm>
          <a:prstGeom prst="rect">
            <a:avLst/>
          </a:prstGeom>
          <a:pattFill prst="diagBrick">
            <a:fgClr>
              <a:srgbClr val="E7AF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mbria" panose="02040503050406030204" pitchFamily="18" charset="0"/>
              <a:ea typeface="Cambria" panose="02040503050406030204" pitchFamily="18" charset="0"/>
              <a:cs typeface="+mn-cs"/>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grpSp>
        <p:nvGrpSpPr>
          <p:cNvPr id="9" name="Group 8"/>
          <p:cNvGrpSpPr/>
          <p:nvPr/>
        </p:nvGrpSpPr>
        <p:grpSpPr>
          <a:xfrm>
            <a:off x="907774" y="747337"/>
            <a:ext cx="10376452" cy="4959626"/>
            <a:chOff x="900157" y="747337"/>
            <a:chExt cx="10376452" cy="4959626"/>
          </a:xfrm>
        </p:grpSpPr>
        <p:sp>
          <p:nvSpPr>
            <p:cNvPr id="5" name="Rectangle 4"/>
            <p:cNvSpPr/>
            <p:nvPr/>
          </p:nvSpPr>
          <p:spPr>
            <a:xfrm>
              <a:off x="900157" y="747337"/>
              <a:ext cx="10376452" cy="4959626"/>
            </a:xfrm>
            <a:prstGeom prst="rect">
              <a:avLst/>
            </a:prstGeom>
            <a:solidFill>
              <a:srgbClr val="F9AB2B"/>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grpSp>
          <p:nvGrpSpPr>
            <p:cNvPr id="8" name="Group 7"/>
            <p:cNvGrpSpPr/>
            <p:nvPr/>
          </p:nvGrpSpPr>
          <p:grpSpPr>
            <a:xfrm>
              <a:off x="1225825" y="1065175"/>
              <a:ext cx="9740349" cy="4323950"/>
              <a:chOff x="1218207" y="1207174"/>
              <a:chExt cx="9740349" cy="4323950"/>
            </a:xfrm>
          </p:grpSpPr>
          <p:sp>
            <p:nvSpPr>
              <p:cNvPr id="6" name="Rectangle 5"/>
              <p:cNvSpPr/>
              <p:nvPr/>
            </p:nvSpPr>
            <p:spPr>
              <a:xfrm>
                <a:off x="1218209" y="1207603"/>
                <a:ext cx="9740347" cy="4323521"/>
              </a:xfrm>
              <a:prstGeom prst="rect">
                <a:avLst/>
              </a:prstGeom>
              <a:solidFill>
                <a:srgbClr val="3F6D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49" name="Rectangle 48"/>
              <p:cNvSpPr/>
              <p:nvPr/>
            </p:nvSpPr>
            <p:spPr>
              <a:xfrm flipH="1" flipV="1">
                <a:off x="1218207" y="1207174"/>
                <a:ext cx="9740348" cy="4323950"/>
              </a:xfrm>
              <a:custGeom>
                <a:avLst/>
                <a:gdLst>
                  <a:gd name="connsiteX0" fmla="*/ 0 w 9521687"/>
                  <a:gd name="connsiteY0" fmla="*/ 0 h 4174435"/>
                  <a:gd name="connsiteX1" fmla="*/ 9521687 w 9521687"/>
                  <a:gd name="connsiteY1" fmla="*/ 0 h 4174435"/>
                  <a:gd name="connsiteX2" fmla="*/ 9521687 w 9521687"/>
                  <a:gd name="connsiteY2" fmla="*/ 4174435 h 4174435"/>
                  <a:gd name="connsiteX3" fmla="*/ 0 w 9521687"/>
                  <a:gd name="connsiteY3" fmla="*/ 4174435 h 4174435"/>
                  <a:gd name="connsiteX4" fmla="*/ 0 w 9521687"/>
                  <a:gd name="connsiteY4" fmla="*/ 0 h 4174435"/>
                  <a:gd name="connsiteX0" fmla="*/ 0 w 9521687"/>
                  <a:gd name="connsiteY0" fmla="*/ 4174435 h 4174435"/>
                  <a:gd name="connsiteX1" fmla="*/ 9521687 w 9521687"/>
                  <a:gd name="connsiteY1" fmla="*/ 0 h 4174435"/>
                  <a:gd name="connsiteX2" fmla="*/ 9521687 w 9521687"/>
                  <a:gd name="connsiteY2" fmla="*/ 4174435 h 4174435"/>
                  <a:gd name="connsiteX3" fmla="*/ 0 w 9521687"/>
                  <a:gd name="connsiteY3" fmla="*/ 4174435 h 4174435"/>
                </a:gdLst>
                <a:ahLst/>
                <a:cxnLst>
                  <a:cxn ang="0">
                    <a:pos x="connsiteX0" y="connsiteY0"/>
                  </a:cxn>
                  <a:cxn ang="0">
                    <a:pos x="connsiteX1" y="connsiteY1"/>
                  </a:cxn>
                  <a:cxn ang="0">
                    <a:pos x="connsiteX2" y="connsiteY2"/>
                  </a:cxn>
                  <a:cxn ang="0">
                    <a:pos x="connsiteX3" y="connsiteY3"/>
                  </a:cxn>
                </a:cxnLst>
                <a:rect l="l" t="t" r="r" b="b"/>
                <a:pathLst>
                  <a:path w="9521687" h="4174435">
                    <a:moveTo>
                      <a:pt x="0" y="4174435"/>
                    </a:moveTo>
                    <a:lnTo>
                      <a:pt x="9521687" y="0"/>
                    </a:lnTo>
                    <a:lnTo>
                      <a:pt x="9521687" y="4174435"/>
                    </a:lnTo>
                    <a:lnTo>
                      <a:pt x="0" y="4174435"/>
                    </a:lnTo>
                    <a:close/>
                  </a:path>
                </a:pathLst>
              </a:custGeom>
              <a:solidFill>
                <a:srgbClr val="3F6D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grpSp>
      </p:grpSp>
      <p:sp>
        <p:nvSpPr>
          <p:cNvPr id="10" name="Rounded Rectangle 9"/>
          <p:cNvSpPr/>
          <p:nvPr/>
        </p:nvSpPr>
        <p:spPr>
          <a:xfrm>
            <a:off x="512855" y="5894478"/>
            <a:ext cx="11181522" cy="149087"/>
          </a:xfrm>
          <a:prstGeom prst="roundRect">
            <a:avLst/>
          </a:prstGeom>
          <a:solidFill>
            <a:srgbClr val="F9AB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50" name="Title 1"/>
          <p:cNvSpPr>
            <a:spLocks noGrp="1"/>
          </p:cNvSpPr>
          <p:nvPr>
            <p:ph type="title"/>
          </p:nvPr>
        </p:nvSpPr>
        <p:spPr>
          <a:xfrm>
            <a:off x="2149013" y="1889320"/>
            <a:ext cx="7909205" cy="2675660"/>
          </a:xfrm>
        </p:spPr>
        <p:txBody>
          <a:bodyPr>
            <a:noAutofit/>
          </a:bodyPr>
          <a:lstStyle/>
          <a:p>
            <a:r>
              <a:rPr lang="en-US" sz="5400" b="1" dirty="0" smtClean="0">
                <a:solidFill>
                  <a:schemeClr val="bg1"/>
                </a:solidFill>
                <a:ea typeface="Cambria" panose="02040503050406030204" pitchFamily="18" charset="0"/>
              </a:rPr>
              <a:t>Yuk, K</a:t>
            </a:r>
            <a:r>
              <a:rPr lang="id-ID" sz="5400" b="1" dirty="0" smtClean="0">
                <a:solidFill>
                  <a:schemeClr val="bg1"/>
                </a:solidFill>
                <a:ea typeface="Cambria" panose="02040503050406030204" pitchFamily="18" charset="0"/>
              </a:rPr>
              <a:t>erjakan </a:t>
            </a:r>
            <a:r>
              <a:rPr lang="en-US" sz="5400" b="1" dirty="0" err="1" smtClean="0">
                <a:solidFill>
                  <a:schemeClr val="bg1"/>
                </a:solidFill>
                <a:ea typeface="Cambria" panose="02040503050406030204" pitchFamily="18" charset="0"/>
              </a:rPr>
              <a:t>Aktivitas</a:t>
            </a:r>
            <a:r>
              <a:rPr lang="en-US" sz="5400" b="1" dirty="0" smtClean="0">
                <a:solidFill>
                  <a:schemeClr val="bg1"/>
                </a:solidFill>
                <a:ea typeface="Cambria" panose="02040503050406030204" pitchFamily="18" charset="0"/>
              </a:rPr>
              <a:t> </a:t>
            </a:r>
            <a:r>
              <a:rPr lang="en-US" sz="5400" b="1" dirty="0" err="1" smtClean="0">
                <a:solidFill>
                  <a:schemeClr val="bg1"/>
                </a:solidFill>
                <a:ea typeface="Cambria" panose="02040503050406030204" pitchFamily="18" charset="0"/>
              </a:rPr>
              <a:t>Mandiri</a:t>
            </a:r>
            <a:r>
              <a:rPr lang="id-ID" sz="5400" b="1" dirty="0" smtClean="0">
                <a:solidFill>
                  <a:schemeClr val="bg1"/>
                </a:solidFill>
                <a:ea typeface="Cambria" panose="02040503050406030204" pitchFamily="18" charset="0"/>
              </a:rPr>
              <a:t> </a:t>
            </a:r>
            <a:r>
              <a:rPr lang="en-US" sz="5400" b="1" dirty="0" smtClean="0">
                <a:solidFill>
                  <a:schemeClr val="bg1"/>
                </a:solidFill>
                <a:ea typeface="Cambria" panose="02040503050406030204" pitchFamily="18" charset="0"/>
              </a:rPr>
              <a:t>2</a:t>
            </a:r>
            <a:endParaRPr lang="id-ID" sz="5400" b="1" dirty="0">
              <a:solidFill>
                <a:schemeClr val="bg1"/>
              </a:solidFill>
              <a:ea typeface="Cambria" panose="02040503050406030204" pitchFamily="18" charset="0"/>
            </a:endParaRPr>
          </a:p>
        </p:txBody>
      </p:sp>
    </p:spTree>
    <p:extLst>
      <p:ext uri="{BB962C8B-B14F-4D97-AF65-F5344CB8AC3E}">
        <p14:creationId xmlns:p14="http://schemas.microsoft.com/office/powerpoint/2010/main" val="148940281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9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4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5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6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7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8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437</TotalTime>
  <Words>5664</Words>
  <Application>Microsoft Office PowerPoint</Application>
  <PresentationFormat>Widescreen</PresentationFormat>
  <Paragraphs>680</Paragraphs>
  <Slides>99</Slides>
  <Notes>25</Notes>
  <HiddenSlides>0</HiddenSlides>
  <MMClips>0</MMClips>
  <ScaleCrop>false</ScaleCrop>
  <HeadingPairs>
    <vt:vector size="6" baseType="variant">
      <vt:variant>
        <vt:lpstr>Fonts Used</vt:lpstr>
      </vt:variant>
      <vt:variant>
        <vt:i4>5</vt:i4>
      </vt:variant>
      <vt:variant>
        <vt:lpstr>Theme</vt:lpstr>
      </vt:variant>
      <vt:variant>
        <vt:i4>10</vt:i4>
      </vt:variant>
      <vt:variant>
        <vt:lpstr>Slide Titles</vt:lpstr>
      </vt:variant>
      <vt:variant>
        <vt:i4>99</vt:i4>
      </vt:variant>
    </vt:vector>
  </HeadingPairs>
  <TitlesOfParts>
    <vt:vector size="114" baseType="lpstr">
      <vt:lpstr>Arial</vt:lpstr>
      <vt:lpstr>Calibri</vt:lpstr>
      <vt:lpstr>Calibri Light</vt:lpstr>
      <vt:lpstr>Cambria</vt:lpstr>
      <vt:lpstr>Gill Sans MT</vt:lpstr>
      <vt:lpstr>Office Theme</vt:lpstr>
      <vt:lpstr>3_Office Theme</vt:lpstr>
      <vt:lpstr>1_Office Theme</vt:lpstr>
      <vt:lpstr>2_Office Theme</vt:lpstr>
      <vt:lpstr>4_Office Theme</vt:lpstr>
      <vt:lpstr>5_Office Theme</vt:lpstr>
      <vt:lpstr>6_Office Theme</vt:lpstr>
      <vt:lpstr>7_Office Theme</vt:lpstr>
      <vt:lpstr>8_Office Theme</vt:lpstr>
      <vt:lpstr>9_Office Theme</vt:lpstr>
      <vt:lpstr>JARINGAN KOMPUTER DAN INTERNET</vt:lpstr>
      <vt:lpstr>PowerPoint Presentation</vt:lpstr>
      <vt:lpstr>PowerPoint Presentation</vt:lpstr>
      <vt:lpstr>PowerPoint Presentation</vt:lpstr>
      <vt:lpstr>PowerPoint Presentation</vt:lpstr>
      <vt:lpstr>PowerPoint Presentation</vt:lpstr>
      <vt:lpstr>Silahkan Kerjakan Aktivitas Mandiri 1</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Yuk, Kerjaan Ruang Kolaborasi 1</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Yuk, Kerjakan Asah Literasimu! 1</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Yuk, Kerjakan Asah Literasimu! 2</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Silahkan kerjakan Uji Kemampuan Diri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Yuk, Kerjakan Aktivitas Mandiri 2</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BAB 4 JARINGAN KOMPUTER DAN INTERNET</dc:title>
  <dc:creator>rakhm</dc:creator>
  <cp:lastModifiedBy>rakhm</cp:lastModifiedBy>
  <cp:revision>93</cp:revision>
  <dcterms:created xsi:type="dcterms:W3CDTF">2022-07-10T16:35:45Z</dcterms:created>
  <dcterms:modified xsi:type="dcterms:W3CDTF">2022-07-11T13:41:19Z</dcterms:modified>
</cp:coreProperties>
</file>